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25EE-AB02-4918-8A3E-019ABDAFE4D5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4A-BB72-460E-9E51-1E802E4573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CC925EE-AB02-4918-8A3E-019ABDAFE4D5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37D324A-BB72-460E-9E51-1E802E45734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Программа фильтр для удаления файлов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Муращенко</a:t>
            </a:r>
            <a:r>
              <a:rPr lang="ru-RU" dirty="0" smtClean="0"/>
              <a:t> А.Р. ПИ-19Б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73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Предназначение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предназначена для облечения работы пользователей на компьютере и быстрой очистки папки от лишних файлов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40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запуске появляется главная экранная форма.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36912"/>
            <a:ext cx="5040560" cy="347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83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облегчения работы с программой пользователь может нажать кнопку </a:t>
            </a:r>
            <a:r>
              <a:rPr lang="en-US" dirty="0" smtClean="0"/>
              <a:t>“</a:t>
            </a:r>
            <a:r>
              <a:rPr lang="ru-RU" dirty="0" smtClean="0"/>
              <a:t>Справка</a:t>
            </a:r>
            <a:r>
              <a:rPr lang="en-US" dirty="0" smtClean="0"/>
              <a:t>”,</a:t>
            </a:r>
            <a:r>
              <a:rPr lang="ru-RU" dirty="0" smtClean="0"/>
              <a:t> где ему выведет главную информацию о программе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02616"/>
            <a:ext cx="5688632" cy="376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89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Начало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начала пользователь должен выбрать папку, в которой должно происходить удаление. Чтобы это сделать, он должен нажать на кнопку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ru-RU" dirty="0" smtClean="0"/>
              <a:t>Директория</a:t>
            </a:r>
            <a:r>
              <a:rPr lang="en-US" dirty="0" smtClean="0"/>
              <a:t>”</a:t>
            </a:r>
            <a:r>
              <a:rPr lang="ru-RU" dirty="0" smtClean="0"/>
              <a:t>, где он сможет легко выбрать папку для работы.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543959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4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876800"/>
          </a:xfrm>
        </p:spPr>
        <p:txBody>
          <a:bodyPr/>
          <a:lstStyle/>
          <a:p>
            <a:r>
              <a:rPr lang="ru-RU" dirty="0" smtClean="0"/>
              <a:t>После выбора папки пользователь должен ввести в поле под названием </a:t>
            </a:r>
            <a:r>
              <a:rPr lang="en-US" dirty="0" smtClean="0"/>
              <a:t>“</a:t>
            </a:r>
            <a:r>
              <a:rPr lang="ru-RU" dirty="0" smtClean="0"/>
              <a:t>Фраза для удаления</a:t>
            </a:r>
            <a:r>
              <a:rPr lang="en-US" dirty="0" smtClean="0"/>
              <a:t>”</a:t>
            </a:r>
            <a:r>
              <a:rPr lang="ru-RU" dirty="0" smtClean="0"/>
              <a:t> фразу или слово, которое может встретиться в названии файла или его содержимом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76064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01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876800"/>
          </a:xfrm>
        </p:spPr>
        <p:txBody>
          <a:bodyPr/>
          <a:lstStyle/>
          <a:p>
            <a:r>
              <a:rPr lang="ru-RU" dirty="0" smtClean="0"/>
              <a:t>После ввода фразы пользователь должен нажать кнопку </a:t>
            </a:r>
            <a:r>
              <a:rPr lang="en-US" dirty="0" smtClean="0"/>
              <a:t>“</a:t>
            </a:r>
            <a:r>
              <a:rPr lang="ru-RU" dirty="0" smtClean="0"/>
              <a:t>Найти</a:t>
            </a:r>
            <a:r>
              <a:rPr lang="en-US" dirty="0" smtClean="0"/>
              <a:t>”</a:t>
            </a:r>
            <a:r>
              <a:rPr lang="ru-RU" dirty="0" smtClean="0"/>
              <a:t>, чтобы найти файлы и удалить их.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6048672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07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6714" y="980728"/>
            <a:ext cx="8229600" cy="4876800"/>
          </a:xfrm>
        </p:spPr>
        <p:txBody>
          <a:bodyPr/>
          <a:lstStyle/>
          <a:p>
            <a:r>
              <a:rPr lang="ru-RU" dirty="0" smtClean="0"/>
              <a:t>После нажатия кнопки будет создан отчёт и показан пользователю, в котором написаны все просмотренные файлы и директория. Данный отчёт хранится в папке </a:t>
            </a:r>
            <a:r>
              <a:rPr lang="en-US" dirty="0" smtClean="0"/>
              <a:t>“log”</a:t>
            </a:r>
            <a:r>
              <a:rPr lang="ru-RU" dirty="0" smtClean="0"/>
              <a:t> с программой.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6359748" cy="3238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99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выхода из программы пользователь должен нажать кнопку </a:t>
            </a:r>
            <a:r>
              <a:rPr lang="en-US" dirty="0" smtClean="0"/>
              <a:t>“</a:t>
            </a:r>
            <a:r>
              <a:rPr lang="ru-RU" dirty="0" smtClean="0"/>
              <a:t>Выход</a:t>
            </a:r>
            <a:r>
              <a:rPr lang="en-US" dirty="0" smtClean="0"/>
              <a:t>”.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8920"/>
            <a:ext cx="5184576" cy="370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112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</TotalTime>
  <Words>179</Words>
  <Application>Microsoft Office PowerPoint</Application>
  <PresentationFormat>Экран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Ясность</vt:lpstr>
      <vt:lpstr>Программа фильтр для удаления файлов</vt:lpstr>
      <vt:lpstr>Предназначение</vt:lpstr>
      <vt:lpstr>Запуск</vt:lpstr>
      <vt:lpstr>Справка</vt:lpstr>
      <vt:lpstr>Начало работы</vt:lpstr>
      <vt:lpstr>Презентация PowerPoint</vt:lpstr>
      <vt:lpstr>Презентация PowerPoint</vt:lpstr>
      <vt:lpstr>Презентация PowerPoint</vt:lpstr>
      <vt:lpstr>Конец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фильтр для удаления файлов</dc:title>
  <dc:creator>Acer</dc:creator>
  <cp:lastModifiedBy>Acer</cp:lastModifiedBy>
  <cp:revision>3</cp:revision>
  <dcterms:created xsi:type="dcterms:W3CDTF">2021-06-17T18:27:02Z</dcterms:created>
  <dcterms:modified xsi:type="dcterms:W3CDTF">2021-06-17T18:51:32Z</dcterms:modified>
</cp:coreProperties>
</file>