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62" r:id="rId7"/>
    <p:sldId id="289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27.10.2023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27.10.2023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8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80" y="2283864"/>
            <a:ext cx="11665460" cy="1145136"/>
          </a:xfrm>
        </p:spPr>
        <p:txBody>
          <a:bodyPr rtlCol="0"/>
          <a:lstStyle/>
          <a:p>
            <a:pPr rtl="0"/>
            <a:r>
              <a:rPr lang="ru-RU" b="1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И</a:t>
            </a:r>
            <a:r>
              <a:rPr lang="ru-RU" b="1" i="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ндивидуальный</a:t>
            </a:r>
            <a:r>
              <a:rPr lang="en-US" b="1" i="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 </a:t>
            </a:r>
            <a:r>
              <a:rPr lang="ru-RU" b="1" i="0" dirty="0">
                <a:effectLst/>
                <a:latin typeface="Adobe Kaiti Std R" panose="02020400000000000000" pitchFamily="18" charset="-128"/>
                <a:ea typeface="Adobe Kaiti Std R" panose="02020400000000000000" pitchFamily="18" charset="-128"/>
              </a:rPr>
              <a:t>проект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804" y="3817910"/>
            <a:ext cx="8716710" cy="907914"/>
          </a:xfrm>
        </p:spPr>
        <p:txBody>
          <a:bodyPr rtlCol="0">
            <a:normAutofit/>
          </a:bodyPr>
          <a:lstStyle/>
          <a:p>
            <a:r>
              <a:rPr lang="ru-RU" sz="24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На тему Магазин продажи оптики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A5447-B3C7-53B6-BD68-505002A80750}"/>
              </a:ext>
            </a:extLst>
          </p:cNvPr>
          <p:cNvSpPr txBox="1"/>
          <p:nvPr/>
        </p:nvSpPr>
        <p:spPr>
          <a:xfrm>
            <a:off x="9358019" y="5794049"/>
            <a:ext cx="2833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Сделал студент группы</a:t>
            </a:r>
            <a:br>
              <a:rPr lang="ru-RU" dirty="0"/>
            </a:br>
            <a:r>
              <a:rPr lang="ru-RU" dirty="0"/>
              <a:t>20веб-2</a:t>
            </a:r>
            <a:br>
              <a:rPr lang="ru-RU" dirty="0"/>
            </a:br>
            <a:r>
              <a:rPr lang="ru-RU" dirty="0"/>
              <a:t>Сучков Даниил Олегович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41" y="823892"/>
            <a:ext cx="3734157" cy="1325563"/>
          </a:xfrm>
        </p:spPr>
        <p:txBody>
          <a:bodyPr rtlCol="0"/>
          <a:lstStyle/>
          <a:p>
            <a:pPr rtl="0"/>
            <a:r>
              <a:rPr lang="ru-RU" dirty="0"/>
              <a:t>Цель создания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15" y="2495373"/>
            <a:ext cx="3924210" cy="2948166"/>
          </a:xfrm>
        </p:spPr>
        <p:txBody>
          <a:bodyPr rtlCol="0">
            <a:noAutofit/>
          </a:bodyPr>
          <a:lstStyle/>
          <a:p>
            <a:pPr rtl="0"/>
            <a:r>
              <a:rPr lang="ru-RU" sz="1100" dirty="0"/>
              <a:t>Улучшение обслуживания клиентов</a:t>
            </a:r>
            <a:r>
              <a:rPr lang="en-US" sz="1100" dirty="0"/>
              <a:t>,</a:t>
            </a:r>
            <a:r>
              <a:rPr lang="ru-RU" sz="1100" dirty="0"/>
              <a:t>предоставление онлайн покупок и продаж.</a:t>
            </a:r>
            <a:br>
              <a:rPr lang="ru-RU" sz="1100" dirty="0"/>
            </a:br>
            <a:r>
              <a:rPr lang="ru-RU" sz="1100" dirty="0"/>
              <a:t>Инструмент для продвижения и укрепления бренда.</a:t>
            </a:r>
          </a:p>
          <a:p>
            <a:pPr rtl="0"/>
            <a:r>
              <a:rPr lang="ru-RU" sz="1100" dirty="0"/>
              <a:t>Привлечение клиентов и предоставление информации об услуг и продуктов.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Плюсы использования сайта по продаже оптики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50093" y="4618356"/>
            <a:ext cx="7181877" cy="1748910"/>
          </a:xfrm>
        </p:spPr>
        <p:txBody>
          <a:bodyPr rtlCol="0">
            <a:noAutofit/>
          </a:bodyPr>
          <a:lstStyle/>
          <a:p>
            <a:pPr rtl="0"/>
            <a:r>
              <a:rPr lang="ru-RU" sz="1600" dirty="0"/>
              <a:t>Подробная информация: На сайтах по продаже оптики вы можете найти подробные описания и технические характеристики каждого товара, что позволяет вам принять информированное решение о покупке. Вы можете узнать о материалах, типах линз, стиле оправы, размерах и многом другом, чтобы выбрать оптику, которая наиболее подходит для ваших потребностей и предпочтений.</a:t>
            </a:r>
          </a:p>
        </p:txBody>
      </p:sp>
      <p:sp>
        <p:nvSpPr>
          <p:cNvPr id="80" name="Дата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546AB9DE-AF13-7407-8A47-E3831E109B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17892" y="2400790"/>
            <a:ext cx="5774108" cy="2000331"/>
          </a:xfrm>
        </p:spPr>
        <p:txBody>
          <a:bodyPr>
            <a:noAutofit/>
          </a:bodyPr>
          <a:lstStyle/>
          <a:p>
            <a:r>
              <a:rPr lang="ru-RU" sz="1600" dirty="0"/>
              <a:t>Большой выбор: Онлайн-магазины по продаже оптики обычно предлагают более широкий ассортимент товаров, чем обычные магазины, поскольку они не ограничены пространством на полках. Вы можете выбрать из различных моделей очков, стилей, цветов и брендов, а также найти оптические товары, которые не всегда легко найти в обычных магазинах.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B0A175D2-1BD1-A8F2-CEE7-E8999438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424059"/>
            <a:ext cx="5383850" cy="1748910"/>
          </a:xfrm>
        </p:spPr>
        <p:txBody>
          <a:bodyPr>
            <a:noAutofit/>
          </a:bodyPr>
          <a:lstStyle/>
          <a:p>
            <a:r>
              <a:rPr lang="ru-RU" sz="1600" dirty="0"/>
              <a:t> Удобство и доступность: Использование сайта по продаже оптики позволяет вам сделать покупку в любое удобное для вас время и место. Вы можете ознакомиться с ассортиментом продукции, выбрать подходящий вариант, сравнить цены и сделать заказ всего несколькими кликами.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EEDB16F-9EDC-E126-3A2E-C21EDF8FE81C}"/>
              </a:ext>
            </a:extLst>
          </p:cNvPr>
          <p:cNvCxnSpPr/>
          <p:nvPr/>
        </p:nvCxnSpPr>
        <p:spPr>
          <a:xfrm>
            <a:off x="5982056" y="2400790"/>
            <a:ext cx="0" cy="20003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687D9D3D-C433-FCE6-81F8-6C8EF6B79EE2}"/>
              </a:ext>
            </a:extLst>
          </p:cNvPr>
          <p:cNvCxnSpPr>
            <a:cxnSpLocks/>
          </p:cNvCxnSpPr>
          <p:nvPr/>
        </p:nvCxnSpPr>
        <p:spPr>
          <a:xfrm flipH="1">
            <a:off x="5982056" y="4401121"/>
            <a:ext cx="620994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C6978595-1345-EB62-69BE-ABACF042B76F}"/>
              </a:ext>
            </a:extLst>
          </p:cNvPr>
          <p:cNvCxnSpPr>
            <a:cxnSpLocks/>
          </p:cNvCxnSpPr>
          <p:nvPr/>
        </p:nvCxnSpPr>
        <p:spPr>
          <a:xfrm flipH="1">
            <a:off x="0" y="4399734"/>
            <a:ext cx="6096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178" y="158505"/>
            <a:ext cx="1327260" cy="557950"/>
          </a:xfrm>
        </p:spPr>
        <p:txBody>
          <a:bodyPr rtlCol="0"/>
          <a:lstStyle/>
          <a:p>
            <a:pPr rtl="0"/>
            <a:r>
              <a:rPr lang="ru-RU" dirty="0"/>
              <a:t>Роли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0947" y="1266740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ru-RU" dirty="0"/>
              <a:t>Клиент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929" y="1905382"/>
            <a:ext cx="6135881" cy="1233442"/>
          </a:xfrm>
        </p:spPr>
        <p:txBody>
          <a:bodyPr rtlCol="0">
            <a:noAutofit/>
          </a:bodyPr>
          <a:lstStyle/>
          <a:p>
            <a:pPr rtl="0"/>
            <a:r>
              <a:rPr lang="ru-RU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- Может совершать заказы</a:t>
            </a:r>
            <a:br>
              <a:rPr lang="ru-RU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ru-RU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- Просматривать информацию о продукте </a:t>
            </a:r>
            <a:br>
              <a:rPr lang="ru-RU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ru-RU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- Добавлять в корзину</a:t>
            </a:r>
            <a:br>
              <a:rPr lang="ru-RU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ru-RU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- Регистрироваться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10947" y="324643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Администратор 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887929" y="3894497"/>
            <a:ext cx="4187846" cy="803332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ru-RU" sz="5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- Может добавлять товары</a:t>
            </a:r>
            <a:br>
              <a:rPr lang="ru-RU" sz="5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ru-RU" sz="5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- Добавлять категории </a:t>
            </a:r>
            <a:br>
              <a:rPr lang="ru-RU" sz="5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ru-RU" sz="5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- Изменять информацию о  товаре</a:t>
            </a:r>
            <a:br>
              <a:rPr lang="ru-RU" dirty="0"/>
            </a:br>
            <a:endParaRPr lang="ru-RU" dirty="0"/>
          </a:p>
        </p:txBody>
      </p:sp>
      <p:sp>
        <p:nvSpPr>
          <p:cNvPr id="20" name="Дата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ru-RU"/>
              <a:t>20ГГ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ru-RU"/>
              <a:t>Презентация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28</TotalTime>
  <Words>256</Words>
  <Application>Microsoft Office PowerPoint</Application>
  <PresentationFormat>Широкоэкранный</PresentationFormat>
  <Paragraphs>27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Adobe Heiti Std R</vt:lpstr>
      <vt:lpstr>Adobe Kaiti Std R</vt:lpstr>
      <vt:lpstr>Adobe Myungjo Std M</vt:lpstr>
      <vt:lpstr>Arial</vt:lpstr>
      <vt:lpstr>Calibri</vt:lpstr>
      <vt:lpstr>Tenorite</vt:lpstr>
      <vt:lpstr>Одиночная линия</vt:lpstr>
      <vt:lpstr>Индивидуальный проект</vt:lpstr>
      <vt:lpstr>Цель создания</vt:lpstr>
      <vt:lpstr>Плюсы использования сайта по продаже оптики</vt:lpstr>
      <vt:lpstr>Роли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</dc:title>
  <dc:creator>kab 9</dc:creator>
  <cp:lastModifiedBy>kab 9</cp:lastModifiedBy>
  <cp:revision>1</cp:revision>
  <dcterms:created xsi:type="dcterms:W3CDTF">2023-10-27T06:47:35Z</dcterms:created>
  <dcterms:modified xsi:type="dcterms:W3CDTF">2023-10-27T07:15:51Z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