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62" r:id="rId5"/>
    <p:sldId id="261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119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756E-CCC8-0601-BF7B-CFE420C39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42EC3-7FA7-0A6F-7F13-B2E64EEB6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5F957-AA6B-C917-C355-8C40691D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03B-1965-4737-833F-7C2BB25A987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4EE07-91D0-B3AE-1732-CA674DCF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790D9-6CAD-0C99-A2E5-6A75B34C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87A5-74E6-4C23-BBE5-13315E7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1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7E53-A9FB-7492-FDB6-41C9AC5E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B927A-D6ED-8745-91F5-BEB2DE33E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34D4D-E9B7-0714-EEBB-57780F15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03B-1965-4737-833F-7C2BB25A987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9BC3-EB2D-99F6-FA15-2BD3D625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635EA-472B-C11F-8285-41DA2BE8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87A5-74E6-4C23-BBE5-13315E7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A3351-BCE0-084B-5BE7-8BCBEE64C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FAE48-D720-08B0-11F0-382AC290B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9EA64-678A-7F37-D20A-F55B25AC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03B-1965-4737-833F-7C2BB25A987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085E-6D8D-B75A-0355-94E3144D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396A-C049-403D-81A4-03FFFD88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87A5-74E6-4C23-BBE5-13315E7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9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70B5-3545-2344-1A0A-AF07D3FB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CFA1-7B0A-C177-5E7F-481E328E2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47516-AC2E-5468-E83F-0209DB4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03B-1965-4737-833F-7C2BB25A987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5E01A-2A09-B4D1-423C-0AFB2D15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D7321-B1B8-9037-34CF-B668B8FB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87A5-74E6-4C23-BBE5-13315E7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5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24C8-E237-85AD-6A42-A9F8615C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7F52-540A-2856-607B-0240D1929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6769-B0DA-9518-2BE1-B3F7965E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03B-1965-4737-833F-7C2BB25A987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91A1-7D69-BF90-A48D-E218636B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AA75B-777F-97F2-D59A-C93E4E6D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87A5-74E6-4C23-BBE5-13315E7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3911-F7D3-52D5-1DE7-9531C15D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D5DB-3D8C-C501-9FE2-E5047DD18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B3EFE-C7E7-938E-F1C2-B69D66EDD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20D98-C736-6C61-B2C2-6904934C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03B-1965-4737-833F-7C2BB25A987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251FF-7537-0ECA-966C-C0B3E673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E3AC4-4EB4-20F1-85C3-E7464076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87A5-74E6-4C23-BBE5-13315E7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7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A389-1D5E-B9A5-95F7-58925D57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8ABBA-33A2-D35C-7BFB-5A55B5F3F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8C50D-01BE-A73A-2C3C-99D241712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39B6D-9F5C-497D-8AFA-3C3D1ACBD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D5FD6-D329-B759-A848-14A4B521E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EF8AB-6F35-7609-D92A-4532657E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03B-1965-4737-833F-7C2BB25A987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BAED3-04D3-FA59-0A6B-445E6731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35441-F098-229F-ADD7-760EB010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87A5-74E6-4C23-BBE5-13315E7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02DA-00F1-CA0F-5345-CDBC4C09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4B44F-3115-2C74-401E-F7CC5359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03B-1965-4737-833F-7C2BB25A987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C1534-A464-407E-24F8-36B87DD2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04D2C-119E-20C5-DA7A-65F2A53B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87A5-74E6-4C23-BBE5-13315E7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1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547EA-1691-C317-1DA1-6224105C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03B-1965-4737-833F-7C2BB25A987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E5F85-36A1-E32E-07EC-9E66D368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51811-3C6C-631B-61C2-AB709D92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87A5-74E6-4C23-BBE5-13315E7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0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01F5-AED2-8898-0B7E-F9E4AC9E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F047-5E7D-386D-7068-4D963AEDB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2E91B-98B5-AAEC-C99B-BDF8D465A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E9827-0B0A-62F3-B3D3-DA190499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03B-1965-4737-833F-7C2BB25A987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82BDC-BFBC-9C46-3A79-9F56997D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78565-98E1-CAE6-669B-E9967AE2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87A5-74E6-4C23-BBE5-13315E7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D76E-BCDC-30AA-43A8-BE86761C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D8306-8787-C25B-6E3B-39B258F0C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EB80F-ED73-830F-B4DB-8678F376A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6BA96-A04F-95B1-749D-BD9D169B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03B-1965-4737-833F-7C2BB25A987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500C3-705B-4D37-3C3E-507F025E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B9411-3277-5CB3-6EE8-267D94EC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87A5-74E6-4C23-BBE5-13315E7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9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D955C-ACBB-336B-61E7-194A4634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9DAA7-6C04-A605-F03B-4D175F71A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9B894-B62B-5B97-D756-B8C6A652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9403B-1965-4737-833F-7C2BB25A987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6861D-AD38-FBAC-C543-974F6670A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E914A-E5BD-AFBD-53E5-9670F8573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C87A5-74E6-4C23-BBE5-13315E7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8341039-22F3-B76E-8143-AF177FA92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3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785EFD9-947A-06E0-9B18-2E6D5018D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6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1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52D003-9286-5CBF-1BF8-EC376ABA0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6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B2BA907-382E-E187-9036-6842B6DC4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2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3C98731-DA2C-243D-C2C3-CAC747F54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8092" y="-2734649"/>
            <a:ext cx="6904557" cy="1228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3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23B71EB-9A17-DC35-6F82-4AC48F63FE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1" b="4473"/>
          <a:stretch/>
        </p:blipFill>
        <p:spPr>
          <a:xfrm>
            <a:off x="3774482" y="104772"/>
            <a:ext cx="4643035" cy="6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7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867030-56D5-0F18-489D-A171D3E8B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49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4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kush devani</dc:creator>
  <cp:lastModifiedBy>kush devani</cp:lastModifiedBy>
  <cp:revision>1</cp:revision>
  <dcterms:created xsi:type="dcterms:W3CDTF">2024-07-17T09:57:15Z</dcterms:created>
  <dcterms:modified xsi:type="dcterms:W3CDTF">2024-07-17T10:01:49Z</dcterms:modified>
</cp:coreProperties>
</file>