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27A5-8F22-4F76-B652-B2F6F0422354}" type="datetimeFigureOut">
              <a:rPr lang="en-US" smtClean="0"/>
              <a:t>5/16/2020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0009-4806-423B-9C4B-DA61DB1EFE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27A5-8F22-4F76-B652-B2F6F0422354}" type="datetimeFigureOut">
              <a:rPr lang="en-US" smtClean="0"/>
              <a:t>5/16/2020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0009-4806-423B-9C4B-DA61DB1EFE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27A5-8F22-4F76-B652-B2F6F0422354}" type="datetimeFigureOut">
              <a:rPr lang="en-US" smtClean="0"/>
              <a:t>5/16/2020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0009-4806-423B-9C4B-DA61DB1EFE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27A5-8F22-4F76-B652-B2F6F0422354}" type="datetimeFigureOut">
              <a:rPr lang="en-US" smtClean="0"/>
              <a:t>5/16/2020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0009-4806-423B-9C4B-DA61DB1EFE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27A5-8F22-4F76-B652-B2F6F0422354}" type="datetimeFigureOut">
              <a:rPr lang="en-US" smtClean="0"/>
              <a:t>5/16/2020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0009-4806-423B-9C4B-DA61DB1EFE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27A5-8F22-4F76-B652-B2F6F0422354}" type="datetimeFigureOut">
              <a:rPr lang="en-US" smtClean="0"/>
              <a:t>5/16/2020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0009-4806-423B-9C4B-DA61DB1EFE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27A5-8F22-4F76-B652-B2F6F0422354}" type="datetimeFigureOut">
              <a:rPr lang="en-US" smtClean="0"/>
              <a:t>5/16/2020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0009-4806-423B-9C4B-DA61DB1EFE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27A5-8F22-4F76-B652-B2F6F0422354}" type="datetimeFigureOut">
              <a:rPr lang="en-US" smtClean="0"/>
              <a:t>5/16/2020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0009-4806-423B-9C4B-DA61DB1EFE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27A5-8F22-4F76-B652-B2F6F0422354}" type="datetimeFigureOut">
              <a:rPr lang="en-US" smtClean="0"/>
              <a:t>5/16/2020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0009-4806-423B-9C4B-DA61DB1EFE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27A5-8F22-4F76-B652-B2F6F0422354}" type="datetimeFigureOut">
              <a:rPr lang="en-US" smtClean="0"/>
              <a:t>5/16/2020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0009-4806-423B-9C4B-DA61DB1EFE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27A5-8F22-4F76-B652-B2F6F0422354}" type="datetimeFigureOut">
              <a:rPr lang="en-US" smtClean="0"/>
              <a:t>5/16/2020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0009-4806-423B-9C4B-DA61DB1EFE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227A5-8F22-4F76-B652-B2F6F0422354}" type="datetimeFigureOut">
              <a:rPr lang="en-US" smtClean="0"/>
              <a:t>5/16/2020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50009-4806-423B-9C4B-DA61DB1EFE6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214290"/>
            <a:ext cx="7772400" cy="11842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Gender wise amount collected every month (Male&gt;Female)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8676" t="26367" r="8456" b="12109"/>
          <a:stretch>
            <a:fillRect/>
          </a:stretch>
        </p:blipFill>
        <p:spPr bwMode="auto">
          <a:xfrm>
            <a:off x="210880" y="1714488"/>
            <a:ext cx="8790276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8676" t="26367" r="735" b="12109"/>
          <a:stretch>
            <a:fillRect/>
          </a:stretch>
        </p:blipFill>
        <p:spPr bwMode="auto">
          <a:xfrm>
            <a:off x="-32" y="2000240"/>
            <a:ext cx="9144032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0" y="285728"/>
            <a:ext cx="87868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How much amount was collected from every account (color shows no. of times the account was used in a month)</a:t>
            </a:r>
            <a:endParaRPr lang="en-IN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9228" t="25390" r="735" b="11133"/>
          <a:stretch>
            <a:fillRect/>
          </a:stretch>
        </p:blipFill>
        <p:spPr bwMode="auto">
          <a:xfrm>
            <a:off x="71374" y="1928802"/>
            <a:ext cx="9072658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0" y="214290"/>
            <a:ext cx="8858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Revenue bought by each merchant each month. (Can filter amount, merchant ID)</a:t>
            </a:r>
            <a:endParaRPr lang="en-IN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48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Gender wise amount collected every month (Male&gt;Female)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19</cp:revision>
  <dcterms:created xsi:type="dcterms:W3CDTF">2020-05-16T11:58:20Z</dcterms:created>
  <dcterms:modified xsi:type="dcterms:W3CDTF">2020-05-16T15:00:12Z</dcterms:modified>
</cp:coreProperties>
</file>