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35C7-70D5-4359-BE63-74F5C5CF3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D4AB8-239A-48E1-BD86-239269C12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B6C2-8A93-4D1C-B7B8-7399B1A4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B80A-B119-4C0A-9355-583CD3CB930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BB77-DDFE-4BC0-92F8-7F54A217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AD520-0F52-41D8-8C72-17308325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CA3F-F7B4-4F6B-A7F2-1859B12FC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345C-1BA0-44D1-A533-085947FA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A3437-65FF-4A09-9AFD-5C7F118BC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C621-3E0C-4467-87D6-8EDBF3CD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B80A-B119-4C0A-9355-583CD3CB930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1908D-135A-409D-BF4F-49C3C719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E612A-E3E2-40C1-9B52-40763997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CA3F-F7B4-4F6B-A7F2-1859B12FC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4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A8D78-EB1D-4550-AF11-533CA47E6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AA7F0-3FF3-4753-9976-A7200FF27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1E196-824E-4BA7-BBC8-4AC4DA5C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B80A-B119-4C0A-9355-583CD3CB930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C9C16-DAF5-493B-9079-B7B82ECF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8D148-F54C-4058-8832-851F5E0F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CA3F-F7B4-4F6B-A7F2-1859B12FC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6372-CA6F-472F-A32E-2FCD9B3F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515D3-27C0-47F3-97EA-AD2D82701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0A523-C699-4A6B-B5D1-F91E1F5C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B80A-B119-4C0A-9355-583CD3CB930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05E4-E22D-4B44-B067-FB5057FC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4FFFF-B914-498B-909B-5A0CDEC1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CA3F-F7B4-4F6B-A7F2-1859B12FC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F99A-CCBC-4CB1-B97F-6CB6F727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FCB12-1039-477B-9629-95F50441D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96E49-C95D-4E3A-98D9-FB08A565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B80A-B119-4C0A-9355-583CD3CB930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91396-3976-479E-BDC7-1B6A81B0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34772-88EF-44E2-8556-1B0857AE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CA3F-F7B4-4F6B-A7F2-1859B12FC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0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A702-CD83-4CCE-9D41-10A0D2EB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9B306-5DD4-4040-84AB-735AE4537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53F3D-94C7-479B-8B15-051310A0C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6BBF2-3D16-477F-AA20-3DA8E594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B80A-B119-4C0A-9355-583CD3CB930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16ADF-D473-4539-93C5-99189423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51A02-4599-4A5F-ABD2-DE71990F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CA3F-F7B4-4F6B-A7F2-1859B12FC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8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0E92-B0E7-4CAA-9EBB-732EC646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3A6C4-861C-444E-9C5C-61C3EA8DC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E399C-08B8-4EB4-A404-164E2A9C3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5026E-DF5C-4D89-BA4E-97E334D59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D3935-9259-462F-95C3-69BD9BC18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1BF1F-A11B-4C8D-8F14-FEF412AE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B80A-B119-4C0A-9355-583CD3CB930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3999F-E7F7-4B9C-81A4-6EAF9199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A3F14-9FF0-40E6-8322-85771671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CA3F-F7B4-4F6B-A7F2-1859B12FC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1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C977-1565-4AD1-B64E-60BBF48E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E0A41-934C-490C-AB9B-8A8584E0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B80A-B119-4C0A-9355-583CD3CB930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AC4CA-BCAA-4C1C-B055-F65AC5EB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D5902-D26C-42CD-945E-AE287BA6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CA3F-F7B4-4F6B-A7F2-1859B12FC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6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1B56E-7E89-49A2-8D3C-A7107FFB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B80A-B119-4C0A-9355-583CD3CB930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4DB82-ED73-43F2-8C47-E1BE16A6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8946D-E0DB-4002-82F0-B223F288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CA3F-F7B4-4F6B-A7F2-1859B12FC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6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612E-D30F-457A-BE1F-59A581BC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FA73-D1EE-4F31-A4DF-4BDA1DB2C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D07E1-84DD-4395-A134-4F1AFD98D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05DC1-8C1D-4E4E-9956-6AFE0D7E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B80A-B119-4C0A-9355-583CD3CB930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CB72A-3133-49D5-8E99-E67014C9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3355F-847E-4175-B531-DCC5FB4F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CA3F-F7B4-4F6B-A7F2-1859B12FC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9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2649-B2CF-4643-A679-780F7888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0FE37-26E4-4429-A8CD-A8397619E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66103-4ED0-48EC-BA94-FBE4062E6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98087-6D7D-487C-B23D-C21A74D5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B80A-B119-4C0A-9355-583CD3CB930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B8BF5-34D3-4ECE-A6EE-CCE355A2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89A98-0A79-47E2-9E04-54BCE467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CA3F-F7B4-4F6B-A7F2-1859B12FC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5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1772B-2643-4753-B46A-7E6C0C28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44EED-FFCB-45BD-B5AD-4EFA8C3F1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50B73-6912-4C5E-891D-67E7EB022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3B80A-B119-4C0A-9355-583CD3CB9300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DE677-A6BA-405B-9533-A4A886E12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193C-4903-42F3-8774-CAA775311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ECA3F-F7B4-4F6B-A7F2-1859B12FC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C72ECB-F81B-4EE5-BEC8-150807570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4" y="751822"/>
            <a:ext cx="11795931" cy="53543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731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605001-D386-46CF-A862-908D13573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9" t="14571" r="12106" b="10513"/>
          <a:stretch/>
        </p:blipFill>
        <p:spPr>
          <a:xfrm>
            <a:off x="1846218" y="3009486"/>
            <a:ext cx="7707085" cy="3692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59280-738B-4269-AF27-CD7681702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18" y="269292"/>
            <a:ext cx="8142514" cy="240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EBC48B-D1F8-4ABD-8DD5-B1020B217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6" y="163051"/>
            <a:ext cx="11050285" cy="6640882"/>
          </a:xfrm>
        </p:spPr>
      </p:pic>
    </p:spTree>
    <p:extLst>
      <p:ext uri="{BB962C8B-B14F-4D97-AF65-F5344CB8AC3E}">
        <p14:creationId xmlns:p14="http://schemas.microsoft.com/office/powerpoint/2010/main" val="200202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663D45-4F8F-4FEB-A6CA-D551F6DF7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1" y="60963"/>
            <a:ext cx="11086011" cy="671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9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500C26-FCD4-48F8-8D60-FD531F91F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04" y="323575"/>
            <a:ext cx="8578570" cy="6210850"/>
          </a:xfrm>
        </p:spPr>
      </p:pic>
    </p:spTree>
    <p:extLst>
      <p:ext uri="{BB962C8B-B14F-4D97-AF65-F5344CB8AC3E}">
        <p14:creationId xmlns:p14="http://schemas.microsoft.com/office/powerpoint/2010/main" val="360716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SEP. 2020</dc:title>
  <dc:creator>Nilesh</dc:creator>
  <cp:lastModifiedBy>Nilesh</cp:lastModifiedBy>
  <cp:revision>6</cp:revision>
  <dcterms:created xsi:type="dcterms:W3CDTF">2020-09-15T05:49:41Z</dcterms:created>
  <dcterms:modified xsi:type="dcterms:W3CDTF">2021-11-10T06:07:37Z</dcterms:modified>
</cp:coreProperties>
</file>