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69" r:id="rId4"/>
    <p:sldId id="270" r:id="rId5"/>
    <p:sldId id="28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25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7FF9C-C423-47CA-BD51-3744575B49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1D1DFFD-94FC-4D72-91E0-D9795AA602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411935B-A5F5-45B4-A27A-99B1B071AA44}"/>
              </a:ext>
            </a:extLst>
          </p:cNvPr>
          <p:cNvSpPr>
            <a:spLocks noGrp="1"/>
          </p:cNvSpPr>
          <p:nvPr>
            <p:ph type="dt" sz="half" idx="10"/>
          </p:nvPr>
        </p:nvSpPr>
        <p:spPr/>
        <p:txBody>
          <a:bodyPr/>
          <a:lstStyle/>
          <a:p>
            <a:fld id="{8D382B00-5709-4F91-9EAF-E722A1DA13AE}" type="datetimeFigureOut">
              <a:rPr lang="en-US" smtClean="0"/>
              <a:t>14-Oct-20</a:t>
            </a:fld>
            <a:endParaRPr lang="en-US"/>
          </a:p>
        </p:txBody>
      </p:sp>
      <p:sp>
        <p:nvSpPr>
          <p:cNvPr id="5" name="Footer Placeholder 4">
            <a:extLst>
              <a:ext uri="{FF2B5EF4-FFF2-40B4-BE49-F238E27FC236}">
                <a16:creationId xmlns:a16="http://schemas.microsoft.com/office/drawing/2014/main" id="{F730A590-31CC-4D43-B4B9-56F0B00ED7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4E89EA-7C9C-418B-8AA1-AA1C2906DBEA}"/>
              </a:ext>
            </a:extLst>
          </p:cNvPr>
          <p:cNvSpPr>
            <a:spLocks noGrp="1"/>
          </p:cNvSpPr>
          <p:nvPr>
            <p:ph type="sldNum" sz="quarter" idx="12"/>
          </p:nvPr>
        </p:nvSpPr>
        <p:spPr/>
        <p:txBody>
          <a:bodyPr/>
          <a:lstStyle/>
          <a:p>
            <a:fld id="{D93F7AB8-E965-47C0-B2D3-CE59048BA9E0}" type="slidenum">
              <a:rPr lang="en-US" smtClean="0"/>
              <a:t>‹#›</a:t>
            </a:fld>
            <a:endParaRPr lang="en-US"/>
          </a:p>
        </p:txBody>
      </p:sp>
    </p:spTree>
    <p:extLst>
      <p:ext uri="{BB962C8B-B14F-4D97-AF65-F5344CB8AC3E}">
        <p14:creationId xmlns:p14="http://schemas.microsoft.com/office/powerpoint/2010/main" val="2729842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F004C-5DF5-4E21-ADCB-0EF82C66ECA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EE00EDD-2F67-4441-BF45-03583FCEFB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6B06E6-F09D-4018-A7F9-7942244A5EC7}"/>
              </a:ext>
            </a:extLst>
          </p:cNvPr>
          <p:cNvSpPr>
            <a:spLocks noGrp="1"/>
          </p:cNvSpPr>
          <p:nvPr>
            <p:ph type="dt" sz="half" idx="10"/>
          </p:nvPr>
        </p:nvSpPr>
        <p:spPr/>
        <p:txBody>
          <a:bodyPr/>
          <a:lstStyle/>
          <a:p>
            <a:fld id="{8D382B00-5709-4F91-9EAF-E722A1DA13AE}" type="datetimeFigureOut">
              <a:rPr lang="en-US" smtClean="0"/>
              <a:t>14-Oct-20</a:t>
            </a:fld>
            <a:endParaRPr lang="en-US"/>
          </a:p>
        </p:txBody>
      </p:sp>
      <p:sp>
        <p:nvSpPr>
          <p:cNvPr id="5" name="Footer Placeholder 4">
            <a:extLst>
              <a:ext uri="{FF2B5EF4-FFF2-40B4-BE49-F238E27FC236}">
                <a16:creationId xmlns:a16="http://schemas.microsoft.com/office/drawing/2014/main" id="{DD748CE3-D4D1-400E-83BC-2DCD21A19B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C7763E-0CCD-49F6-885D-DC1F593A09B6}"/>
              </a:ext>
            </a:extLst>
          </p:cNvPr>
          <p:cNvSpPr>
            <a:spLocks noGrp="1"/>
          </p:cNvSpPr>
          <p:nvPr>
            <p:ph type="sldNum" sz="quarter" idx="12"/>
          </p:nvPr>
        </p:nvSpPr>
        <p:spPr/>
        <p:txBody>
          <a:bodyPr/>
          <a:lstStyle/>
          <a:p>
            <a:fld id="{D93F7AB8-E965-47C0-B2D3-CE59048BA9E0}" type="slidenum">
              <a:rPr lang="en-US" smtClean="0"/>
              <a:t>‹#›</a:t>
            </a:fld>
            <a:endParaRPr lang="en-US"/>
          </a:p>
        </p:txBody>
      </p:sp>
    </p:spTree>
    <p:extLst>
      <p:ext uri="{BB962C8B-B14F-4D97-AF65-F5344CB8AC3E}">
        <p14:creationId xmlns:p14="http://schemas.microsoft.com/office/powerpoint/2010/main" val="1453036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1E5251-6335-4F9B-A4AE-6291ADD1BAE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8BC29E3-5B6B-472D-AD3A-6DCA25A0312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C62FC2-D00F-4E70-AF41-AD61F2233566}"/>
              </a:ext>
            </a:extLst>
          </p:cNvPr>
          <p:cNvSpPr>
            <a:spLocks noGrp="1"/>
          </p:cNvSpPr>
          <p:nvPr>
            <p:ph type="dt" sz="half" idx="10"/>
          </p:nvPr>
        </p:nvSpPr>
        <p:spPr/>
        <p:txBody>
          <a:bodyPr/>
          <a:lstStyle/>
          <a:p>
            <a:fld id="{8D382B00-5709-4F91-9EAF-E722A1DA13AE}" type="datetimeFigureOut">
              <a:rPr lang="en-US" smtClean="0"/>
              <a:t>14-Oct-20</a:t>
            </a:fld>
            <a:endParaRPr lang="en-US"/>
          </a:p>
        </p:txBody>
      </p:sp>
      <p:sp>
        <p:nvSpPr>
          <p:cNvPr id="5" name="Footer Placeholder 4">
            <a:extLst>
              <a:ext uri="{FF2B5EF4-FFF2-40B4-BE49-F238E27FC236}">
                <a16:creationId xmlns:a16="http://schemas.microsoft.com/office/drawing/2014/main" id="{62F2D588-65E2-4D1C-B91C-D80DCE4F5D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FA1B2-2B63-482D-9C07-B2245263EE7A}"/>
              </a:ext>
            </a:extLst>
          </p:cNvPr>
          <p:cNvSpPr>
            <a:spLocks noGrp="1"/>
          </p:cNvSpPr>
          <p:nvPr>
            <p:ph type="sldNum" sz="quarter" idx="12"/>
          </p:nvPr>
        </p:nvSpPr>
        <p:spPr/>
        <p:txBody>
          <a:bodyPr/>
          <a:lstStyle/>
          <a:p>
            <a:fld id="{D93F7AB8-E965-47C0-B2D3-CE59048BA9E0}" type="slidenum">
              <a:rPr lang="en-US" smtClean="0"/>
              <a:t>‹#›</a:t>
            </a:fld>
            <a:endParaRPr lang="en-US"/>
          </a:p>
        </p:txBody>
      </p:sp>
    </p:spTree>
    <p:extLst>
      <p:ext uri="{BB962C8B-B14F-4D97-AF65-F5344CB8AC3E}">
        <p14:creationId xmlns:p14="http://schemas.microsoft.com/office/powerpoint/2010/main" val="3888457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39C54-D202-46EB-9031-CE3C2ACB5E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8E28B9-17E7-4FAB-AE13-F8694CC9FE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B3AB61-2A70-452F-84CB-535DD5F252D5}"/>
              </a:ext>
            </a:extLst>
          </p:cNvPr>
          <p:cNvSpPr>
            <a:spLocks noGrp="1"/>
          </p:cNvSpPr>
          <p:nvPr>
            <p:ph type="dt" sz="half" idx="10"/>
          </p:nvPr>
        </p:nvSpPr>
        <p:spPr/>
        <p:txBody>
          <a:bodyPr/>
          <a:lstStyle/>
          <a:p>
            <a:fld id="{8D382B00-5709-4F91-9EAF-E722A1DA13AE}" type="datetimeFigureOut">
              <a:rPr lang="en-US" smtClean="0"/>
              <a:t>14-Oct-20</a:t>
            </a:fld>
            <a:endParaRPr lang="en-US"/>
          </a:p>
        </p:txBody>
      </p:sp>
      <p:sp>
        <p:nvSpPr>
          <p:cNvPr id="5" name="Footer Placeholder 4">
            <a:extLst>
              <a:ext uri="{FF2B5EF4-FFF2-40B4-BE49-F238E27FC236}">
                <a16:creationId xmlns:a16="http://schemas.microsoft.com/office/drawing/2014/main" id="{1EFB9E92-3D09-4D1E-A4D8-225B4C9614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30D8C4-B061-4D27-8E70-124232624098}"/>
              </a:ext>
            </a:extLst>
          </p:cNvPr>
          <p:cNvSpPr>
            <a:spLocks noGrp="1"/>
          </p:cNvSpPr>
          <p:nvPr>
            <p:ph type="sldNum" sz="quarter" idx="12"/>
          </p:nvPr>
        </p:nvSpPr>
        <p:spPr/>
        <p:txBody>
          <a:bodyPr/>
          <a:lstStyle/>
          <a:p>
            <a:fld id="{D93F7AB8-E965-47C0-B2D3-CE59048BA9E0}" type="slidenum">
              <a:rPr lang="en-US" smtClean="0"/>
              <a:t>‹#›</a:t>
            </a:fld>
            <a:endParaRPr lang="en-US"/>
          </a:p>
        </p:txBody>
      </p:sp>
    </p:spTree>
    <p:extLst>
      <p:ext uri="{BB962C8B-B14F-4D97-AF65-F5344CB8AC3E}">
        <p14:creationId xmlns:p14="http://schemas.microsoft.com/office/powerpoint/2010/main" val="1419487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10CD0-9F15-4283-BE68-D9DD0B0E207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9A223CD-DFE2-415B-8A97-2489953505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D6C53D-CAE7-4D1B-881E-1EB1584095BC}"/>
              </a:ext>
            </a:extLst>
          </p:cNvPr>
          <p:cNvSpPr>
            <a:spLocks noGrp="1"/>
          </p:cNvSpPr>
          <p:nvPr>
            <p:ph type="dt" sz="half" idx="10"/>
          </p:nvPr>
        </p:nvSpPr>
        <p:spPr/>
        <p:txBody>
          <a:bodyPr/>
          <a:lstStyle/>
          <a:p>
            <a:fld id="{8D382B00-5709-4F91-9EAF-E722A1DA13AE}" type="datetimeFigureOut">
              <a:rPr lang="en-US" smtClean="0"/>
              <a:t>14-Oct-20</a:t>
            </a:fld>
            <a:endParaRPr lang="en-US"/>
          </a:p>
        </p:txBody>
      </p:sp>
      <p:sp>
        <p:nvSpPr>
          <p:cNvPr id="5" name="Footer Placeholder 4">
            <a:extLst>
              <a:ext uri="{FF2B5EF4-FFF2-40B4-BE49-F238E27FC236}">
                <a16:creationId xmlns:a16="http://schemas.microsoft.com/office/drawing/2014/main" id="{2906DDBF-0E7F-4B3C-9265-E92F3862E8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175F0C-B4A6-47EA-9AD0-ABB5686C8195}"/>
              </a:ext>
            </a:extLst>
          </p:cNvPr>
          <p:cNvSpPr>
            <a:spLocks noGrp="1"/>
          </p:cNvSpPr>
          <p:nvPr>
            <p:ph type="sldNum" sz="quarter" idx="12"/>
          </p:nvPr>
        </p:nvSpPr>
        <p:spPr/>
        <p:txBody>
          <a:bodyPr/>
          <a:lstStyle/>
          <a:p>
            <a:fld id="{D93F7AB8-E965-47C0-B2D3-CE59048BA9E0}" type="slidenum">
              <a:rPr lang="en-US" smtClean="0"/>
              <a:t>‹#›</a:t>
            </a:fld>
            <a:endParaRPr lang="en-US"/>
          </a:p>
        </p:txBody>
      </p:sp>
    </p:spTree>
    <p:extLst>
      <p:ext uri="{BB962C8B-B14F-4D97-AF65-F5344CB8AC3E}">
        <p14:creationId xmlns:p14="http://schemas.microsoft.com/office/powerpoint/2010/main" val="2497333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690E5-D380-4586-B78B-0289E72185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B284FC-AE49-408B-8A88-DFB8F195A7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4AD5424-68A6-466E-8699-A8D2658AF6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390653-6217-48F3-8D50-34A9A915A75B}"/>
              </a:ext>
            </a:extLst>
          </p:cNvPr>
          <p:cNvSpPr>
            <a:spLocks noGrp="1"/>
          </p:cNvSpPr>
          <p:nvPr>
            <p:ph type="dt" sz="half" idx="10"/>
          </p:nvPr>
        </p:nvSpPr>
        <p:spPr/>
        <p:txBody>
          <a:bodyPr/>
          <a:lstStyle/>
          <a:p>
            <a:fld id="{8D382B00-5709-4F91-9EAF-E722A1DA13AE}" type="datetimeFigureOut">
              <a:rPr lang="en-US" smtClean="0"/>
              <a:t>14-Oct-20</a:t>
            </a:fld>
            <a:endParaRPr lang="en-US"/>
          </a:p>
        </p:txBody>
      </p:sp>
      <p:sp>
        <p:nvSpPr>
          <p:cNvPr id="6" name="Footer Placeholder 5">
            <a:extLst>
              <a:ext uri="{FF2B5EF4-FFF2-40B4-BE49-F238E27FC236}">
                <a16:creationId xmlns:a16="http://schemas.microsoft.com/office/drawing/2014/main" id="{5CB8EE98-0394-450A-A6EF-C928705D3B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A1AC82-3B52-4D7F-AF00-0AF5A760DD22}"/>
              </a:ext>
            </a:extLst>
          </p:cNvPr>
          <p:cNvSpPr>
            <a:spLocks noGrp="1"/>
          </p:cNvSpPr>
          <p:nvPr>
            <p:ph type="sldNum" sz="quarter" idx="12"/>
          </p:nvPr>
        </p:nvSpPr>
        <p:spPr/>
        <p:txBody>
          <a:bodyPr/>
          <a:lstStyle/>
          <a:p>
            <a:fld id="{D93F7AB8-E965-47C0-B2D3-CE59048BA9E0}" type="slidenum">
              <a:rPr lang="en-US" smtClean="0"/>
              <a:t>‹#›</a:t>
            </a:fld>
            <a:endParaRPr lang="en-US"/>
          </a:p>
        </p:txBody>
      </p:sp>
    </p:spTree>
    <p:extLst>
      <p:ext uri="{BB962C8B-B14F-4D97-AF65-F5344CB8AC3E}">
        <p14:creationId xmlns:p14="http://schemas.microsoft.com/office/powerpoint/2010/main" val="1027261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A2F66-F87D-4D11-B66E-588CA50487B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1C4C8E7-23AA-4379-9B3E-E1C88FFD68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E866A39-A723-447F-8BD2-1973EC4DED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FF00C8A-9A78-48A6-9804-761FC150E6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38FF7D1-4605-4F59-A456-A410A73ED5E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887324-D10E-4645-9F4A-958FF6FFD68D}"/>
              </a:ext>
            </a:extLst>
          </p:cNvPr>
          <p:cNvSpPr>
            <a:spLocks noGrp="1"/>
          </p:cNvSpPr>
          <p:nvPr>
            <p:ph type="dt" sz="half" idx="10"/>
          </p:nvPr>
        </p:nvSpPr>
        <p:spPr/>
        <p:txBody>
          <a:bodyPr/>
          <a:lstStyle/>
          <a:p>
            <a:fld id="{8D382B00-5709-4F91-9EAF-E722A1DA13AE}" type="datetimeFigureOut">
              <a:rPr lang="en-US" smtClean="0"/>
              <a:t>14-Oct-20</a:t>
            </a:fld>
            <a:endParaRPr lang="en-US"/>
          </a:p>
        </p:txBody>
      </p:sp>
      <p:sp>
        <p:nvSpPr>
          <p:cNvPr id="8" name="Footer Placeholder 7">
            <a:extLst>
              <a:ext uri="{FF2B5EF4-FFF2-40B4-BE49-F238E27FC236}">
                <a16:creationId xmlns:a16="http://schemas.microsoft.com/office/drawing/2014/main" id="{B1F240EE-1B65-497C-BA15-7CE01BE66CC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F664AE0-40C9-490F-8238-B35285CD9213}"/>
              </a:ext>
            </a:extLst>
          </p:cNvPr>
          <p:cNvSpPr>
            <a:spLocks noGrp="1"/>
          </p:cNvSpPr>
          <p:nvPr>
            <p:ph type="sldNum" sz="quarter" idx="12"/>
          </p:nvPr>
        </p:nvSpPr>
        <p:spPr/>
        <p:txBody>
          <a:bodyPr/>
          <a:lstStyle/>
          <a:p>
            <a:fld id="{D93F7AB8-E965-47C0-B2D3-CE59048BA9E0}" type="slidenum">
              <a:rPr lang="en-US" smtClean="0"/>
              <a:t>‹#›</a:t>
            </a:fld>
            <a:endParaRPr lang="en-US"/>
          </a:p>
        </p:txBody>
      </p:sp>
    </p:spTree>
    <p:extLst>
      <p:ext uri="{BB962C8B-B14F-4D97-AF65-F5344CB8AC3E}">
        <p14:creationId xmlns:p14="http://schemas.microsoft.com/office/powerpoint/2010/main" val="1063715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E0DFD-88F0-42FE-8D00-CA682361991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048FA0-38BA-4B3D-A44B-A3821A7E000D}"/>
              </a:ext>
            </a:extLst>
          </p:cNvPr>
          <p:cNvSpPr>
            <a:spLocks noGrp="1"/>
          </p:cNvSpPr>
          <p:nvPr>
            <p:ph type="dt" sz="half" idx="10"/>
          </p:nvPr>
        </p:nvSpPr>
        <p:spPr/>
        <p:txBody>
          <a:bodyPr/>
          <a:lstStyle/>
          <a:p>
            <a:fld id="{8D382B00-5709-4F91-9EAF-E722A1DA13AE}" type="datetimeFigureOut">
              <a:rPr lang="en-US" smtClean="0"/>
              <a:t>14-Oct-20</a:t>
            </a:fld>
            <a:endParaRPr lang="en-US"/>
          </a:p>
        </p:txBody>
      </p:sp>
      <p:sp>
        <p:nvSpPr>
          <p:cNvPr id="4" name="Footer Placeholder 3">
            <a:extLst>
              <a:ext uri="{FF2B5EF4-FFF2-40B4-BE49-F238E27FC236}">
                <a16:creationId xmlns:a16="http://schemas.microsoft.com/office/drawing/2014/main" id="{994F6E76-60E7-4D48-9DFC-110E510AD57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E1FB9C0-8601-4C74-B215-C86481C5A801}"/>
              </a:ext>
            </a:extLst>
          </p:cNvPr>
          <p:cNvSpPr>
            <a:spLocks noGrp="1"/>
          </p:cNvSpPr>
          <p:nvPr>
            <p:ph type="sldNum" sz="quarter" idx="12"/>
          </p:nvPr>
        </p:nvSpPr>
        <p:spPr/>
        <p:txBody>
          <a:bodyPr/>
          <a:lstStyle/>
          <a:p>
            <a:fld id="{D93F7AB8-E965-47C0-B2D3-CE59048BA9E0}" type="slidenum">
              <a:rPr lang="en-US" smtClean="0"/>
              <a:t>‹#›</a:t>
            </a:fld>
            <a:endParaRPr lang="en-US"/>
          </a:p>
        </p:txBody>
      </p:sp>
    </p:spTree>
    <p:extLst>
      <p:ext uri="{BB962C8B-B14F-4D97-AF65-F5344CB8AC3E}">
        <p14:creationId xmlns:p14="http://schemas.microsoft.com/office/powerpoint/2010/main" val="3527095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188964-26F0-4EC2-95C0-23E11E08B8AF}"/>
              </a:ext>
            </a:extLst>
          </p:cNvPr>
          <p:cNvSpPr>
            <a:spLocks noGrp="1"/>
          </p:cNvSpPr>
          <p:nvPr>
            <p:ph type="dt" sz="half" idx="10"/>
          </p:nvPr>
        </p:nvSpPr>
        <p:spPr/>
        <p:txBody>
          <a:bodyPr/>
          <a:lstStyle/>
          <a:p>
            <a:fld id="{8D382B00-5709-4F91-9EAF-E722A1DA13AE}" type="datetimeFigureOut">
              <a:rPr lang="en-US" smtClean="0"/>
              <a:t>14-Oct-20</a:t>
            </a:fld>
            <a:endParaRPr lang="en-US"/>
          </a:p>
        </p:txBody>
      </p:sp>
      <p:sp>
        <p:nvSpPr>
          <p:cNvPr id="3" name="Footer Placeholder 2">
            <a:extLst>
              <a:ext uri="{FF2B5EF4-FFF2-40B4-BE49-F238E27FC236}">
                <a16:creationId xmlns:a16="http://schemas.microsoft.com/office/drawing/2014/main" id="{9FC95753-1F8A-4B3C-BA08-4C59C647957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2130E8A-5DCF-4288-86EE-06FB846F611D}"/>
              </a:ext>
            </a:extLst>
          </p:cNvPr>
          <p:cNvSpPr>
            <a:spLocks noGrp="1"/>
          </p:cNvSpPr>
          <p:nvPr>
            <p:ph type="sldNum" sz="quarter" idx="12"/>
          </p:nvPr>
        </p:nvSpPr>
        <p:spPr/>
        <p:txBody>
          <a:bodyPr/>
          <a:lstStyle/>
          <a:p>
            <a:fld id="{D93F7AB8-E965-47C0-B2D3-CE59048BA9E0}" type="slidenum">
              <a:rPr lang="en-US" smtClean="0"/>
              <a:t>‹#›</a:t>
            </a:fld>
            <a:endParaRPr lang="en-US"/>
          </a:p>
        </p:txBody>
      </p:sp>
    </p:spTree>
    <p:extLst>
      <p:ext uri="{BB962C8B-B14F-4D97-AF65-F5344CB8AC3E}">
        <p14:creationId xmlns:p14="http://schemas.microsoft.com/office/powerpoint/2010/main" val="2078900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139BE-7A86-43B1-91A6-6F63BDA294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6B647C8-68AB-4F06-90EA-CAA05B3F03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8CF0728-6687-4B6D-9381-CE73EC7621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1984C6-2552-44F3-AF2F-51735F4322A3}"/>
              </a:ext>
            </a:extLst>
          </p:cNvPr>
          <p:cNvSpPr>
            <a:spLocks noGrp="1"/>
          </p:cNvSpPr>
          <p:nvPr>
            <p:ph type="dt" sz="half" idx="10"/>
          </p:nvPr>
        </p:nvSpPr>
        <p:spPr/>
        <p:txBody>
          <a:bodyPr/>
          <a:lstStyle/>
          <a:p>
            <a:fld id="{8D382B00-5709-4F91-9EAF-E722A1DA13AE}" type="datetimeFigureOut">
              <a:rPr lang="en-US" smtClean="0"/>
              <a:t>14-Oct-20</a:t>
            </a:fld>
            <a:endParaRPr lang="en-US"/>
          </a:p>
        </p:txBody>
      </p:sp>
      <p:sp>
        <p:nvSpPr>
          <p:cNvPr id="6" name="Footer Placeholder 5">
            <a:extLst>
              <a:ext uri="{FF2B5EF4-FFF2-40B4-BE49-F238E27FC236}">
                <a16:creationId xmlns:a16="http://schemas.microsoft.com/office/drawing/2014/main" id="{11DAA2DE-87D8-42F3-AF4E-FE79A21071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2D2FDC-F7ED-40A1-852E-B21E0FC29222}"/>
              </a:ext>
            </a:extLst>
          </p:cNvPr>
          <p:cNvSpPr>
            <a:spLocks noGrp="1"/>
          </p:cNvSpPr>
          <p:nvPr>
            <p:ph type="sldNum" sz="quarter" idx="12"/>
          </p:nvPr>
        </p:nvSpPr>
        <p:spPr/>
        <p:txBody>
          <a:bodyPr/>
          <a:lstStyle/>
          <a:p>
            <a:fld id="{D93F7AB8-E965-47C0-B2D3-CE59048BA9E0}" type="slidenum">
              <a:rPr lang="en-US" smtClean="0"/>
              <a:t>‹#›</a:t>
            </a:fld>
            <a:endParaRPr lang="en-US"/>
          </a:p>
        </p:txBody>
      </p:sp>
    </p:spTree>
    <p:extLst>
      <p:ext uri="{BB962C8B-B14F-4D97-AF65-F5344CB8AC3E}">
        <p14:creationId xmlns:p14="http://schemas.microsoft.com/office/powerpoint/2010/main" val="3026805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FCD6C-8B4F-4857-B372-52087339DA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384FF1E-9D27-4A30-94F9-06D10FEE72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1E29D45-A673-4D7F-95FB-03709ABFE6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1A3BA8-A8EF-428C-9CA2-5C071844A330}"/>
              </a:ext>
            </a:extLst>
          </p:cNvPr>
          <p:cNvSpPr>
            <a:spLocks noGrp="1"/>
          </p:cNvSpPr>
          <p:nvPr>
            <p:ph type="dt" sz="half" idx="10"/>
          </p:nvPr>
        </p:nvSpPr>
        <p:spPr/>
        <p:txBody>
          <a:bodyPr/>
          <a:lstStyle/>
          <a:p>
            <a:fld id="{8D382B00-5709-4F91-9EAF-E722A1DA13AE}" type="datetimeFigureOut">
              <a:rPr lang="en-US" smtClean="0"/>
              <a:t>14-Oct-20</a:t>
            </a:fld>
            <a:endParaRPr lang="en-US"/>
          </a:p>
        </p:txBody>
      </p:sp>
      <p:sp>
        <p:nvSpPr>
          <p:cNvPr id="6" name="Footer Placeholder 5">
            <a:extLst>
              <a:ext uri="{FF2B5EF4-FFF2-40B4-BE49-F238E27FC236}">
                <a16:creationId xmlns:a16="http://schemas.microsoft.com/office/drawing/2014/main" id="{F4AD03A3-6167-4E53-A4A2-C465A93A02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E09475-5E7E-4DD0-8267-655A1898C64B}"/>
              </a:ext>
            </a:extLst>
          </p:cNvPr>
          <p:cNvSpPr>
            <a:spLocks noGrp="1"/>
          </p:cNvSpPr>
          <p:nvPr>
            <p:ph type="sldNum" sz="quarter" idx="12"/>
          </p:nvPr>
        </p:nvSpPr>
        <p:spPr/>
        <p:txBody>
          <a:bodyPr/>
          <a:lstStyle/>
          <a:p>
            <a:fld id="{D93F7AB8-E965-47C0-B2D3-CE59048BA9E0}" type="slidenum">
              <a:rPr lang="en-US" smtClean="0"/>
              <a:t>‹#›</a:t>
            </a:fld>
            <a:endParaRPr lang="en-US"/>
          </a:p>
        </p:txBody>
      </p:sp>
    </p:spTree>
    <p:extLst>
      <p:ext uri="{BB962C8B-B14F-4D97-AF65-F5344CB8AC3E}">
        <p14:creationId xmlns:p14="http://schemas.microsoft.com/office/powerpoint/2010/main" val="403132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2DC8D3-D162-4521-93E7-F3A4967E18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54EDC04-69AF-48B0-9423-10B9FFD6D8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C11F32-5C43-4BC2-84E2-86F1E6738F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382B00-5709-4F91-9EAF-E722A1DA13AE}" type="datetimeFigureOut">
              <a:rPr lang="en-US" smtClean="0"/>
              <a:t>14-Oct-20</a:t>
            </a:fld>
            <a:endParaRPr lang="en-US"/>
          </a:p>
        </p:txBody>
      </p:sp>
      <p:sp>
        <p:nvSpPr>
          <p:cNvPr id="5" name="Footer Placeholder 4">
            <a:extLst>
              <a:ext uri="{FF2B5EF4-FFF2-40B4-BE49-F238E27FC236}">
                <a16:creationId xmlns:a16="http://schemas.microsoft.com/office/drawing/2014/main" id="{4EB1C1D6-EC6A-4892-AD8C-B77FB7388B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914502B-F4A0-4483-B145-3FE88D1D74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3F7AB8-E965-47C0-B2D3-CE59048BA9E0}" type="slidenum">
              <a:rPr lang="en-US" smtClean="0"/>
              <a:t>‹#›</a:t>
            </a:fld>
            <a:endParaRPr lang="en-US"/>
          </a:p>
        </p:txBody>
      </p:sp>
    </p:spTree>
    <p:extLst>
      <p:ext uri="{BB962C8B-B14F-4D97-AF65-F5344CB8AC3E}">
        <p14:creationId xmlns:p14="http://schemas.microsoft.com/office/powerpoint/2010/main" val="21238197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5.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8502A-E369-404B-ACA6-14129C1E6026}"/>
              </a:ext>
            </a:extLst>
          </p:cNvPr>
          <p:cNvSpPr>
            <a:spLocks noGrp="1"/>
          </p:cNvSpPr>
          <p:nvPr>
            <p:ph type="ctrTitle"/>
          </p:nvPr>
        </p:nvSpPr>
        <p:spPr/>
        <p:txBody>
          <a:bodyPr/>
          <a:lstStyle/>
          <a:p>
            <a:r>
              <a:rPr lang="en-US" dirty="0" err="1"/>
              <a:t>Dhcp,vlan,cam</a:t>
            </a:r>
            <a:r>
              <a:rPr lang="en-US"/>
              <a:t> </a:t>
            </a:r>
          </a:p>
        </p:txBody>
      </p:sp>
      <p:sp>
        <p:nvSpPr>
          <p:cNvPr id="3" name="Subtitle 2">
            <a:extLst>
              <a:ext uri="{FF2B5EF4-FFF2-40B4-BE49-F238E27FC236}">
                <a16:creationId xmlns:a16="http://schemas.microsoft.com/office/drawing/2014/main" id="{66513ABC-310F-474C-9836-B8C41FBA1CE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3097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 name="Picture 59">
            <a:extLst>
              <a:ext uri="{FF2B5EF4-FFF2-40B4-BE49-F238E27FC236}">
                <a16:creationId xmlns:a16="http://schemas.microsoft.com/office/drawing/2014/main" id="{F3162611-FA00-4508-BE08-EA1E38FC389D}"/>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7345650" y="2288943"/>
            <a:ext cx="5159389" cy="2902156"/>
          </a:xfrm>
          <a:prstGeom prst="rect">
            <a:avLst/>
          </a:prstGeom>
        </p:spPr>
      </p:pic>
      <p:sp>
        <p:nvSpPr>
          <p:cNvPr id="2" name="Title 1">
            <a:extLst>
              <a:ext uri="{FF2B5EF4-FFF2-40B4-BE49-F238E27FC236}">
                <a16:creationId xmlns:a16="http://schemas.microsoft.com/office/drawing/2014/main" id="{D5DDB924-0225-470E-A5C3-C073B28E9B29}"/>
              </a:ext>
            </a:extLst>
          </p:cNvPr>
          <p:cNvSpPr>
            <a:spLocks noGrp="1"/>
          </p:cNvSpPr>
          <p:nvPr>
            <p:ph type="title"/>
          </p:nvPr>
        </p:nvSpPr>
        <p:spPr>
          <a:xfrm>
            <a:off x="781724" y="37301"/>
            <a:ext cx="3510670" cy="880826"/>
          </a:xfrm>
        </p:spPr>
        <p:txBody>
          <a:bodyPr>
            <a:normAutofit/>
          </a:bodyPr>
          <a:lstStyle/>
          <a:p>
            <a:r>
              <a:rPr lang="en-IN" sz="1800" dirty="0">
                <a:latin typeface="+mn-lt"/>
              </a:rPr>
              <a:t>ARP Spoofing</a:t>
            </a:r>
          </a:p>
        </p:txBody>
      </p:sp>
      <p:pic>
        <p:nvPicPr>
          <p:cNvPr id="5" name="Picture 4">
            <a:extLst>
              <a:ext uri="{FF2B5EF4-FFF2-40B4-BE49-F238E27FC236}">
                <a16:creationId xmlns:a16="http://schemas.microsoft.com/office/drawing/2014/main" id="{63385B71-4CC5-4F9A-99D6-7A2C58057E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7014" y="1326502"/>
            <a:ext cx="720000" cy="720000"/>
          </a:xfrm>
          <a:prstGeom prst="rect">
            <a:avLst/>
          </a:prstGeom>
        </p:spPr>
      </p:pic>
      <p:pic>
        <p:nvPicPr>
          <p:cNvPr id="7" name="Picture 6">
            <a:extLst>
              <a:ext uri="{FF2B5EF4-FFF2-40B4-BE49-F238E27FC236}">
                <a16:creationId xmlns:a16="http://schemas.microsoft.com/office/drawing/2014/main" id="{E0038B58-9A88-4FF8-BF97-D3624EFDC7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62841" y="1306594"/>
            <a:ext cx="720000" cy="720000"/>
          </a:xfrm>
          <a:prstGeom prst="rect">
            <a:avLst/>
          </a:prstGeom>
        </p:spPr>
      </p:pic>
      <p:pic>
        <p:nvPicPr>
          <p:cNvPr id="9" name="Picture 8">
            <a:extLst>
              <a:ext uri="{FF2B5EF4-FFF2-40B4-BE49-F238E27FC236}">
                <a16:creationId xmlns:a16="http://schemas.microsoft.com/office/drawing/2014/main" id="{E6DDB9B1-6E7B-4F5F-ADFD-38E4BBC74AC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50925" y="3514506"/>
            <a:ext cx="972000" cy="972000"/>
          </a:xfrm>
          <a:prstGeom prst="rect">
            <a:avLst/>
          </a:prstGeom>
        </p:spPr>
      </p:pic>
      <p:pic>
        <p:nvPicPr>
          <p:cNvPr id="11" name="Picture 10">
            <a:extLst>
              <a:ext uri="{FF2B5EF4-FFF2-40B4-BE49-F238E27FC236}">
                <a16:creationId xmlns:a16="http://schemas.microsoft.com/office/drawing/2014/main" id="{7087F0DF-F062-472C-A517-FC6BC642BD6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94533" y="1261329"/>
            <a:ext cx="720000" cy="720000"/>
          </a:xfrm>
          <a:prstGeom prst="rect">
            <a:avLst/>
          </a:prstGeom>
        </p:spPr>
      </p:pic>
      <p:sp>
        <p:nvSpPr>
          <p:cNvPr id="23" name="TextBox 22">
            <a:extLst>
              <a:ext uri="{FF2B5EF4-FFF2-40B4-BE49-F238E27FC236}">
                <a16:creationId xmlns:a16="http://schemas.microsoft.com/office/drawing/2014/main" id="{180CCDD6-F8E7-402D-821E-A7B2A73B73DC}"/>
              </a:ext>
            </a:extLst>
          </p:cNvPr>
          <p:cNvSpPr txBox="1"/>
          <p:nvPr/>
        </p:nvSpPr>
        <p:spPr>
          <a:xfrm>
            <a:off x="1030641" y="860109"/>
            <a:ext cx="1702710" cy="369332"/>
          </a:xfrm>
          <a:prstGeom prst="rect">
            <a:avLst/>
          </a:prstGeom>
          <a:noFill/>
        </p:spPr>
        <p:txBody>
          <a:bodyPr wrap="square" rtlCol="0">
            <a:spAutoFit/>
          </a:bodyPr>
          <a:lstStyle/>
          <a:p>
            <a:r>
              <a:rPr lang="en-IN" dirty="0"/>
              <a:t>IP: 192.168.1.23</a:t>
            </a:r>
          </a:p>
        </p:txBody>
      </p:sp>
      <p:sp>
        <p:nvSpPr>
          <p:cNvPr id="24" name="TextBox 23">
            <a:extLst>
              <a:ext uri="{FF2B5EF4-FFF2-40B4-BE49-F238E27FC236}">
                <a16:creationId xmlns:a16="http://schemas.microsoft.com/office/drawing/2014/main" id="{856E5B12-327C-48FC-A84B-F839F6743700}"/>
              </a:ext>
            </a:extLst>
          </p:cNvPr>
          <p:cNvSpPr txBox="1"/>
          <p:nvPr/>
        </p:nvSpPr>
        <p:spPr>
          <a:xfrm>
            <a:off x="633666" y="2175819"/>
            <a:ext cx="2598725" cy="369332"/>
          </a:xfrm>
          <a:prstGeom prst="rect">
            <a:avLst/>
          </a:prstGeom>
          <a:noFill/>
        </p:spPr>
        <p:txBody>
          <a:bodyPr wrap="square" rtlCol="0">
            <a:spAutoFit/>
          </a:bodyPr>
          <a:lstStyle/>
          <a:p>
            <a:r>
              <a:rPr lang="en-IN" dirty="0"/>
              <a:t>MAC AA:AA:AA:AA:AA:AA</a:t>
            </a:r>
          </a:p>
        </p:txBody>
      </p:sp>
      <p:sp>
        <p:nvSpPr>
          <p:cNvPr id="25" name="TextBox 24">
            <a:extLst>
              <a:ext uri="{FF2B5EF4-FFF2-40B4-BE49-F238E27FC236}">
                <a16:creationId xmlns:a16="http://schemas.microsoft.com/office/drawing/2014/main" id="{DE68CEB0-2F3B-41D0-9F09-F30DDD7D2145}"/>
              </a:ext>
            </a:extLst>
          </p:cNvPr>
          <p:cNvSpPr txBox="1"/>
          <p:nvPr/>
        </p:nvSpPr>
        <p:spPr>
          <a:xfrm>
            <a:off x="4292394" y="824621"/>
            <a:ext cx="1585690" cy="369332"/>
          </a:xfrm>
          <a:prstGeom prst="rect">
            <a:avLst/>
          </a:prstGeom>
          <a:noFill/>
        </p:spPr>
        <p:txBody>
          <a:bodyPr wrap="square" rtlCol="0">
            <a:spAutoFit/>
          </a:bodyPr>
          <a:lstStyle/>
          <a:p>
            <a:r>
              <a:rPr lang="en-IN" dirty="0"/>
              <a:t>IP: 192.168.1.1</a:t>
            </a:r>
          </a:p>
        </p:txBody>
      </p:sp>
      <p:sp>
        <p:nvSpPr>
          <p:cNvPr id="26" name="TextBox 25">
            <a:extLst>
              <a:ext uri="{FF2B5EF4-FFF2-40B4-BE49-F238E27FC236}">
                <a16:creationId xmlns:a16="http://schemas.microsoft.com/office/drawing/2014/main" id="{A171ED4E-F819-4B09-B10E-552DE5C0EB0E}"/>
              </a:ext>
            </a:extLst>
          </p:cNvPr>
          <p:cNvSpPr txBox="1"/>
          <p:nvPr/>
        </p:nvSpPr>
        <p:spPr>
          <a:xfrm>
            <a:off x="4037748" y="2141477"/>
            <a:ext cx="2502545" cy="369332"/>
          </a:xfrm>
          <a:prstGeom prst="rect">
            <a:avLst/>
          </a:prstGeom>
          <a:noFill/>
        </p:spPr>
        <p:txBody>
          <a:bodyPr wrap="square" rtlCol="0">
            <a:spAutoFit/>
          </a:bodyPr>
          <a:lstStyle/>
          <a:p>
            <a:pPr algn="ctr"/>
            <a:r>
              <a:rPr lang="en-IN" dirty="0"/>
              <a:t>MAC BB:BB:BB:BB:BB:BB</a:t>
            </a:r>
          </a:p>
        </p:txBody>
      </p:sp>
      <p:sp>
        <p:nvSpPr>
          <p:cNvPr id="27" name="Arrow: Left-Right 26">
            <a:extLst>
              <a:ext uri="{FF2B5EF4-FFF2-40B4-BE49-F238E27FC236}">
                <a16:creationId xmlns:a16="http://schemas.microsoft.com/office/drawing/2014/main" id="{5CD338A2-22F0-4A5F-971B-9BB259376AAC}"/>
              </a:ext>
            </a:extLst>
          </p:cNvPr>
          <p:cNvSpPr/>
          <p:nvPr/>
        </p:nvSpPr>
        <p:spPr>
          <a:xfrm>
            <a:off x="2768621" y="1645156"/>
            <a:ext cx="924815" cy="273427"/>
          </a:xfrm>
          <a:prstGeom prst="lef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IN"/>
          </a:p>
        </p:txBody>
      </p:sp>
      <p:pic>
        <p:nvPicPr>
          <p:cNvPr id="38" name="Picture 37">
            <a:extLst>
              <a:ext uri="{FF2B5EF4-FFF2-40B4-BE49-F238E27FC236}">
                <a16:creationId xmlns:a16="http://schemas.microsoft.com/office/drawing/2014/main" id="{2567C96B-DABC-4802-BA5E-A7ABA602EE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6695" y="5047566"/>
            <a:ext cx="756000" cy="756000"/>
          </a:xfrm>
          <a:prstGeom prst="rect">
            <a:avLst/>
          </a:prstGeom>
        </p:spPr>
      </p:pic>
      <p:pic>
        <p:nvPicPr>
          <p:cNvPr id="39" name="Picture 38">
            <a:extLst>
              <a:ext uri="{FF2B5EF4-FFF2-40B4-BE49-F238E27FC236}">
                <a16:creationId xmlns:a16="http://schemas.microsoft.com/office/drawing/2014/main" id="{5ED61329-CEB2-4885-B71C-6CF8A7E7FD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2521" y="5027657"/>
            <a:ext cx="756000" cy="756000"/>
          </a:xfrm>
          <a:prstGeom prst="rect">
            <a:avLst/>
          </a:prstGeom>
        </p:spPr>
      </p:pic>
      <p:pic>
        <p:nvPicPr>
          <p:cNvPr id="40" name="Picture 39">
            <a:extLst>
              <a:ext uri="{FF2B5EF4-FFF2-40B4-BE49-F238E27FC236}">
                <a16:creationId xmlns:a16="http://schemas.microsoft.com/office/drawing/2014/main" id="{81A7B3BE-C955-4907-A664-28A0F21C565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54213" y="4982392"/>
            <a:ext cx="756000" cy="756000"/>
          </a:xfrm>
          <a:prstGeom prst="rect">
            <a:avLst/>
          </a:prstGeom>
        </p:spPr>
      </p:pic>
      <p:sp>
        <p:nvSpPr>
          <p:cNvPr id="41" name="TextBox 40">
            <a:extLst>
              <a:ext uri="{FF2B5EF4-FFF2-40B4-BE49-F238E27FC236}">
                <a16:creationId xmlns:a16="http://schemas.microsoft.com/office/drawing/2014/main" id="{B6393D04-70DB-47C6-9D2E-C7A3967E43BC}"/>
              </a:ext>
            </a:extLst>
          </p:cNvPr>
          <p:cNvSpPr txBox="1"/>
          <p:nvPr/>
        </p:nvSpPr>
        <p:spPr>
          <a:xfrm>
            <a:off x="1134634" y="5713098"/>
            <a:ext cx="1702710" cy="369332"/>
          </a:xfrm>
          <a:prstGeom prst="rect">
            <a:avLst/>
          </a:prstGeom>
          <a:noFill/>
        </p:spPr>
        <p:txBody>
          <a:bodyPr wrap="none" rtlCol="0">
            <a:spAutoFit/>
          </a:bodyPr>
          <a:lstStyle/>
          <a:p>
            <a:r>
              <a:rPr lang="en-IN" dirty="0"/>
              <a:t>IP: 192.168.1.23</a:t>
            </a:r>
          </a:p>
        </p:txBody>
      </p:sp>
      <p:sp>
        <p:nvSpPr>
          <p:cNvPr id="42" name="TextBox 41">
            <a:extLst>
              <a:ext uri="{FF2B5EF4-FFF2-40B4-BE49-F238E27FC236}">
                <a16:creationId xmlns:a16="http://schemas.microsoft.com/office/drawing/2014/main" id="{BB946DA9-227B-498D-B454-6603ABA6311F}"/>
              </a:ext>
            </a:extLst>
          </p:cNvPr>
          <p:cNvSpPr txBox="1"/>
          <p:nvPr/>
        </p:nvSpPr>
        <p:spPr>
          <a:xfrm>
            <a:off x="838200" y="6082430"/>
            <a:ext cx="2598725" cy="369332"/>
          </a:xfrm>
          <a:prstGeom prst="rect">
            <a:avLst/>
          </a:prstGeom>
          <a:noFill/>
        </p:spPr>
        <p:txBody>
          <a:bodyPr wrap="none" rtlCol="0">
            <a:spAutoFit/>
          </a:bodyPr>
          <a:lstStyle/>
          <a:p>
            <a:r>
              <a:rPr lang="en-IN" dirty="0"/>
              <a:t>MAC AA:AA:AA:AA:AA:AA</a:t>
            </a:r>
          </a:p>
        </p:txBody>
      </p:sp>
      <p:sp>
        <p:nvSpPr>
          <p:cNvPr id="43" name="TextBox 42">
            <a:extLst>
              <a:ext uri="{FF2B5EF4-FFF2-40B4-BE49-F238E27FC236}">
                <a16:creationId xmlns:a16="http://schemas.microsoft.com/office/drawing/2014/main" id="{CE3D61D9-DA92-41F7-A9C2-B9E950F68CD9}"/>
              </a:ext>
            </a:extLst>
          </p:cNvPr>
          <p:cNvSpPr txBox="1"/>
          <p:nvPr/>
        </p:nvSpPr>
        <p:spPr>
          <a:xfrm>
            <a:off x="4352075" y="5723663"/>
            <a:ext cx="1585690" cy="369332"/>
          </a:xfrm>
          <a:prstGeom prst="rect">
            <a:avLst/>
          </a:prstGeom>
          <a:noFill/>
        </p:spPr>
        <p:txBody>
          <a:bodyPr wrap="none" rtlCol="0">
            <a:spAutoFit/>
          </a:bodyPr>
          <a:lstStyle/>
          <a:p>
            <a:r>
              <a:rPr lang="en-IN" dirty="0"/>
              <a:t>IP: 192.168.1.1</a:t>
            </a:r>
          </a:p>
        </p:txBody>
      </p:sp>
      <p:sp>
        <p:nvSpPr>
          <p:cNvPr id="44" name="TextBox 43">
            <a:extLst>
              <a:ext uri="{FF2B5EF4-FFF2-40B4-BE49-F238E27FC236}">
                <a16:creationId xmlns:a16="http://schemas.microsoft.com/office/drawing/2014/main" id="{0D7DB7F2-BCCA-47F8-B6BA-8D03B977E1CE}"/>
              </a:ext>
            </a:extLst>
          </p:cNvPr>
          <p:cNvSpPr txBox="1"/>
          <p:nvPr/>
        </p:nvSpPr>
        <p:spPr>
          <a:xfrm>
            <a:off x="4131568" y="6092995"/>
            <a:ext cx="2502545" cy="369332"/>
          </a:xfrm>
          <a:prstGeom prst="rect">
            <a:avLst/>
          </a:prstGeom>
          <a:noFill/>
        </p:spPr>
        <p:txBody>
          <a:bodyPr wrap="none" rtlCol="0">
            <a:spAutoFit/>
          </a:bodyPr>
          <a:lstStyle/>
          <a:p>
            <a:pPr algn="ctr"/>
            <a:r>
              <a:rPr lang="en-IN" dirty="0"/>
              <a:t>MAC BB:BB:BB:BB:BB:BB</a:t>
            </a:r>
          </a:p>
        </p:txBody>
      </p:sp>
      <p:sp>
        <p:nvSpPr>
          <p:cNvPr id="48" name="Arrow: Left-Right 47">
            <a:extLst>
              <a:ext uri="{FF2B5EF4-FFF2-40B4-BE49-F238E27FC236}">
                <a16:creationId xmlns:a16="http://schemas.microsoft.com/office/drawing/2014/main" id="{DD50D4CD-D2AE-4BA8-B56B-6BF0427DB832}"/>
              </a:ext>
            </a:extLst>
          </p:cNvPr>
          <p:cNvSpPr/>
          <p:nvPr/>
        </p:nvSpPr>
        <p:spPr>
          <a:xfrm>
            <a:off x="6077885" y="1645156"/>
            <a:ext cx="924815" cy="273427"/>
          </a:xfrm>
          <a:prstGeom prst="lef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IN"/>
          </a:p>
        </p:txBody>
      </p:sp>
      <p:sp>
        <p:nvSpPr>
          <p:cNvPr id="49" name="Arrow: Left-Right 48">
            <a:extLst>
              <a:ext uri="{FF2B5EF4-FFF2-40B4-BE49-F238E27FC236}">
                <a16:creationId xmlns:a16="http://schemas.microsoft.com/office/drawing/2014/main" id="{7A813E25-D49C-4402-9AE8-29DBE7D2DDDB}"/>
              </a:ext>
            </a:extLst>
          </p:cNvPr>
          <p:cNvSpPr/>
          <p:nvPr/>
        </p:nvSpPr>
        <p:spPr>
          <a:xfrm rot="19242709">
            <a:off x="2165743" y="4748412"/>
            <a:ext cx="924815" cy="273427"/>
          </a:xfrm>
          <a:prstGeom prst="leftRightArrow">
            <a:avLst/>
          </a:prstGeom>
          <a:solidFill>
            <a:srgbClr val="FF0000"/>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IN"/>
          </a:p>
        </p:txBody>
      </p:sp>
      <p:sp>
        <p:nvSpPr>
          <p:cNvPr id="50" name="Arrow: Left-Right 49">
            <a:extLst>
              <a:ext uri="{FF2B5EF4-FFF2-40B4-BE49-F238E27FC236}">
                <a16:creationId xmlns:a16="http://schemas.microsoft.com/office/drawing/2014/main" id="{444AF734-5593-43C4-878A-DFA61BDE3587}"/>
              </a:ext>
            </a:extLst>
          </p:cNvPr>
          <p:cNvSpPr/>
          <p:nvPr/>
        </p:nvSpPr>
        <p:spPr>
          <a:xfrm rot="2624758">
            <a:off x="3720336" y="4820446"/>
            <a:ext cx="924815" cy="273427"/>
          </a:xfrm>
          <a:prstGeom prst="leftRightArrow">
            <a:avLst/>
          </a:prstGeom>
          <a:solidFill>
            <a:srgbClr val="FF0000"/>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IN"/>
          </a:p>
        </p:txBody>
      </p:sp>
      <p:sp>
        <p:nvSpPr>
          <p:cNvPr id="51" name="Arrow: Left-Right 50">
            <a:extLst>
              <a:ext uri="{FF2B5EF4-FFF2-40B4-BE49-F238E27FC236}">
                <a16:creationId xmlns:a16="http://schemas.microsoft.com/office/drawing/2014/main" id="{14F5C116-9A39-4A34-A9B9-DA2EE11586C7}"/>
              </a:ext>
            </a:extLst>
          </p:cNvPr>
          <p:cNvSpPr/>
          <p:nvPr/>
        </p:nvSpPr>
        <p:spPr>
          <a:xfrm>
            <a:off x="6285528" y="5331568"/>
            <a:ext cx="924815" cy="273427"/>
          </a:xfrm>
          <a:prstGeom prst="lef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IN"/>
          </a:p>
        </p:txBody>
      </p:sp>
      <p:sp>
        <p:nvSpPr>
          <p:cNvPr id="52" name="TextBox 51">
            <a:extLst>
              <a:ext uri="{FF2B5EF4-FFF2-40B4-BE49-F238E27FC236}">
                <a16:creationId xmlns:a16="http://schemas.microsoft.com/office/drawing/2014/main" id="{23926680-3709-41D7-8498-DAAC086A473D}"/>
              </a:ext>
            </a:extLst>
          </p:cNvPr>
          <p:cNvSpPr txBox="1"/>
          <p:nvPr/>
        </p:nvSpPr>
        <p:spPr>
          <a:xfrm>
            <a:off x="925440" y="3684565"/>
            <a:ext cx="1702710" cy="369332"/>
          </a:xfrm>
          <a:prstGeom prst="rect">
            <a:avLst/>
          </a:prstGeom>
          <a:noFill/>
        </p:spPr>
        <p:txBody>
          <a:bodyPr wrap="none" rtlCol="0">
            <a:spAutoFit/>
          </a:bodyPr>
          <a:lstStyle/>
          <a:p>
            <a:r>
              <a:rPr lang="en-IN" dirty="0">
                <a:solidFill>
                  <a:srgbClr val="FF8585"/>
                </a:solidFill>
              </a:rPr>
              <a:t>IP: 192.168.1.37</a:t>
            </a:r>
          </a:p>
        </p:txBody>
      </p:sp>
      <p:sp>
        <p:nvSpPr>
          <p:cNvPr id="53" name="TextBox 52">
            <a:extLst>
              <a:ext uri="{FF2B5EF4-FFF2-40B4-BE49-F238E27FC236}">
                <a16:creationId xmlns:a16="http://schemas.microsoft.com/office/drawing/2014/main" id="{6D8628E0-4770-4830-9D49-0BBF0902D52B}"/>
              </a:ext>
            </a:extLst>
          </p:cNvPr>
          <p:cNvSpPr txBox="1"/>
          <p:nvPr/>
        </p:nvSpPr>
        <p:spPr>
          <a:xfrm>
            <a:off x="507258" y="4015461"/>
            <a:ext cx="2483309" cy="369332"/>
          </a:xfrm>
          <a:prstGeom prst="rect">
            <a:avLst/>
          </a:prstGeom>
          <a:noFill/>
        </p:spPr>
        <p:txBody>
          <a:bodyPr wrap="none" rtlCol="0">
            <a:spAutoFit/>
          </a:bodyPr>
          <a:lstStyle/>
          <a:p>
            <a:pPr algn="ctr"/>
            <a:r>
              <a:rPr lang="en-IN" dirty="0">
                <a:solidFill>
                  <a:srgbClr val="FF8181"/>
                </a:solidFill>
              </a:rPr>
              <a:t>MAC CC:CC:CC:CC:CC:CC</a:t>
            </a:r>
          </a:p>
        </p:txBody>
      </p:sp>
      <p:sp>
        <p:nvSpPr>
          <p:cNvPr id="54" name="TextBox 53">
            <a:extLst>
              <a:ext uri="{FF2B5EF4-FFF2-40B4-BE49-F238E27FC236}">
                <a16:creationId xmlns:a16="http://schemas.microsoft.com/office/drawing/2014/main" id="{B9D43D5C-4F4F-47F5-82EF-54456295B759}"/>
              </a:ext>
            </a:extLst>
          </p:cNvPr>
          <p:cNvSpPr txBox="1"/>
          <p:nvPr/>
        </p:nvSpPr>
        <p:spPr>
          <a:xfrm>
            <a:off x="2275486" y="3141232"/>
            <a:ext cx="2483309" cy="369332"/>
          </a:xfrm>
          <a:prstGeom prst="rect">
            <a:avLst/>
          </a:prstGeom>
          <a:noFill/>
        </p:spPr>
        <p:txBody>
          <a:bodyPr wrap="square" rtlCol="0">
            <a:spAutoFit/>
          </a:bodyPr>
          <a:lstStyle/>
          <a:p>
            <a:r>
              <a:rPr lang="en-IN" dirty="0">
                <a:solidFill>
                  <a:schemeClr val="bg1">
                    <a:lumMod val="65000"/>
                  </a:schemeClr>
                </a:solidFill>
              </a:rPr>
              <a:t>WHO  POISON IP TABLE </a:t>
            </a:r>
          </a:p>
        </p:txBody>
      </p:sp>
      <p:sp>
        <p:nvSpPr>
          <p:cNvPr id="55" name="TextBox 54">
            <a:extLst>
              <a:ext uri="{FF2B5EF4-FFF2-40B4-BE49-F238E27FC236}">
                <a16:creationId xmlns:a16="http://schemas.microsoft.com/office/drawing/2014/main" id="{E78CF215-DD00-458C-9B31-8602133E139C}"/>
              </a:ext>
            </a:extLst>
          </p:cNvPr>
          <p:cNvSpPr txBox="1"/>
          <p:nvPr/>
        </p:nvSpPr>
        <p:spPr>
          <a:xfrm>
            <a:off x="848134" y="4359499"/>
            <a:ext cx="1585690" cy="369332"/>
          </a:xfrm>
          <a:prstGeom prst="rect">
            <a:avLst/>
          </a:prstGeom>
          <a:noFill/>
        </p:spPr>
        <p:txBody>
          <a:bodyPr wrap="none" rtlCol="0">
            <a:spAutoFit/>
          </a:bodyPr>
          <a:lstStyle/>
          <a:p>
            <a:r>
              <a:rPr lang="en-IN" dirty="0">
                <a:highlight>
                  <a:srgbClr val="FFFF00"/>
                </a:highlight>
              </a:rPr>
              <a:t>IP: 192.168.1.1</a:t>
            </a:r>
          </a:p>
        </p:txBody>
      </p:sp>
      <p:sp>
        <p:nvSpPr>
          <p:cNvPr id="56" name="TextBox 55">
            <a:extLst>
              <a:ext uri="{FF2B5EF4-FFF2-40B4-BE49-F238E27FC236}">
                <a16:creationId xmlns:a16="http://schemas.microsoft.com/office/drawing/2014/main" id="{347748BB-622D-4E14-88CA-62A1FA4C0A12}"/>
              </a:ext>
            </a:extLst>
          </p:cNvPr>
          <p:cNvSpPr txBox="1"/>
          <p:nvPr/>
        </p:nvSpPr>
        <p:spPr>
          <a:xfrm>
            <a:off x="4165945" y="4299658"/>
            <a:ext cx="1702710" cy="369332"/>
          </a:xfrm>
          <a:prstGeom prst="rect">
            <a:avLst/>
          </a:prstGeom>
          <a:noFill/>
        </p:spPr>
        <p:txBody>
          <a:bodyPr wrap="none" rtlCol="0">
            <a:spAutoFit/>
          </a:bodyPr>
          <a:lstStyle/>
          <a:p>
            <a:r>
              <a:rPr lang="en-IN" dirty="0">
                <a:highlight>
                  <a:srgbClr val="FFFF00"/>
                </a:highlight>
              </a:rPr>
              <a:t>IP: 192.168.1.23</a:t>
            </a:r>
          </a:p>
        </p:txBody>
      </p:sp>
      <p:sp>
        <p:nvSpPr>
          <p:cNvPr id="3" name="Rectangle 2">
            <a:extLst>
              <a:ext uri="{FF2B5EF4-FFF2-40B4-BE49-F238E27FC236}">
                <a16:creationId xmlns:a16="http://schemas.microsoft.com/office/drawing/2014/main" id="{4290A9AD-2855-44B5-9EB7-6C3879FEE702}"/>
              </a:ext>
            </a:extLst>
          </p:cNvPr>
          <p:cNvSpPr/>
          <p:nvPr/>
        </p:nvSpPr>
        <p:spPr>
          <a:xfrm>
            <a:off x="6470158" y="2902755"/>
            <a:ext cx="5541834" cy="1631216"/>
          </a:xfrm>
          <a:prstGeom prst="rect">
            <a:avLst/>
          </a:prstGeom>
        </p:spPr>
        <p:txBody>
          <a:bodyPr wrap="square">
            <a:spAutoFit/>
          </a:bodyPr>
          <a:lstStyle/>
          <a:p>
            <a:r>
              <a:rPr lang="en-US" sz="2000" dirty="0">
                <a:solidFill>
                  <a:srgbClr val="4D5156"/>
                </a:solidFill>
              </a:rPr>
              <a:t>The Address Resolution Protocol is a communication protocol used for discovering the link layer address, such as a MAC address, associated with a given internet layer address, typically an IPv4 address. </a:t>
            </a:r>
            <a:endParaRPr lang="en-IN" sz="2000" dirty="0"/>
          </a:p>
        </p:txBody>
      </p:sp>
      <p:sp>
        <p:nvSpPr>
          <p:cNvPr id="4" name="TextBox 3">
            <a:extLst>
              <a:ext uri="{FF2B5EF4-FFF2-40B4-BE49-F238E27FC236}">
                <a16:creationId xmlns:a16="http://schemas.microsoft.com/office/drawing/2014/main" id="{EAF7051D-C924-41F0-90C3-A9BE11A5F523}"/>
              </a:ext>
            </a:extLst>
          </p:cNvPr>
          <p:cNvSpPr txBox="1"/>
          <p:nvPr/>
        </p:nvSpPr>
        <p:spPr>
          <a:xfrm>
            <a:off x="9224751" y="4163328"/>
            <a:ext cx="1514325" cy="369332"/>
          </a:xfrm>
          <a:prstGeom prst="rect">
            <a:avLst/>
          </a:prstGeom>
          <a:noFill/>
        </p:spPr>
        <p:txBody>
          <a:bodyPr wrap="none" rtlCol="0">
            <a:spAutoFit/>
          </a:bodyPr>
          <a:lstStyle/>
          <a:p>
            <a:r>
              <a:rPr lang="en-IN" dirty="0">
                <a:solidFill>
                  <a:schemeClr val="bg1">
                    <a:lumMod val="95000"/>
                  </a:schemeClr>
                </a:solidFill>
              </a:rPr>
              <a:t>Data link layer</a:t>
            </a:r>
          </a:p>
        </p:txBody>
      </p:sp>
    </p:spTree>
    <p:extLst>
      <p:ext uri="{BB962C8B-B14F-4D97-AF65-F5344CB8AC3E}">
        <p14:creationId xmlns:p14="http://schemas.microsoft.com/office/powerpoint/2010/main" val="3690126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769D8-0575-4A21-9645-31845FEC83C6}"/>
              </a:ext>
            </a:extLst>
          </p:cNvPr>
          <p:cNvSpPr>
            <a:spLocks noGrp="1"/>
          </p:cNvSpPr>
          <p:nvPr>
            <p:ph type="title"/>
          </p:nvPr>
        </p:nvSpPr>
        <p:spPr>
          <a:xfrm>
            <a:off x="778205" y="75148"/>
            <a:ext cx="7279739" cy="979193"/>
          </a:xfrm>
        </p:spPr>
        <p:txBody>
          <a:bodyPr>
            <a:normAutofit/>
          </a:bodyPr>
          <a:lstStyle/>
          <a:p>
            <a:r>
              <a:rPr lang="en-IN" dirty="0"/>
              <a:t>MAC flooding or CAM Overflow</a:t>
            </a:r>
          </a:p>
        </p:txBody>
      </p:sp>
      <p:pic>
        <p:nvPicPr>
          <p:cNvPr id="9" name="Content Placeholder 8">
            <a:extLst>
              <a:ext uri="{FF2B5EF4-FFF2-40B4-BE49-F238E27FC236}">
                <a16:creationId xmlns:a16="http://schemas.microsoft.com/office/drawing/2014/main" id="{98C6C054-956A-4F0D-852F-B363F9235E8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37751" b="46400"/>
          <a:stretch/>
        </p:blipFill>
        <p:spPr>
          <a:xfrm>
            <a:off x="2272603" y="1801640"/>
            <a:ext cx="4351338" cy="624690"/>
          </a:xfrm>
        </p:spPr>
      </p:pic>
      <p:cxnSp>
        <p:nvCxnSpPr>
          <p:cNvPr id="14" name="Straight Connector 13">
            <a:extLst>
              <a:ext uri="{FF2B5EF4-FFF2-40B4-BE49-F238E27FC236}">
                <a16:creationId xmlns:a16="http://schemas.microsoft.com/office/drawing/2014/main" id="{17059AF5-50A0-4471-838D-95BD224AD2F7}"/>
              </a:ext>
            </a:extLst>
          </p:cNvPr>
          <p:cNvCxnSpPr>
            <a:cxnSpLocks/>
          </p:cNvCxnSpPr>
          <p:nvPr/>
        </p:nvCxnSpPr>
        <p:spPr>
          <a:xfrm>
            <a:off x="2761310" y="2426330"/>
            <a:ext cx="0" cy="688062"/>
          </a:xfrm>
          <a:prstGeom prst="line">
            <a:avLst/>
          </a:prstGeom>
          <a:ln/>
        </p:spPr>
        <p:style>
          <a:lnRef idx="3">
            <a:schemeClr val="dk1"/>
          </a:lnRef>
          <a:fillRef idx="0">
            <a:schemeClr val="dk1"/>
          </a:fillRef>
          <a:effectRef idx="2">
            <a:schemeClr val="dk1"/>
          </a:effectRef>
          <a:fontRef idx="minor">
            <a:schemeClr val="tx1"/>
          </a:fontRef>
        </p:style>
      </p:cxnSp>
      <p:cxnSp>
        <p:nvCxnSpPr>
          <p:cNvPr id="17" name="Straight Connector 16">
            <a:extLst>
              <a:ext uri="{FF2B5EF4-FFF2-40B4-BE49-F238E27FC236}">
                <a16:creationId xmlns:a16="http://schemas.microsoft.com/office/drawing/2014/main" id="{561487F7-8DB4-441E-82E2-A21A7D64E095}"/>
              </a:ext>
            </a:extLst>
          </p:cNvPr>
          <p:cNvCxnSpPr>
            <a:cxnSpLocks/>
          </p:cNvCxnSpPr>
          <p:nvPr/>
        </p:nvCxnSpPr>
        <p:spPr>
          <a:xfrm>
            <a:off x="3168715" y="2426330"/>
            <a:ext cx="0" cy="688062"/>
          </a:xfrm>
          <a:prstGeom prst="line">
            <a:avLst/>
          </a:prstGeom>
          <a:ln/>
        </p:spPr>
        <p:style>
          <a:lnRef idx="3">
            <a:schemeClr val="dk1"/>
          </a:lnRef>
          <a:fillRef idx="0">
            <a:schemeClr val="dk1"/>
          </a:fillRef>
          <a:effectRef idx="2">
            <a:schemeClr val="dk1"/>
          </a:effectRef>
          <a:fontRef idx="minor">
            <a:schemeClr val="tx1"/>
          </a:fontRef>
        </p:style>
      </p:cxnSp>
      <p:cxnSp>
        <p:nvCxnSpPr>
          <p:cNvPr id="19" name="Straight Connector 18">
            <a:extLst>
              <a:ext uri="{FF2B5EF4-FFF2-40B4-BE49-F238E27FC236}">
                <a16:creationId xmlns:a16="http://schemas.microsoft.com/office/drawing/2014/main" id="{4917B5CD-9596-4F05-A81F-3D31BC862C41}"/>
              </a:ext>
            </a:extLst>
          </p:cNvPr>
          <p:cNvCxnSpPr>
            <a:cxnSpLocks/>
          </p:cNvCxnSpPr>
          <p:nvPr/>
        </p:nvCxnSpPr>
        <p:spPr>
          <a:xfrm>
            <a:off x="3594227" y="2426330"/>
            <a:ext cx="0" cy="688062"/>
          </a:xfrm>
          <a:prstGeom prst="line">
            <a:avLst/>
          </a:prstGeom>
          <a:ln/>
        </p:spPr>
        <p:style>
          <a:lnRef idx="3">
            <a:schemeClr val="dk1"/>
          </a:lnRef>
          <a:fillRef idx="0">
            <a:schemeClr val="dk1"/>
          </a:fillRef>
          <a:effectRef idx="2">
            <a:schemeClr val="dk1"/>
          </a:effectRef>
          <a:fontRef idx="minor">
            <a:schemeClr val="tx1"/>
          </a:fontRef>
        </p:style>
      </p:cxnSp>
      <p:cxnSp>
        <p:nvCxnSpPr>
          <p:cNvPr id="20" name="Straight Connector 19">
            <a:extLst>
              <a:ext uri="{FF2B5EF4-FFF2-40B4-BE49-F238E27FC236}">
                <a16:creationId xmlns:a16="http://schemas.microsoft.com/office/drawing/2014/main" id="{89849446-E0AE-41E5-A9DE-3C01B56C98A8}"/>
              </a:ext>
            </a:extLst>
          </p:cNvPr>
          <p:cNvCxnSpPr>
            <a:cxnSpLocks/>
          </p:cNvCxnSpPr>
          <p:nvPr/>
        </p:nvCxnSpPr>
        <p:spPr>
          <a:xfrm>
            <a:off x="4065007" y="2426330"/>
            <a:ext cx="0" cy="688062"/>
          </a:xfrm>
          <a:prstGeom prst="line">
            <a:avLst/>
          </a:prstGeom>
          <a:ln>
            <a:solidFill>
              <a:schemeClr val="accent6"/>
            </a:solidFill>
          </a:ln>
        </p:spPr>
        <p:style>
          <a:lnRef idx="3">
            <a:schemeClr val="dk1"/>
          </a:lnRef>
          <a:fillRef idx="0">
            <a:schemeClr val="dk1"/>
          </a:fillRef>
          <a:effectRef idx="2">
            <a:schemeClr val="dk1"/>
          </a:effectRef>
          <a:fontRef idx="minor">
            <a:schemeClr val="tx1"/>
          </a:fontRef>
        </p:style>
      </p:cxnSp>
      <p:cxnSp>
        <p:nvCxnSpPr>
          <p:cNvPr id="21" name="Straight Connector 20">
            <a:extLst>
              <a:ext uri="{FF2B5EF4-FFF2-40B4-BE49-F238E27FC236}">
                <a16:creationId xmlns:a16="http://schemas.microsoft.com/office/drawing/2014/main" id="{8842446E-ACDE-4767-92DF-997D5D890EEA}"/>
              </a:ext>
            </a:extLst>
          </p:cNvPr>
          <p:cNvCxnSpPr>
            <a:cxnSpLocks/>
          </p:cNvCxnSpPr>
          <p:nvPr/>
        </p:nvCxnSpPr>
        <p:spPr>
          <a:xfrm>
            <a:off x="5160477" y="2426330"/>
            <a:ext cx="0" cy="688062"/>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pic>
        <p:nvPicPr>
          <p:cNvPr id="24" name="Picture 23">
            <a:extLst>
              <a:ext uri="{FF2B5EF4-FFF2-40B4-BE49-F238E27FC236}">
                <a16:creationId xmlns:a16="http://schemas.microsoft.com/office/drawing/2014/main" id="{57D4A055-7F84-4429-A67E-F35BA4B3AEA0}"/>
              </a:ext>
            </a:extLst>
          </p:cNvPr>
          <p:cNvPicPr>
            <a:picLocks noChangeAspect="1"/>
          </p:cNvPicPr>
          <p:nvPr/>
        </p:nvPicPr>
        <p:blipFill>
          <a:blip r:embed="rId3">
            <a:alphaModFix amt="20000"/>
            <a:extLst>
              <a:ext uri="{28A0092B-C50C-407E-A947-70E740481C1C}">
                <a14:useLocalDpi xmlns:a14="http://schemas.microsoft.com/office/drawing/2010/main" val="0"/>
              </a:ext>
            </a:extLst>
          </a:blip>
          <a:stretch>
            <a:fillRect/>
          </a:stretch>
        </p:blipFill>
        <p:spPr>
          <a:xfrm>
            <a:off x="4909998" y="2980904"/>
            <a:ext cx="684000" cy="684000"/>
          </a:xfrm>
          <a:prstGeom prst="rect">
            <a:avLst/>
          </a:prstGeom>
        </p:spPr>
      </p:pic>
      <p:pic>
        <p:nvPicPr>
          <p:cNvPr id="26" name="Picture 25">
            <a:extLst>
              <a:ext uri="{FF2B5EF4-FFF2-40B4-BE49-F238E27FC236}">
                <a16:creationId xmlns:a16="http://schemas.microsoft.com/office/drawing/2014/main" id="{C61CF3C3-848E-4764-AA8D-632A972FC6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2581734" y="3139680"/>
            <a:ext cx="360000" cy="360000"/>
          </a:xfrm>
          <a:prstGeom prst="rect">
            <a:avLst/>
          </a:prstGeom>
        </p:spPr>
      </p:pic>
      <p:pic>
        <p:nvPicPr>
          <p:cNvPr id="27" name="Picture 26">
            <a:extLst>
              <a:ext uri="{FF2B5EF4-FFF2-40B4-BE49-F238E27FC236}">
                <a16:creationId xmlns:a16="http://schemas.microsoft.com/office/drawing/2014/main" id="{50067051-FF13-4026-9AA9-D2921F0F6F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2989139" y="3139680"/>
            <a:ext cx="360000" cy="360000"/>
          </a:xfrm>
          <a:prstGeom prst="rect">
            <a:avLst/>
          </a:prstGeom>
        </p:spPr>
      </p:pic>
      <p:pic>
        <p:nvPicPr>
          <p:cNvPr id="28" name="Picture 27">
            <a:extLst>
              <a:ext uri="{FF2B5EF4-FFF2-40B4-BE49-F238E27FC236}">
                <a16:creationId xmlns:a16="http://schemas.microsoft.com/office/drawing/2014/main" id="{BCD60201-BE49-4056-B6C3-58C3ABF096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3381446" y="3135544"/>
            <a:ext cx="360000" cy="360000"/>
          </a:xfrm>
          <a:prstGeom prst="rect">
            <a:avLst/>
          </a:prstGeom>
        </p:spPr>
      </p:pic>
      <p:pic>
        <p:nvPicPr>
          <p:cNvPr id="29" name="Picture 28">
            <a:extLst>
              <a:ext uri="{FF2B5EF4-FFF2-40B4-BE49-F238E27FC236}">
                <a16:creationId xmlns:a16="http://schemas.microsoft.com/office/drawing/2014/main" id="{7D330C13-4CF5-4B2E-885F-A264A1D4F2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3837149" y="3145365"/>
            <a:ext cx="360000" cy="360000"/>
          </a:xfrm>
          <a:prstGeom prst="rect">
            <a:avLst/>
          </a:prstGeom>
        </p:spPr>
      </p:pic>
      <p:graphicFrame>
        <p:nvGraphicFramePr>
          <p:cNvPr id="31" name="Table 31">
            <a:extLst>
              <a:ext uri="{FF2B5EF4-FFF2-40B4-BE49-F238E27FC236}">
                <a16:creationId xmlns:a16="http://schemas.microsoft.com/office/drawing/2014/main" id="{3107309A-1D45-4E83-9C7B-BF0453286CBD}"/>
              </a:ext>
            </a:extLst>
          </p:cNvPr>
          <p:cNvGraphicFramePr>
            <a:graphicFrameLocks noGrp="1"/>
          </p:cNvGraphicFramePr>
          <p:nvPr/>
        </p:nvGraphicFramePr>
        <p:xfrm>
          <a:off x="615641" y="1863266"/>
          <a:ext cx="1540582" cy="2194560"/>
        </p:xfrm>
        <a:graphic>
          <a:graphicData uri="http://schemas.openxmlformats.org/drawingml/2006/table">
            <a:tbl>
              <a:tblPr firstRow="1" bandRow="1">
                <a:tableStyleId>{5C22544A-7EE6-4342-B048-85BDC9FD1C3A}</a:tableStyleId>
              </a:tblPr>
              <a:tblGrid>
                <a:gridCol w="770291">
                  <a:extLst>
                    <a:ext uri="{9D8B030D-6E8A-4147-A177-3AD203B41FA5}">
                      <a16:colId xmlns:a16="http://schemas.microsoft.com/office/drawing/2014/main" val="3526510174"/>
                    </a:ext>
                  </a:extLst>
                </a:gridCol>
                <a:gridCol w="770291">
                  <a:extLst>
                    <a:ext uri="{9D8B030D-6E8A-4147-A177-3AD203B41FA5}">
                      <a16:colId xmlns:a16="http://schemas.microsoft.com/office/drawing/2014/main" val="1702216650"/>
                    </a:ext>
                  </a:extLst>
                </a:gridCol>
              </a:tblGrid>
              <a:tr h="262551">
                <a:tc>
                  <a:txBody>
                    <a:bodyPr/>
                    <a:lstStyle/>
                    <a:p>
                      <a:r>
                        <a:rPr lang="en-IN" dirty="0"/>
                        <a:t>PORT</a:t>
                      </a:r>
                    </a:p>
                  </a:txBody>
                  <a:tcPr/>
                </a:tc>
                <a:tc>
                  <a:txBody>
                    <a:bodyPr/>
                    <a:lstStyle/>
                    <a:p>
                      <a:r>
                        <a:rPr lang="en-IN" dirty="0"/>
                        <a:t>MAC</a:t>
                      </a:r>
                    </a:p>
                  </a:txBody>
                  <a:tcPr/>
                </a:tc>
                <a:extLst>
                  <a:ext uri="{0D108BD9-81ED-4DB2-BD59-A6C34878D82A}">
                    <a16:rowId xmlns:a16="http://schemas.microsoft.com/office/drawing/2014/main" val="147282815"/>
                  </a:ext>
                </a:extLst>
              </a:tr>
              <a:tr h="289711">
                <a:tc>
                  <a:txBody>
                    <a:bodyPr/>
                    <a:lstStyle/>
                    <a:p>
                      <a:r>
                        <a:rPr lang="en-IN" dirty="0"/>
                        <a:t>1</a:t>
                      </a:r>
                    </a:p>
                  </a:txBody>
                  <a:tcPr/>
                </a:tc>
                <a:tc>
                  <a:txBody>
                    <a:bodyPr/>
                    <a:lstStyle/>
                    <a:p>
                      <a:r>
                        <a:rPr lang="en-IN" dirty="0"/>
                        <a:t>AB</a:t>
                      </a:r>
                    </a:p>
                  </a:txBody>
                  <a:tcPr/>
                </a:tc>
                <a:extLst>
                  <a:ext uri="{0D108BD9-81ED-4DB2-BD59-A6C34878D82A}">
                    <a16:rowId xmlns:a16="http://schemas.microsoft.com/office/drawing/2014/main" val="727833435"/>
                  </a:ext>
                </a:extLst>
              </a:tr>
              <a:tr h="289711">
                <a:tc>
                  <a:txBody>
                    <a:bodyPr/>
                    <a:lstStyle/>
                    <a:p>
                      <a:r>
                        <a:rPr lang="en-IN" dirty="0"/>
                        <a:t>2</a:t>
                      </a:r>
                    </a:p>
                  </a:txBody>
                  <a:tcPr/>
                </a:tc>
                <a:tc>
                  <a:txBody>
                    <a:bodyPr/>
                    <a:lstStyle/>
                    <a:p>
                      <a:r>
                        <a:rPr lang="en-IN" dirty="0"/>
                        <a:t>AC</a:t>
                      </a:r>
                    </a:p>
                  </a:txBody>
                  <a:tcPr/>
                </a:tc>
                <a:extLst>
                  <a:ext uri="{0D108BD9-81ED-4DB2-BD59-A6C34878D82A}">
                    <a16:rowId xmlns:a16="http://schemas.microsoft.com/office/drawing/2014/main" val="1291664722"/>
                  </a:ext>
                </a:extLst>
              </a:tr>
              <a:tr h="289711">
                <a:tc>
                  <a:txBody>
                    <a:bodyPr/>
                    <a:lstStyle/>
                    <a:p>
                      <a:r>
                        <a:rPr lang="en-IN" dirty="0"/>
                        <a:t>3</a:t>
                      </a:r>
                    </a:p>
                  </a:txBody>
                  <a:tcPr/>
                </a:tc>
                <a:tc>
                  <a:txBody>
                    <a:bodyPr/>
                    <a:lstStyle/>
                    <a:p>
                      <a:r>
                        <a:rPr lang="en-IN" dirty="0"/>
                        <a:t>AD</a:t>
                      </a:r>
                    </a:p>
                  </a:txBody>
                  <a:tcPr/>
                </a:tc>
                <a:extLst>
                  <a:ext uri="{0D108BD9-81ED-4DB2-BD59-A6C34878D82A}">
                    <a16:rowId xmlns:a16="http://schemas.microsoft.com/office/drawing/2014/main" val="3647609625"/>
                  </a:ext>
                </a:extLst>
              </a:tr>
              <a:tr h="289711">
                <a:tc>
                  <a:txBody>
                    <a:bodyPr/>
                    <a:lstStyle/>
                    <a:p>
                      <a:r>
                        <a:rPr lang="en-IN" dirty="0"/>
                        <a:t>4</a:t>
                      </a:r>
                    </a:p>
                  </a:txBody>
                  <a:tcPr/>
                </a:tc>
                <a:tc>
                  <a:txBody>
                    <a:bodyPr/>
                    <a:lstStyle/>
                    <a:p>
                      <a:r>
                        <a:rPr lang="en-IN" dirty="0"/>
                        <a:t>AE</a:t>
                      </a:r>
                    </a:p>
                  </a:txBody>
                  <a:tcPr/>
                </a:tc>
                <a:extLst>
                  <a:ext uri="{0D108BD9-81ED-4DB2-BD59-A6C34878D82A}">
                    <a16:rowId xmlns:a16="http://schemas.microsoft.com/office/drawing/2014/main" val="2402218395"/>
                  </a:ext>
                </a:extLst>
              </a:tr>
              <a:tr h="289711">
                <a:tc>
                  <a:txBody>
                    <a:bodyPr/>
                    <a:lstStyle/>
                    <a:p>
                      <a:r>
                        <a:rPr lang="en-IN" dirty="0"/>
                        <a:t>5</a:t>
                      </a:r>
                    </a:p>
                  </a:txBody>
                  <a:tcPr/>
                </a:tc>
                <a:tc>
                  <a:txBody>
                    <a:bodyPr/>
                    <a:lstStyle/>
                    <a:p>
                      <a:r>
                        <a:rPr lang="en-IN" dirty="0"/>
                        <a:t>AF</a:t>
                      </a:r>
                    </a:p>
                  </a:txBody>
                  <a:tcPr/>
                </a:tc>
                <a:extLst>
                  <a:ext uri="{0D108BD9-81ED-4DB2-BD59-A6C34878D82A}">
                    <a16:rowId xmlns:a16="http://schemas.microsoft.com/office/drawing/2014/main" val="534535933"/>
                  </a:ext>
                </a:extLst>
              </a:tr>
            </a:tbl>
          </a:graphicData>
        </a:graphic>
      </p:graphicFrame>
      <p:sp>
        <p:nvSpPr>
          <p:cNvPr id="34" name="TextBox 33">
            <a:extLst>
              <a:ext uri="{FF2B5EF4-FFF2-40B4-BE49-F238E27FC236}">
                <a16:creationId xmlns:a16="http://schemas.microsoft.com/office/drawing/2014/main" id="{E33A9DFD-6A7B-484D-AF07-81A481B680FE}"/>
              </a:ext>
            </a:extLst>
          </p:cNvPr>
          <p:cNvSpPr txBox="1"/>
          <p:nvPr/>
        </p:nvSpPr>
        <p:spPr>
          <a:xfrm>
            <a:off x="2612011" y="3462083"/>
            <a:ext cx="263214" cy="276999"/>
          </a:xfrm>
          <a:prstGeom prst="rect">
            <a:avLst/>
          </a:prstGeom>
          <a:noFill/>
        </p:spPr>
        <p:txBody>
          <a:bodyPr wrap="none" rtlCol="0">
            <a:spAutoFit/>
          </a:bodyPr>
          <a:lstStyle/>
          <a:p>
            <a:r>
              <a:rPr lang="en-IN" sz="1200" dirty="0"/>
              <a:t>1</a:t>
            </a:r>
          </a:p>
        </p:txBody>
      </p:sp>
      <p:sp>
        <p:nvSpPr>
          <p:cNvPr id="35" name="TextBox 34">
            <a:extLst>
              <a:ext uri="{FF2B5EF4-FFF2-40B4-BE49-F238E27FC236}">
                <a16:creationId xmlns:a16="http://schemas.microsoft.com/office/drawing/2014/main" id="{16626806-642C-4BAE-A577-4F3422CF83B8}"/>
              </a:ext>
            </a:extLst>
          </p:cNvPr>
          <p:cNvSpPr txBox="1"/>
          <p:nvPr/>
        </p:nvSpPr>
        <p:spPr>
          <a:xfrm>
            <a:off x="3891339" y="3462083"/>
            <a:ext cx="263214" cy="276999"/>
          </a:xfrm>
          <a:prstGeom prst="rect">
            <a:avLst/>
          </a:prstGeom>
          <a:noFill/>
        </p:spPr>
        <p:txBody>
          <a:bodyPr wrap="none" rtlCol="0">
            <a:spAutoFit/>
          </a:bodyPr>
          <a:lstStyle/>
          <a:p>
            <a:r>
              <a:rPr lang="en-IN" sz="1200" dirty="0"/>
              <a:t>4</a:t>
            </a:r>
          </a:p>
        </p:txBody>
      </p:sp>
      <p:sp>
        <p:nvSpPr>
          <p:cNvPr id="38" name="Freeform: Shape 37">
            <a:extLst>
              <a:ext uri="{FF2B5EF4-FFF2-40B4-BE49-F238E27FC236}">
                <a16:creationId xmlns:a16="http://schemas.microsoft.com/office/drawing/2014/main" id="{EC581984-D60F-46CA-886D-D9FF450D4D13}"/>
              </a:ext>
            </a:extLst>
          </p:cNvPr>
          <p:cNvSpPr/>
          <p:nvPr/>
        </p:nvSpPr>
        <p:spPr>
          <a:xfrm>
            <a:off x="2362741" y="2037030"/>
            <a:ext cx="271821" cy="1421394"/>
          </a:xfrm>
          <a:custGeom>
            <a:avLst/>
            <a:gdLst>
              <a:gd name="connsiteX0" fmla="*/ 271821 w 271821"/>
              <a:gd name="connsiteY0" fmla="*/ 1421394 h 1421394"/>
              <a:gd name="connsiteX1" fmla="*/ 217 w 271821"/>
              <a:gd name="connsiteY1" fmla="*/ 769544 h 1421394"/>
              <a:gd name="connsiteX2" fmla="*/ 235607 w 271821"/>
              <a:gd name="connsiteY2" fmla="*/ 0 h 1421394"/>
            </a:gdLst>
            <a:ahLst/>
            <a:cxnLst>
              <a:cxn ang="0">
                <a:pos x="connsiteX0" y="connsiteY0"/>
              </a:cxn>
              <a:cxn ang="0">
                <a:pos x="connsiteX1" y="connsiteY1"/>
              </a:cxn>
              <a:cxn ang="0">
                <a:pos x="connsiteX2" y="connsiteY2"/>
              </a:cxn>
            </a:cxnLst>
            <a:rect l="l" t="t" r="r" b="b"/>
            <a:pathLst>
              <a:path w="271821" h="1421394">
                <a:moveTo>
                  <a:pt x="271821" y="1421394"/>
                </a:moveTo>
                <a:cubicBezTo>
                  <a:pt x="139037" y="1213918"/>
                  <a:pt x="6253" y="1006443"/>
                  <a:pt x="217" y="769544"/>
                </a:cubicBezTo>
                <a:cubicBezTo>
                  <a:pt x="-5819" y="532645"/>
                  <a:pt x="114894" y="266322"/>
                  <a:pt x="235607" y="0"/>
                </a:cubicBezTo>
              </a:path>
            </a:pathLst>
          </a:cu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IN"/>
          </a:p>
        </p:txBody>
      </p:sp>
      <p:sp>
        <p:nvSpPr>
          <p:cNvPr id="39" name="Freeform: Shape 38">
            <a:extLst>
              <a:ext uri="{FF2B5EF4-FFF2-40B4-BE49-F238E27FC236}">
                <a16:creationId xmlns:a16="http://schemas.microsoft.com/office/drawing/2014/main" id="{2A27720E-512E-41BF-8F6D-4DAEF6C91B10}"/>
              </a:ext>
            </a:extLst>
          </p:cNvPr>
          <p:cNvSpPr/>
          <p:nvPr/>
        </p:nvSpPr>
        <p:spPr>
          <a:xfrm>
            <a:off x="1394237" y="1538205"/>
            <a:ext cx="1665838" cy="299648"/>
          </a:xfrm>
          <a:custGeom>
            <a:avLst/>
            <a:gdLst>
              <a:gd name="connsiteX0" fmla="*/ 1665838 w 1665838"/>
              <a:gd name="connsiteY0" fmla="*/ 299648 h 299648"/>
              <a:gd name="connsiteX1" fmla="*/ 1176950 w 1665838"/>
              <a:gd name="connsiteY1" fmla="*/ 46151 h 299648"/>
              <a:gd name="connsiteX2" fmla="*/ 416459 w 1665838"/>
              <a:gd name="connsiteY2" fmla="*/ 18991 h 299648"/>
              <a:gd name="connsiteX3" fmla="*/ 0 w 1665838"/>
              <a:gd name="connsiteY3" fmla="*/ 254381 h 299648"/>
            </a:gdLst>
            <a:ahLst/>
            <a:cxnLst>
              <a:cxn ang="0">
                <a:pos x="connsiteX0" y="connsiteY0"/>
              </a:cxn>
              <a:cxn ang="0">
                <a:pos x="connsiteX1" y="connsiteY1"/>
              </a:cxn>
              <a:cxn ang="0">
                <a:pos x="connsiteX2" y="connsiteY2"/>
              </a:cxn>
              <a:cxn ang="0">
                <a:pos x="connsiteX3" y="connsiteY3"/>
              </a:cxn>
            </a:cxnLst>
            <a:rect l="l" t="t" r="r" b="b"/>
            <a:pathLst>
              <a:path w="1665838" h="299648">
                <a:moveTo>
                  <a:pt x="1665838" y="299648"/>
                </a:moveTo>
                <a:cubicBezTo>
                  <a:pt x="1525509" y="196287"/>
                  <a:pt x="1385180" y="92927"/>
                  <a:pt x="1176950" y="46151"/>
                </a:cubicBezTo>
                <a:cubicBezTo>
                  <a:pt x="968720" y="-625"/>
                  <a:pt x="612617" y="-15714"/>
                  <a:pt x="416459" y="18991"/>
                </a:cubicBezTo>
                <a:cubicBezTo>
                  <a:pt x="220301" y="53696"/>
                  <a:pt x="64883" y="201569"/>
                  <a:pt x="0" y="254381"/>
                </a:cubicBezTo>
              </a:path>
            </a:pathLst>
          </a:cu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IN"/>
          </a:p>
        </p:txBody>
      </p:sp>
      <p:sp>
        <p:nvSpPr>
          <p:cNvPr id="40" name="Freeform: Shape 39">
            <a:extLst>
              <a:ext uri="{FF2B5EF4-FFF2-40B4-BE49-F238E27FC236}">
                <a16:creationId xmlns:a16="http://schemas.microsoft.com/office/drawing/2014/main" id="{BDAB58FA-4211-48AB-8BD4-97831D99AFEC}"/>
              </a:ext>
            </a:extLst>
          </p:cNvPr>
          <p:cNvSpPr/>
          <p:nvPr/>
        </p:nvSpPr>
        <p:spPr>
          <a:xfrm>
            <a:off x="1050205" y="1312727"/>
            <a:ext cx="3023858" cy="543233"/>
          </a:xfrm>
          <a:custGeom>
            <a:avLst/>
            <a:gdLst>
              <a:gd name="connsiteX0" fmla="*/ 0 w 3023858"/>
              <a:gd name="connsiteY0" fmla="*/ 525126 h 543233"/>
              <a:gd name="connsiteX1" fmla="*/ 814812 w 3023858"/>
              <a:gd name="connsiteY1" fmla="*/ 25 h 543233"/>
              <a:gd name="connsiteX2" fmla="*/ 3023858 w 3023858"/>
              <a:gd name="connsiteY2" fmla="*/ 543233 h 543233"/>
            </a:gdLst>
            <a:ahLst/>
            <a:cxnLst>
              <a:cxn ang="0">
                <a:pos x="connsiteX0" y="connsiteY0"/>
              </a:cxn>
              <a:cxn ang="0">
                <a:pos x="connsiteX1" y="connsiteY1"/>
              </a:cxn>
              <a:cxn ang="0">
                <a:pos x="connsiteX2" y="connsiteY2"/>
              </a:cxn>
            </a:cxnLst>
            <a:rect l="l" t="t" r="r" b="b"/>
            <a:pathLst>
              <a:path w="3023858" h="543233">
                <a:moveTo>
                  <a:pt x="0" y="525126"/>
                </a:moveTo>
                <a:cubicBezTo>
                  <a:pt x="155418" y="261066"/>
                  <a:pt x="310836" y="-2993"/>
                  <a:pt x="814812" y="25"/>
                </a:cubicBezTo>
                <a:cubicBezTo>
                  <a:pt x="1318788" y="3043"/>
                  <a:pt x="2675300" y="446663"/>
                  <a:pt x="3023858" y="543233"/>
                </a:cubicBezTo>
              </a:path>
            </a:pathLst>
          </a:cu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IN"/>
          </a:p>
        </p:txBody>
      </p:sp>
      <p:sp>
        <p:nvSpPr>
          <p:cNvPr id="41" name="TextBox 40">
            <a:extLst>
              <a:ext uri="{FF2B5EF4-FFF2-40B4-BE49-F238E27FC236}">
                <a16:creationId xmlns:a16="http://schemas.microsoft.com/office/drawing/2014/main" id="{ECE5D9F3-EA5B-4D9C-95B6-0273C3FD83FC}"/>
              </a:ext>
            </a:extLst>
          </p:cNvPr>
          <p:cNvSpPr txBox="1"/>
          <p:nvPr/>
        </p:nvSpPr>
        <p:spPr>
          <a:xfrm rot="1038158">
            <a:off x="3436457" y="1394939"/>
            <a:ext cx="1011815" cy="369332"/>
          </a:xfrm>
          <a:prstGeom prst="rect">
            <a:avLst/>
          </a:prstGeom>
          <a:noFill/>
        </p:spPr>
        <p:txBody>
          <a:bodyPr wrap="square" rtlCol="0">
            <a:spAutoFit/>
          </a:bodyPr>
          <a:lstStyle/>
          <a:p>
            <a:r>
              <a:rPr lang="en-IN" dirty="0">
                <a:solidFill>
                  <a:schemeClr val="bg1">
                    <a:lumMod val="85000"/>
                  </a:schemeClr>
                </a:solidFill>
              </a:rPr>
              <a:t>UNICAST</a:t>
            </a:r>
          </a:p>
        </p:txBody>
      </p:sp>
      <p:pic>
        <p:nvPicPr>
          <p:cNvPr id="61" name="Content Placeholder 8">
            <a:extLst>
              <a:ext uri="{FF2B5EF4-FFF2-40B4-BE49-F238E27FC236}">
                <a16:creationId xmlns:a16="http://schemas.microsoft.com/office/drawing/2014/main" id="{2B429729-2B03-45D1-82E9-D871AE6AC1E1}"/>
              </a:ext>
            </a:extLst>
          </p:cNvPr>
          <p:cNvPicPr>
            <a:picLocks noChangeAspect="1"/>
          </p:cNvPicPr>
          <p:nvPr/>
        </p:nvPicPr>
        <p:blipFill rotWithShape="1">
          <a:blip r:embed="rId2">
            <a:extLst>
              <a:ext uri="{28A0092B-C50C-407E-A947-70E740481C1C}">
                <a14:useLocalDpi xmlns:a14="http://schemas.microsoft.com/office/drawing/2010/main" val="0"/>
              </a:ext>
            </a:extLst>
          </a:blip>
          <a:srcRect t="37751" b="46400"/>
          <a:stretch/>
        </p:blipFill>
        <p:spPr>
          <a:xfrm>
            <a:off x="5847601" y="4359777"/>
            <a:ext cx="4351338" cy="624690"/>
          </a:xfrm>
          <a:prstGeom prst="rect">
            <a:avLst/>
          </a:prstGeom>
        </p:spPr>
      </p:pic>
      <p:cxnSp>
        <p:nvCxnSpPr>
          <p:cNvPr id="62" name="Straight Connector 61">
            <a:extLst>
              <a:ext uri="{FF2B5EF4-FFF2-40B4-BE49-F238E27FC236}">
                <a16:creationId xmlns:a16="http://schemas.microsoft.com/office/drawing/2014/main" id="{844F987A-6D6F-4563-A8DD-F525DB896A3C}"/>
              </a:ext>
            </a:extLst>
          </p:cNvPr>
          <p:cNvCxnSpPr>
            <a:cxnSpLocks/>
          </p:cNvCxnSpPr>
          <p:nvPr/>
        </p:nvCxnSpPr>
        <p:spPr>
          <a:xfrm>
            <a:off x="6354414" y="5020687"/>
            <a:ext cx="0" cy="688062"/>
          </a:xfrm>
          <a:prstGeom prst="line">
            <a:avLst/>
          </a:prstGeom>
          <a:ln/>
        </p:spPr>
        <p:style>
          <a:lnRef idx="3">
            <a:schemeClr val="dk1"/>
          </a:lnRef>
          <a:fillRef idx="0">
            <a:schemeClr val="dk1"/>
          </a:fillRef>
          <a:effectRef idx="2">
            <a:schemeClr val="dk1"/>
          </a:effectRef>
          <a:fontRef idx="minor">
            <a:schemeClr val="tx1"/>
          </a:fontRef>
        </p:style>
      </p:cxnSp>
      <p:cxnSp>
        <p:nvCxnSpPr>
          <p:cNvPr id="63" name="Straight Connector 62">
            <a:extLst>
              <a:ext uri="{FF2B5EF4-FFF2-40B4-BE49-F238E27FC236}">
                <a16:creationId xmlns:a16="http://schemas.microsoft.com/office/drawing/2014/main" id="{F643676F-21BE-4244-8698-88A4CA8199E1}"/>
              </a:ext>
            </a:extLst>
          </p:cNvPr>
          <p:cNvCxnSpPr>
            <a:cxnSpLocks/>
          </p:cNvCxnSpPr>
          <p:nvPr/>
        </p:nvCxnSpPr>
        <p:spPr>
          <a:xfrm>
            <a:off x="6761819" y="5020687"/>
            <a:ext cx="0" cy="688062"/>
          </a:xfrm>
          <a:prstGeom prst="line">
            <a:avLst/>
          </a:prstGeom>
          <a:ln/>
        </p:spPr>
        <p:style>
          <a:lnRef idx="3">
            <a:schemeClr val="dk1"/>
          </a:lnRef>
          <a:fillRef idx="0">
            <a:schemeClr val="dk1"/>
          </a:fillRef>
          <a:effectRef idx="2">
            <a:schemeClr val="dk1"/>
          </a:effectRef>
          <a:fontRef idx="minor">
            <a:schemeClr val="tx1"/>
          </a:fontRef>
        </p:style>
      </p:cxnSp>
      <p:cxnSp>
        <p:nvCxnSpPr>
          <p:cNvPr id="64" name="Straight Connector 63">
            <a:extLst>
              <a:ext uri="{FF2B5EF4-FFF2-40B4-BE49-F238E27FC236}">
                <a16:creationId xmlns:a16="http://schemas.microsoft.com/office/drawing/2014/main" id="{F8B432D4-3A2A-469D-AEDC-2FA28535FFBE}"/>
              </a:ext>
            </a:extLst>
          </p:cNvPr>
          <p:cNvCxnSpPr>
            <a:cxnSpLocks/>
          </p:cNvCxnSpPr>
          <p:nvPr/>
        </p:nvCxnSpPr>
        <p:spPr>
          <a:xfrm>
            <a:off x="7187331" y="5020687"/>
            <a:ext cx="0" cy="688062"/>
          </a:xfrm>
          <a:prstGeom prst="line">
            <a:avLst/>
          </a:prstGeom>
          <a:ln/>
        </p:spPr>
        <p:style>
          <a:lnRef idx="3">
            <a:schemeClr val="dk1"/>
          </a:lnRef>
          <a:fillRef idx="0">
            <a:schemeClr val="dk1"/>
          </a:fillRef>
          <a:effectRef idx="2">
            <a:schemeClr val="dk1"/>
          </a:effectRef>
          <a:fontRef idx="minor">
            <a:schemeClr val="tx1"/>
          </a:fontRef>
        </p:style>
      </p:cxnSp>
      <p:cxnSp>
        <p:nvCxnSpPr>
          <p:cNvPr id="65" name="Straight Connector 64">
            <a:extLst>
              <a:ext uri="{FF2B5EF4-FFF2-40B4-BE49-F238E27FC236}">
                <a16:creationId xmlns:a16="http://schemas.microsoft.com/office/drawing/2014/main" id="{1DEC9005-AEE8-4B5B-96D0-4D8F03AE07A2}"/>
              </a:ext>
            </a:extLst>
          </p:cNvPr>
          <p:cNvCxnSpPr>
            <a:cxnSpLocks/>
          </p:cNvCxnSpPr>
          <p:nvPr/>
        </p:nvCxnSpPr>
        <p:spPr>
          <a:xfrm>
            <a:off x="7658111" y="5020687"/>
            <a:ext cx="0" cy="688062"/>
          </a:xfrm>
          <a:prstGeom prst="line">
            <a:avLst/>
          </a:prstGeom>
          <a:ln/>
        </p:spPr>
        <p:style>
          <a:lnRef idx="3">
            <a:schemeClr val="dk1"/>
          </a:lnRef>
          <a:fillRef idx="0">
            <a:schemeClr val="dk1"/>
          </a:fillRef>
          <a:effectRef idx="2">
            <a:schemeClr val="dk1"/>
          </a:effectRef>
          <a:fontRef idx="minor">
            <a:schemeClr val="tx1"/>
          </a:fontRef>
        </p:style>
      </p:cxnSp>
      <p:cxnSp>
        <p:nvCxnSpPr>
          <p:cNvPr id="66" name="Straight Connector 65">
            <a:extLst>
              <a:ext uri="{FF2B5EF4-FFF2-40B4-BE49-F238E27FC236}">
                <a16:creationId xmlns:a16="http://schemas.microsoft.com/office/drawing/2014/main" id="{9B96DDD5-2299-4399-AC56-37904B700C55}"/>
              </a:ext>
            </a:extLst>
          </p:cNvPr>
          <p:cNvCxnSpPr>
            <a:cxnSpLocks/>
          </p:cNvCxnSpPr>
          <p:nvPr/>
        </p:nvCxnSpPr>
        <p:spPr>
          <a:xfrm>
            <a:off x="8753581" y="5020687"/>
            <a:ext cx="0" cy="688062"/>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pic>
        <p:nvPicPr>
          <p:cNvPr id="67" name="Picture 66">
            <a:extLst>
              <a:ext uri="{FF2B5EF4-FFF2-40B4-BE49-F238E27FC236}">
                <a16:creationId xmlns:a16="http://schemas.microsoft.com/office/drawing/2014/main" id="{72DEA55A-EDA4-4064-A702-C4A3EFE6F9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03102" y="5575261"/>
            <a:ext cx="684000" cy="684000"/>
          </a:xfrm>
          <a:prstGeom prst="rect">
            <a:avLst/>
          </a:prstGeom>
        </p:spPr>
      </p:pic>
      <p:pic>
        <p:nvPicPr>
          <p:cNvPr id="68" name="Picture 67">
            <a:extLst>
              <a:ext uri="{FF2B5EF4-FFF2-40B4-BE49-F238E27FC236}">
                <a16:creationId xmlns:a16="http://schemas.microsoft.com/office/drawing/2014/main" id="{516054E0-75B2-4D3A-BA03-489C7547EA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6174838" y="5734037"/>
            <a:ext cx="360000" cy="360000"/>
          </a:xfrm>
          <a:prstGeom prst="rect">
            <a:avLst/>
          </a:prstGeom>
        </p:spPr>
      </p:pic>
      <p:pic>
        <p:nvPicPr>
          <p:cNvPr id="69" name="Picture 68">
            <a:extLst>
              <a:ext uri="{FF2B5EF4-FFF2-40B4-BE49-F238E27FC236}">
                <a16:creationId xmlns:a16="http://schemas.microsoft.com/office/drawing/2014/main" id="{E8EC64EA-055E-404A-852D-400B893E9F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6582243" y="5734037"/>
            <a:ext cx="360000" cy="360000"/>
          </a:xfrm>
          <a:prstGeom prst="rect">
            <a:avLst/>
          </a:prstGeom>
        </p:spPr>
      </p:pic>
      <p:pic>
        <p:nvPicPr>
          <p:cNvPr id="70" name="Picture 69">
            <a:extLst>
              <a:ext uri="{FF2B5EF4-FFF2-40B4-BE49-F238E27FC236}">
                <a16:creationId xmlns:a16="http://schemas.microsoft.com/office/drawing/2014/main" id="{8D3E8ED0-7D6A-4274-9E4E-E28FE8FFEF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6974550" y="5729901"/>
            <a:ext cx="360000" cy="360000"/>
          </a:xfrm>
          <a:prstGeom prst="rect">
            <a:avLst/>
          </a:prstGeom>
        </p:spPr>
      </p:pic>
      <p:pic>
        <p:nvPicPr>
          <p:cNvPr id="71" name="Picture 70">
            <a:extLst>
              <a:ext uri="{FF2B5EF4-FFF2-40B4-BE49-F238E27FC236}">
                <a16:creationId xmlns:a16="http://schemas.microsoft.com/office/drawing/2014/main" id="{4A7CBA95-073A-454D-99E7-8BA143E676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7430253" y="5739722"/>
            <a:ext cx="360000" cy="360000"/>
          </a:xfrm>
          <a:prstGeom prst="rect">
            <a:avLst/>
          </a:prstGeom>
        </p:spPr>
      </p:pic>
      <p:graphicFrame>
        <p:nvGraphicFramePr>
          <p:cNvPr id="72" name="Table 31">
            <a:extLst>
              <a:ext uri="{FF2B5EF4-FFF2-40B4-BE49-F238E27FC236}">
                <a16:creationId xmlns:a16="http://schemas.microsoft.com/office/drawing/2014/main" id="{609C88C9-2163-49BC-915B-43567DAA9E18}"/>
              </a:ext>
            </a:extLst>
          </p:cNvPr>
          <p:cNvGraphicFramePr>
            <a:graphicFrameLocks noGrp="1"/>
          </p:cNvGraphicFramePr>
          <p:nvPr/>
        </p:nvGraphicFramePr>
        <p:xfrm>
          <a:off x="10307183" y="3528309"/>
          <a:ext cx="1540582" cy="2194560"/>
        </p:xfrm>
        <a:graphic>
          <a:graphicData uri="http://schemas.openxmlformats.org/drawingml/2006/table">
            <a:tbl>
              <a:tblPr firstRow="1" bandRow="1">
                <a:tableStyleId>{8A107856-5554-42FB-B03E-39F5DBC370BA}</a:tableStyleId>
              </a:tblPr>
              <a:tblGrid>
                <a:gridCol w="770291">
                  <a:extLst>
                    <a:ext uri="{9D8B030D-6E8A-4147-A177-3AD203B41FA5}">
                      <a16:colId xmlns:a16="http://schemas.microsoft.com/office/drawing/2014/main" val="3526510174"/>
                    </a:ext>
                  </a:extLst>
                </a:gridCol>
                <a:gridCol w="770291">
                  <a:extLst>
                    <a:ext uri="{9D8B030D-6E8A-4147-A177-3AD203B41FA5}">
                      <a16:colId xmlns:a16="http://schemas.microsoft.com/office/drawing/2014/main" val="1702216650"/>
                    </a:ext>
                  </a:extLst>
                </a:gridCol>
              </a:tblGrid>
              <a:tr h="262551">
                <a:tc>
                  <a:txBody>
                    <a:bodyPr/>
                    <a:lstStyle/>
                    <a:p>
                      <a:r>
                        <a:rPr lang="en-IN" dirty="0"/>
                        <a:t>PORT</a:t>
                      </a:r>
                    </a:p>
                  </a:txBody>
                  <a:tcPr/>
                </a:tc>
                <a:tc>
                  <a:txBody>
                    <a:bodyPr/>
                    <a:lstStyle/>
                    <a:p>
                      <a:r>
                        <a:rPr lang="en-IN" dirty="0"/>
                        <a:t>MAC</a:t>
                      </a:r>
                    </a:p>
                  </a:txBody>
                  <a:tcPr/>
                </a:tc>
                <a:extLst>
                  <a:ext uri="{0D108BD9-81ED-4DB2-BD59-A6C34878D82A}">
                    <a16:rowId xmlns:a16="http://schemas.microsoft.com/office/drawing/2014/main" val="147282815"/>
                  </a:ext>
                </a:extLst>
              </a:tr>
              <a:tr h="289711">
                <a:tc>
                  <a:txBody>
                    <a:bodyPr/>
                    <a:lstStyle/>
                    <a:p>
                      <a:endParaRPr lang="en-IN" dirty="0"/>
                    </a:p>
                  </a:txBody>
                  <a:tcPr/>
                </a:tc>
                <a:tc>
                  <a:txBody>
                    <a:bodyPr/>
                    <a:lstStyle/>
                    <a:p>
                      <a:r>
                        <a:rPr lang="en-IN" dirty="0"/>
                        <a:t>XZX</a:t>
                      </a:r>
                    </a:p>
                  </a:txBody>
                  <a:tcPr/>
                </a:tc>
                <a:extLst>
                  <a:ext uri="{0D108BD9-81ED-4DB2-BD59-A6C34878D82A}">
                    <a16:rowId xmlns:a16="http://schemas.microsoft.com/office/drawing/2014/main" val="727833435"/>
                  </a:ext>
                </a:extLst>
              </a:tr>
              <a:tr h="289711">
                <a:tc>
                  <a:txBody>
                    <a:bodyPr/>
                    <a:lstStyle/>
                    <a:p>
                      <a:endParaRPr lang="en-IN" dirty="0"/>
                    </a:p>
                  </a:txBody>
                  <a:tcPr/>
                </a:tc>
                <a:tc>
                  <a:txBody>
                    <a:bodyPr/>
                    <a:lstStyle/>
                    <a:p>
                      <a:r>
                        <a:rPr lang="en-IN" dirty="0"/>
                        <a:t>XZ</a:t>
                      </a:r>
                    </a:p>
                  </a:txBody>
                  <a:tcPr/>
                </a:tc>
                <a:extLst>
                  <a:ext uri="{0D108BD9-81ED-4DB2-BD59-A6C34878D82A}">
                    <a16:rowId xmlns:a16="http://schemas.microsoft.com/office/drawing/2014/main" val="1291664722"/>
                  </a:ext>
                </a:extLst>
              </a:tr>
              <a:tr h="289711">
                <a:tc>
                  <a:txBody>
                    <a:bodyPr/>
                    <a:lstStyle/>
                    <a:p>
                      <a:endParaRPr lang="en-IN" dirty="0"/>
                    </a:p>
                  </a:txBody>
                  <a:tcPr/>
                </a:tc>
                <a:tc>
                  <a:txBody>
                    <a:bodyPr/>
                    <a:lstStyle/>
                    <a:p>
                      <a:r>
                        <a:rPr lang="en-IN" dirty="0"/>
                        <a:t>ZXZZ</a:t>
                      </a:r>
                    </a:p>
                  </a:txBody>
                  <a:tcPr/>
                </a:tc>
                <a:extLst>
                  <a:ext uri="{0D108BD9-81ED-4DB2-BD59-A6C34878D82A}">
                    <a16:rowId xmlns:a16="http://schemas.microsoft.com/office/drawing/2014/main" val="3647609625"/>
                  </a:ext>
                </a:extLst>
              </a:tr>
              <a:tr h="274146">
                <a:tc>
                  <a:txBody>
                    <a:bodyPr/>
                    <a:lstStyle/>
                    <a:p>
                      <a:endParaRPr lang="en-IN" dirty="0"/>
                    </a:p>
                  </a:txBody>
                  <a:tcPr/>
                </a:tc>
                <a:tc>
                  <a:txBody>
                    <a:bodyPr/>
                    <a:lstStyle/>
                    <a:p>
                      <a:r>
                        <a:rPr lang="en-IN" dirty="0"/>
                        <a:t>X</a:t>
                      </a:r>
                    </a:p>
                  </a:txBody>
                  <a:tcPr/>
                </a:tc>
                <a:extLst>
                  <a:ext uri="{0D108BD9-81ED-4DB2-BD59-A6C34878D82A}">
                    <a16:rowId xmlns:a16="http://schemas.microsoft.com/office/drawing/2014/main" val="2402218395"/>
                  </a:ext>
                </a:extLst>
              </a:tr>
              <a:tr h="289711">
                <a:tc>
                  <a:txBody>
                    <a:bodyPr/>
                    <a:lstStyle/>
                    <a:p>
                      <a:endParaRPr lang="en-IN" dirty="0"/>
                    </a:p>
                  </a:txBody>
                  <a:tcPr/>
                </a:tc>
                <a:tc>
                  <a:txBody>
                    <a:bodyPr/>
                    <a:lstStyle/>
                    <a:p>
                      <a:r>
                        <a:rPr lang="en-IN" dirty="0"/>
                        <a:t>ZX</a:t>
                      </a:r>
                    </a:p>
                  </a:txBody>
                  <a:tcPr/>
                </a:tc>
                <a:extLst>
                  <a:ext uri="{0D108BD9-81ED-4DB2-BD59-A6C34878D82A}">
                    <a16:rowId xmlns:a16="http://schemas.microsoft.com/office/drawing/2014/main" val="534535933"/>
                  </a:ext>
                </a:extLst>
              </a:tr>
            </a:tbl>
          </a:graphicData>
        </a:graphic>
      </p:graphicFrame>
      <p:sp>
        <p:nvSpPr>
          <p:cNvPr id="73" name="TextBox 72">
            <a:extLst>
              <a:ext uri="{FF2B5EF4-FFF2-40B4-BE49-F238E27FC236}">
                <a16:creationId xmlns:a16="http://schemas.microsoft.com/office/drawing/2014/main" id="{70247891-84D1-4E4F-8C11-7F355F43251F}"/>
              </a:ext>
            </a:extLst>
          </p:cNvPr>
          <p:cNvSpPr txBox="1"/>
          <p:nvPr/>
        </p:nvSpPr>
        <p:spPr>
          <a:xfrm>
            <a:off x="6205115" y="6056440"/>
            <a:ext cx="263214" cy="276999"/>
          </a:xfrm>
          <a:prstGeom prst="rect">
            <a:avLst/>
          </a:prstGeom>
          <a:noFill/>
        </p:spPr>
        <p:txBody>
          <a:bodyPr wrap="none" rtlCol="0">
            <a:spAutoFit/>
          </a:bodyPr>
          <a:lstStyle/>
          <a:p>
            <a:r>
              <a:rPr lang="en-IN" sz="1200" dirty="0"/>
              <a:t>1</a:t>
            </a:r>
          </a:p>
        </p:txBody>
      </p:sp>
      <p:sp>
        <p:nvSpPr>
          <p:cNvPr id="74" name="TextBox 73">
            <a:extLst>
              <a:ext uri="{FF2B5EF4-FFF2-40B4-BE49-F238E27FC236}">
                <a16:creationId xmlns:a16="http://schemas.microsoft.com/office/drawing/2014/main" id="{E2DB861D-DCD9-4A07-A5DE-26D537057D0C}"/>
              </a:ext>
            </a:extLst>
          </p:cNvPr>
          <p:cNvSpPr txBox="1"/>
          <p:nvPr/>
        </p:nvSpPr>
        <p:spPr>
          <a:xfrm>
            <a:off x="7484443" y="6056440"/>
            <a:ext cx="263214" cy="276999"/>
          </a:xfrm>
          <a:prstGeom prst="rect">
            <a:avLst/>
          </a:prstGeom>
          <a:noFill/>
        </p:spPr>
        <p:txBody>
          <a:bodyPr wrap="none" rtlCol="0">
            <a:spAutoFit/>
          </a:bodyPr>
          <a:lstStyle/>
          <a:p>
            <a:r>
              <a:rPr lang="en-IN" sz="1200" dirty="0"/>
              <a:t>4</a:t>
            </a:r>
          </a:p>
        </p:txBody>
      </p:sp>
      <p:sp>
        <p:nvSpPr>
          <p:cNvPr id="79" name="Freeform: Shape 78">
            <a:extLst>
              <a:ext uri="{FF2B5EF4-FFF2-40B4-BE49-F238E27FC236}">
                <a16:creationId xmlns:a16="http://schemas.microsoft.com/office/drawing/2014/main" id="{420F2ECB-6113-4F36-966D-F33D87013AC8}"/>
              </a:ext>
            </a:extLst>
          </p:cNvPr>
          <p:cNvSpPr/>
          <p:nvPr/>
        </p:nvSpPr>
        <p:spPr>
          <a:xfrm>
            <a:off x="8917663" y="4481465"/>
            <a:ext cx="579427" cy="1792586"/>
          </a:xfrm>
          <a:custGeom>
            <a:avLst/>
            <a:gdLst>
              <a:gd name="connsiteX0" fmla="*/ 9054 w 579427"/>
              <a:gd name="connsiteY0" fmla="*/ 1792586 h 1792586"/>
              <a:gd name="connsiteX1" fmla="*/ 579422 w 579427"/>
              <a:gd name="connsiteY1" fmla="*/ 1294645 h 1792586"/>
              <a:gd name="connsiteX2" fmla="*/ 0 w 579427"/>
              <a:gd name="connsiteY2" fmla="*/ 0 h 1792586"/>
            </a:gdLst>
            <a:ahLst/>
            <a:cxnLst>
              <a:cxn ang="0">
                <a:pos x="connsiteX0" y="connsiteY0"/>
              </a:cxn>
              <a:cxn ang="0">
                <a:pos x="connsiteX1" y="connsiteY1"/>
              </a:cxn>
              <a:cxn ang="0">
                <a:pos x="connsiteX2" y="connsiteY2"/>
              </a:cxn>
            </a:cxnLst>
            <a:rect l="l" t="t" r="r" b="b"/>
            <a:pathLst>
              <a:path w="579427" h="1792586">
                <a:moveTo>
                  <a:pt x="9054" y="1792586"/>
                </a:moveTo>
                <a:cubicBezTo>
                  <a:pt x="294992" y="1692997"/>
                  <a:pt x="580931" y="1593409"/>
                  <a:pt x="579422" y="1294645"/>
                </a:cubicBezTo>
                <a:cubicBezTo>
                  <a:pt x="577913" y="995881"/>
                  <a:pt x="288956" y="497940"/>
                  <a:pt x="0" y="0"/>
                </a:cubicBezTo>
              </a:path>
            </a:pathLst>
          </a:custGeom>
          <a:ln>
            <a:solidFill>
              <a:srgbClr val="C00000"/>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sp>
        <p:nvSpPr>
          <p:cNvPr id="80" name="TextBox 79">
            <a:extLst>
              <a:ext uri="{FF2B5EF4-FFF2-40B4-BE49-F238E27FC236}">
                <a16:creationId xmlns:a16="http://schemas.microsoft.com/office/drawing/2014/main" id="{3AEF729B-D2C6-4708-B4F2-E6320788DC62}"/>
              </a:ext>
            </a:extLst>
          </p:cNvPr>
          <p:cNvSpPr txBox="1"/>
          <p:nvPr/>
        </p:nvSpPr>
        <p:spPr>
          <a:xfrm>
            <a:off x="7976440" y="6221019"/>
            <a:ext cx="1737323" cy="276999"/>
          </a:xfrm>
          <a:prstGeom prst="rect">
            <a:avLst/>
          </a:prstGeom>
          <a:noFill/>
        </p:spPr>
        <p:txBody>
          <a:bodyPr wrap="square" rtlCol="0">
            <a:spAutoFit/>
          </a:bodyPr>
          <a:lstStyle/>
          <a:p>
            <a:r>
              <a:rPr lang="en-IN" sz="1200" dirty="0">
                <a:highlight>
                  <a:srgbClr val="FFFF00"/>
                </a:highlight>
              </a:rPr>
              <a:t>INVALID MAC ADREESS</a:t>
            </a:r>
          </a:p>
        </p:txBody>
      </p:sp>
      <p:sp>
        <p:nvSpPr>
          <p:cNvPr id="81" name="Freeform: Shape 80">
            <a:extLst>
              <a:ext uri="{FF2B5EF4-FFF2-40B4-BE49-F238E27FC236}">
                <a16:creationId xmlns:a16="http://schemas.microsoft.com/office/drawing/2014/main" id="{30536DD8-EA71-4CB0-BA79-1C084420B8A8}"/>
              </a:ext>
            </a:extLst>
          </p:cNvPr>
          <p:cNvSpPr/>
          <p:nvPr/>
        </p:nvSpPr>
        <p:spPr>
          <a:xfrm>
            <a:off x="9316016" y="3372631"/>
            <a:ext cx="986828" cy="1054513"/>
          </a:xfrm>
          <a:custGeom>
            <a:avLst/>
            <a:gdLst>
              <a:gd name="connsiteX0" fmla="*/ 0 w 986828"/>
              <a:gd name="connsiteY0" fmla="*/ 1054513 h 1054513"/>
              <a:gd name="connsiteX1" fmla="*/ 253497 w 986828"/>
              <a:gd name="connsiteY1" fmla="*/ 58632 h 1054513"/>
              <a:gd name="connsiteX2" fmla="*/ 986828 w 986828"/>
              <a:gd name="connsiteY2" fmla="*/ 122006 h 1054513"/>
            </a:gdLst>
            <a:ahLst/>
            <a:cxnLst>
              <a:cxn ang="0">
                <a:pos x="connsiteX0" y="connsiteY0"/>
              </a:cxn>
              <a:cxn ang="0">
                <a:pos x="connsiteX1" y="connsiteY1"/>
              </a:cxn>
              <a:cxn ang="0">
                <a:pos x="connsiteX2" y="connsiteY2"/>
              </a:cxn>
            </a:cxnLst>
            <a:rect l="l" t="t" r="r" b="b"/>
            <a:pathLst>
              <a:path w="986828" h="1054513">
                <a:moveTo>
                  <a:pt x="0" y="1054513"/>
                </a:moveTo>
                <a:cubicBezTo>
                  <a:pt x="44513" y="634281"/>
                  <a:pt x="89026" y="214050"/>
                  <a:pt x="253497" y="58632"/>
                </a:cubicBezTo>
                <a:cubicBezTo>
                  <a:pt x="417968" y="-96786"/>
                  <a:pt x="854044" y="103899"/>
                  <a:pt x="986828" y="122006"/>
                </a:cubicBezTo>
              </a:path>
            </a:pathLst>
          </a:custGeom>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IN"/>
          </a:p>
        </p:txBody>
      </p:sp>
      <p:sp>
        <p:nvSpPr>
          <p:cNvPr id="82" name="TextBox 81">
            <a:extLst>
              <a:ext uri="{FF2B5EF4-FFF2-40B4-BE49-F238E27FC236}">
                <a16:creationId xmlns:a16="http://schemas.microsoft.com/office/drawing/2014/main" id="{04F71C44-B65B-45C2-9060-87BBDA53574F}"/>
              </a:ext>
            </a:extLst>
          </p:cNvPr>
          <p:cNvSpPr txBox="1"/>
          <p:nvPr/>
        </p:nvSpPr>
        <p:spPr>
          <a:xfrm>
            <a:off x="8845101" y="3043343"/>
            <a:ext cx="1816010" cy="338554"/>
          </a:xfrm>
          <a:prstGeom prst="rect">
            <a:avLst/>
          </a:prstGeom>
          <a:noFill/>
        </p:spPr>
        <p:txBody>
          <a:bodyPr wrap="none" rtlCol="0">
            <a:spAutoFit/>
          </a:bodyPr>
          <a:lstStyle/>
          <a:p>
            <a:r>
              <a:rPr lang="en-IN" sz="1600" dirty="0">
                <a:solidFill>
                  <a:schemeClr val="bg1">
                    <a:lumMod val="85000"/>
                  </a:schemeClr>
                </a:solidFill>
              </a:rPr>
              <a:t>Switch look for mac</a:t>
            </a:r>
          </a:p>
        </p:txBody>
      </p:sp>
      <p:sp>
        <p:nvSpPr>
          <p:cNvPr id="83" name="TextBox 82">
            <a:extLst>
              <a:ext uri="{FF2B5EF4-FFF2-40B4-BE49-F238E27FC236}">
                <a16:creationId xmlns:a16="http://schemas.microsoft.com/office/drawing/2014/main" id="{A2C0ED66-7C53-430D-AFE3-7EFE058C4F6D}"/>
              </a:ext>
            </a:extLst>
          </p:cNvPr>
          <p:cNvSpPr txBox="1"/>
          <p:nvPr/>
        </p:nvSpPr>
        <p:spPr>
          <a:xfrm>
            <a:off x="8753581" y="4158896"/>
            <a:ext cx="301686" cy="369332"/>
          </a:xfrm>
          <a:prstGeom prst="rect">
            <a:avLst/>
          </a:prstGeom>
          <a:noFill/>
        </p:spPr>
        <p:txBody>
          <a:bodyPr wrap="none" rtlCol="0">
            <a:spAutoFit/>
          </a:bodyPr>
          <a:lstStyle/>
          <a:p>
            <a:r>
              <a:rPr lang="en-IN" dirty="0">
                <a:solidFill>
                  <a:schemeClr val="accent4"/>
                </a:solidFill>
              </a:rPr>
              <a:t>8</a:t>
            </a:r>
          </a:p>
        </p:txBody>
      </p:sp>
      <p:sp>
        <p:nvSpPr>
          <p:cNvPr id="85" name="TextBox 84">
            <a:extLst>
              <a:ext uri="{FF2B5EF4-FFF2-40B4-BE49-F238E27FC236}">
                <a16:creationId xmlns:a16="http://schemas.microsoft.com/office/drawing/2014/main" id="{72208AA9-5208-43A2-B616-3E7B3410A8AB}"/>
              </a:ext>
            </a:extLst>
          </p:cNvPr>
          <p:cNvSpPr txBox="1"/>
          <p:nvPr/>
        </p:nvSpPr>
        <p:spPr>
          <a:xfrm>
            <a:off x="8244827" y="1158965"/>
            <a:ext cx="3736921" cy="923330"/>
          </a:xfrm>
          <a:prstGeom prst="rect">
            <a:avLst/>
          </a:prstGeom>
          <a:noFill/>
        </p:spPr>
        <p:txBody>
          <a:bodyPr wrap="square" rtlCol="0">
            <a:spAutoFit/>
          </a:bodyPr>
          <a:lstStyle/>
          <a:p>
            <a:r>
              <a:rPr lang="en-US" dirty="0"/>
              <a:t>MAC flooding is a technique employed to compromise the security of network switches</a:t>
            </a:r>
            <a:endParaRPr lang="en-IN" dirty="0"/>
          </a:p>
        </p:txBody>
      </p:sp>
      <p:pic>
        <p:nvPicPr>
          <p:cNvPr id="87" name="Picture 86">
            <a:extLst>
              <a:ext uri="{FF2B5EF4-FFF2-40B4-BE49-F238E27FC236}">
                <a16:creationId xmlns:a16="http://schemas.microsoft.com/office/drawing/2014/main" id="{1E4F7D70-CDB7-4423-8F2B-675E6E2F83E3}"/>
              </a:ext>
            </a:extLst>
          </p:cNvPr>
          <p:cNvPicPr>
            <a:picLocks noChangeAspect="1"/>
          </p:cNvPicPr>
          <p:nvPr/>
        </p:nvPicPr>
        <p:blipFill>
          <a:blip r:embed="rId5">
            <a:alphaModFix amt="50000"/>
            <a:extLst>
              <a:ext uri="{28A0092B-C50C-407E-A947-70E740481C1C}">
                <a14:useLocalDpi xmlns:a14="http://schemas.microsoft.com/office/drawing/2010/main" val="0"/>
              </a:ext>
            </a:extLst>
          </a:blip>
          <a:stretch>
            <a:fillRect/>
          </a:stretch>
        </p:blipFill>
        <p:spPr>
          <a:xfrm>
            <a:off x="10527612" y="3942903"/>
            <a:ext cx="1170650" cy="1170650"/>
          </a:xfrm>
          <a:prstGeom prst="rect">
            <a:avLst/>
          </a:prstGeom>
        </p:spPr>
      </p:pic>
      <p:sp>
        <p:nvSpPr>
          <p:cNvPr id="88" name="Freeform: Shape 87">
            <a:extLst>
              <a:ext uri="{FF2B5EF4-FFF2-40B4-BE49-F238E27FC236}">
                <a16:creationId xmlns:a16="http://schemas.microsoft.com/office/drawing/2014/main" id="{5025C50D-0B3B-4428-A6AF-7ADDEA751540}"/>
              </a:ext>
            </a:extLst>
          </p:cNvPr>
          <p:cNvSpPr/>
          <p:nvPr/>
        </p:nvSpPr>
        <p:spPr>
          <a:xfrm>
            <a:off x="6283105" y="3376939"/>
            <a:ext cx="2489703" cy="1059258"/>
          </a:xfrm>
          <a:custGeom>
            <a:avLst/>
            <a:gdLst>
              <a:gd name="connsiteX0" fmla="*/ 0 w 2489703"/>
              <a:gd name="connsiteY0" fmla="*/ 1050205 h 1059258"/>
              <a:gd name="connsiteX1" fmla="*/ 1131683 w 2489703"/>
              <a:gd name="connsiteY1" fmla="*/ 3 h 1059258"/>
              <a:gd name="connsiteX2" fmla="*/ 2489703 w 2489703"/>
              <a:gd name="connsiteY2" fmla="*/ 1059258 h 1059258"/>
            </a:gdLst>
            <a:ahLst/>
            <a:cxnLst>
              <a:cxn ang="0">
                <a:pos x="connsiteX0" y="connsiteY0"/>
              </a:cxn>
              <a:cxn ang="0">
                <a:pos x="connsiteX1" y="connsiteY1"/>
              </a:cxn>
              <a:cxn ang="0">
                <a:pos x="connsiteX2" y="connsiteY2"/>
              </a:cxn>
            </a:cxnLst>
            <a:rect l="l" t="t" r="r" b="b"/>
            <a:pathLst>
              <a:path w="2489703" h="1059258">
                <a:moveTo>
                  <a:pt x="0" y="1050205"/>
                </a:moveTo>
                <a:cubicBezTo>
                  <a:pt x="358366" y="524349"/>
                  <a:pt x="716733" y="-1506"/>
                  <a:pt x="1131683" y="3"/>
                </a:cubicBezTo>
                <a:cubicBezTo>
                  <a:pt x="1546633" y="1512"/>
                  <a:pt x="2267893" y="897805"/>
                  <a:pt x="2489703" y="1059258"/>
                </a:cubicBezTo>
              </a:path>
            </a:pathLst>
          </a:custGeom>
          <a:ln>
            <a:solidFill>
              <a:srgbClr val="C00000"/>
            </a:solidFill>
          </a:ln>
        </p:spPr>
        <p:style>
          <a:lnRef idx="2">
            <a:schemeClr val="accent4"/>
          </a:lnRef>
          <a:fillRef idx="0">
            <a:schemeClr val="accent4"/>
          </a:fillRef>
          <a:effectRef idx="1">
            <a:schemeClr val="accent4"/>
          </a:effectRef>
          <a:fontRef idx="minor">
            <a:schemeClr val="tx1"/>
          </a:fontRef>
        </p:style>
        <p:txBody>
          <a:bodyPr rtlCol="0" anchor="ctr"/>
          <a:lstStyle/>
          <a:p>
            <a:pPr algn="ctr"/>
            <a:endParaRPr lang="en-IN"/>
          </a:p>
        </p:txBody>
      </p:sp>
      <p:sp>
        <p:nvSpPr>
          <p:cNvPr id="90" name="Freeform: Shape 89">
            <a:extLst>
              <a:ext uri="{FF2B5EF4-FFF2-40B4-BE49-F238E27FC236}">
                <a16:creationId xmlns:a16="http://schemas.microsoft.com/office/drawing/2014/main" id="{AD00667F-1689-4785-818D-1487C0CE3BD1}"/>
              </a:ext>
            </a:extLst>
          </p:cNvPr>
          <p:cNvSpPr/>
          <p:nvPr/>
        </p:nvSpPr>
        <p:spPr>
          <a:xfrm>
            <a:off x="6507827" y="3385378"/>
            <a:ext cx="1998331" cy="1059258"/>
          </a:xfrm>
          <a:custGeom>
            <a:avLst/>
            <a:gdLst>
              <a:gd name="connsiteX0" fmla="*/ 0 w 2489703"/>
              <a:gd name="connsiteY0" fmla="*/ 1050205 h 1059258"/>
              <a:gd name="connsiteX1" fmla="*/ 1131683 w 2489703"/>
              <a:gd name="connsiteY1" fmla="*/ 3 h 1059258"/>
              <a:gd name="connsiteX2" fmla="*/ 2489703 w 2489703"/>
              <a:gd name="connsiteY2" fmla="*/ 1059258 h 1059258"/>
            </a:gdLst>
            <a:ahLst/>
            <a:cxnLst>
              <a:cxn ang="0">
                <a:pos x="connsiteX0" y="connsiteY0"/>
              </a:cxn>
              <a:cxn ang="0">
                <a:pos x="connsiteX1" y="connsiteY1"/>
              </a:cxn>
              <a:cxn ang="0">
                <a:pos x="connsiteX2" y="connsiteY2"/>
              </a:cxn>
            </a:cxnLst>
            <a:rect l="l" t="t" r="r" b="b"/>
            <a:pathLst>
              <a:path w="2489703" h="1059258">
                <a:moveTo>
                  <a:pt x="0" y="1050205"/>
                </a:moveTo>
                <a:cubicBezTo>
                  <a:pt x="358366" y="524349"/>
                  <a:pt x="716733" y="-1506"/>
                  <a:pt x="1131683" y="3"/>
                </a:cubicBezTo>
                <a:cubicBezTo>
                  <a:pt x="1546633" y="1512"/>
                  <a:pt x="2267893" y="897805"/>
                  <a:pt x="2489703" y="1059258"/>
                </a:cubicBezTo>
              </a:path>
            </a:pathLst>
          </a:custGeom>
          <a:ln>
            <a:solidFill>
              <a:srgbClr val="C00000"/>
            </a:solidFill>
          </a:ln>
        </p:spPr>
        <p:style>
          <a:lnRef idx="2">
            <a:schemeClr val="accent4"/>
          </a:lnRef>
          <a:fillRef idx="0">
            <a:schemeClr val="accent4"/>
          </a:fillRef>
          <a:effectRef idx="1">
            <a:schemeClr val="accent4"/>
          </a:effectRef>
          <a:fontRef idx="minor">
            <a:schemeClr val="tx1"/>
          </a:fontRef>
        </p:style>
        <p:txBody>
          <a:bodyPr rtlCol="0" anchor="ctr"/>
          <a:lstStyle/>
          <a:p>
            <a:pPr algn="ctr"/>
            <a:endParaRPr lang="en-IN"/>
          </a:p>
        </p:txBody>
      </p:sp>
      <p:sp>
        <p:nvSpPr>
          <p:cNvPr id="92" name="Freeform: Shape 91">
            <a:extLst>
              <a:ext uri="{FF2B5EF4-FFF2-40B4-BE49-F238E27FC236}">
                <a16:creationId xmlns:a16="http://schemas.microsoft.com/office/drawing/2014/main" id="{3A01AE87-E564-40A2-8627-9875ADD639E3}"/>
              </a:ext>
            </a:extLst>
          </p:cNvPr>
          <p:cNvSpPr/>
          <p:nvPr/>
        </p:nvSpPr>
        <p:spPr>
          <a:xfrm>
            <a:off x="6690494" y="3392426"/>
            <a:ext cx="1621208" cy="1059258"/>
          </a:xfrm>
          <a:custGeom>
            <a:avLst/>
            <a:gdLst>
              <a:gd name="connsiteX0" fmla="*/ 0 w 2489703"/>
              <a:gd name="connsiteY0" fmla="*/ 1050205 h 1059258"/>
              <a:gd name="connsiteX1" fmla="*/ 1131683 w 2489703"/>
              <a:gd name="connsiteY1" fmla="*/ 3 h 1059258"/>
              <a:gd name="connsiteX2" fmla="*/ 2489703 w 2489703"/>
              <a:gd name="connsiteY2" fmla="*/ 1059258 h 1059258"/>
            </a:gdLst>
            <a:ahLst/>
            <a:cxnLst>
              <a:cxn ang="0">
                <a:pos x="connsiteX0" y="connsiteY0"/>
              </a:cxn>
              <a:cxn ang="0">
                <a:pos x="connsiteX1" y="connsiteY1"/>
              </a:cxn>
              <a:cxn ang="0">
                <a:pos x="connsiteX2" y="connsiteY2"/>
              </a:cxn>
            </a:cxnLst>
            <a:rect l="l" t="t" r="r" b="b"/>
            <a:pathLst>
              <a:path w="2489703" h="1059258">
                <a:moveTo>
                  <a:pt x="0" y="1050205"/>
                </a:moveTo>
                <a:cubicBezTo>
                  <a:pt x="358366" y="524349"/>
                  <a:pt x="716733" y="-1506"/>
                  <a:pt x="1131683" y="3"/>
                </a:cubicBezTo>
                <a:cubicBezTo>
                  <a:pt x="1546633" y="1512"/>
                  <a:pt x="2267893" y="897805"/>
                  <a:pt x="2489703" y="1059258"/>
                </a:cubicBezTo>
              </a:path>
            </a:pathLst>
          </a:custGeom>
          <a:ln>
            <a:solidFill>
              <a:srgbClr val="C00000"/>
            </a:solidFill>
          </a:ln>
        </p:spPr>
        <p:style>
          <a:lnRef idx="2">
            <a:schemeClr val="accent4"/>
          </a:lnRef>
          <a:fillRef idx="0">
            <a:schemeClr val="accent4"/>
          </a:fillRef>
          <a:effectRef idx="1">
            <a:schemeClr val="accent4"/>
          </a:effectRef>
          <a:fontRef idx="minor">
            <a:schemeClr val="tx1"/>
          </a:fontRef>
        </p:style>
        <p:txBody>
          <a:bodyPr rtlCol="0" anchor="ctr"/>
          <a:lstStyle/>
          <a:p>
            <a:pPr algn="ctr"/>
            <a:endParaRPr lang="en-IN"/>
          </a:p>
        </p:txBody>
      </p:sp>
      <p:sp>
        <p:nvSpPr>
          <p:cNvPr id="93" name="Freeform: Shape 92">
            <a:extLst>
              <a:ext uri="{FF2B5EF4-FFF2-40B4-BE49-F238E27FC236}">
                <a16:creationId xmlns:a16="http://schemas.microsoft.com/office/drawing/2014/main" id="{FAC40C37-C44B-4601-919B-E4A9D1EBC1E8}"/>
              </a:ext>
            </a:extLst>
          </p:cNvPr>
          <p:cNvSpPr/>
          <p:nvPr/>
        </p:nvSpPr>
        <p:spPr>
          <a:xfrm>
            <a:off x="6833841" y="3381864"/>
            <a:ext cx="1250904" cy="1059258"/>
          </a:xfrm>
          <a:custGeom>
            <a:avLst/>
            <a:gdLst>
              <a:gd name="connsiteX0" fmla="*/ 0 w 2489703"/>
              <a:gd name="connsiteY0" fmla="*/ 1050205 h 1059258"/>
              <a:gd name="connsiteX1" fmla="*/ 1131683 w 2489703"/>
              <a:gd name="connsiteY1" fmla="*/ 3 h 1059258"/>
              <a:gd name="connsiteX2" fmla="*/ 2489703 w 2489703"/>
              <a:gd name="connsiteY2" fmla="*/ 1059258 h 1059258"/>
            </a:gdLst>
            <a:ahLst/>
            <a:cxnLst>
              <a:cxn ang="0">
                <a:pos x="connsiteX0" y="connsiteY0"/>
              </a:cxn>
              <a:cxn ang="0">
                <a:pos x="connsiteX1" y="connsiteY1"/>
              </a:cxn>
              <a:cxn ang="0">
                <a:pos x="connsiteX2" y="connsiteY2"/>
              </a:cxn>
            </a:cxnLst>
            <a:rect l="l" t="t" r="r" b="b"/>
            <a:pathLst>
              <a:path w="2489703" h="1059258">
                <a:moveTo>
                  <a:pt x="0" y="1050205"/>
                </a:moveTo>
                <a:cubicBezTo>
                  <a:pt x="358366" y="524349"/>
                  <a:pt x="716733" y="-1506"/>
                  <a:pt x="1131683" y="3"/>
                </a:cubicBezTo>
                <a:cubicBezTo>
                  <a:pt x="1546633" y="1512"/>
                  <a:pt x="2267893" y="897805"/>
                  <a:pt x="2489703" y="1059258"/>
                </a:cubicBezTo>
              </a:path>
            </a:pathLst>
          </a:custGeom>
          <a:ln>
            <a:solidFill>
              <a:srgbClr val="C00000"/>
            </a:solidFill>
          </a:ln>
        </p:spPr>
        <p:style>
          <a:lnRef idx="2">
            <a:schemeClr val="accent4"/>
          </a:lnRef>
          <a:fillRef idx="0">
            <a:schemeClr val="accent4"/>
          </a:fillRef>
          <a:effectRef idx="1">
            <a:schemeClr val="accent4"/>
          </a:effectRef>
          <a:fontRef idx="minor">
            <a:schemeClr val="tx1"/>
          </a:fontRef>
        </p:style>
        <p:txBody>
          <a:bodyPr rtlCol="0" anchor="ctr"/>
          <a:lstStyle/>
          <a:p>
            <a:pPr algn="ctr"/>
            <a:endParaRPr lang="en-IN"/>
          </a:p>
        </p:txBody>
      </p:sp>
      <p:sp>
        <p:nvSpPr>
          <p:cNvPr id="94" name="Freeform: Shape 93">
            <a:extLst>
              <a:ext uri="{FF2B5EF4-FFF2-40B4-BE49-F238E27FC236}">
                <a16:creationId xmlns:a16="http://schemas.microsoft.com/office/drawing/2014/main" id="{13A09C6C-95E8-4207-9C9A-E481F8EA3A4D}"/>
              </a:ext>
            </a:extLst>
          </p:cNvPr>
          <p:cNvSpPr/>
          <p:nvPr/>
        </p:nvSpPr>
        <p:spPr>
          <a:xfrm>
            <a:off x="6986241" y="3425628"/>
            <a:ext cx="957247" cy="1059258"/>
          </a:xfrm>
          <a:custGeom>
            <a:avLst/>
            <a:gdLst>
              <a:gd name="connsiteX0" fmla="*/ 0 w 2489703"/>
              <a:gd name="connsiteY0" fmla="*/ 1050205 h 1059258"/>
              <a:gd name="connsiteX1" fmla="*/ 1131683 w 2489703"/>
              <a:gd name="connsiteY1" fmla="*/ 3 h 1059258"/>
              <a:gd name="connsiteX2" fmla="*/ 2489703 w 2489703"/>
              <a:gd name="connsiteY2" fmla="*/ 1059258 h 1059258"/>
            </a:gdLst>
            <a:ahLst/>
            <a:cxnLst>
              <a:cxn ang="0">
                <a:pos x="connsiteX0" y="connsiteY0"/>
              </a:cxn>
              <a:cxn ang="0">
                <a:pos x="connsiteX1" y="connsiteY1"/>
              </a:cxn>
              <a:cxn ang="0">
                <a:pos x="connsiteX2" y="connsiteY2"/>
              </a:cxn>
            </a:cxnLst>
            <a:rect l="l" t="t" r="r" b="b"/>
            <a:pathLst>
              <a:path w="2489703" h="1059258">
                <a:moveTo>
                  <a:pt x="0" y="1050205"/>
                </a:moveTo>
                <a:cubicBezTo>
                  <a:pt x="358366" y="524349"/>
                  <a:pt x="716733" y="-1506"/>
                  <a:pt x="1131683" y="3"/>
                </a:cubicBezTo>
                <a:cubicBezTo>
                  <a:pt x="1546633" y="1512"/>
                  <a:pt x="2267893" y="897805"/>
                  <a:pt x="2489703" y="1059258"/>
                </a:cubicBezTo>
              </a:path>
            </a:pathLst>
          </a:custGeom>
          <a:ln>
            <a:solidFill>
              <a:srgbClr val="C00000"/>
            </a:solidFill>
          </a:ln>
        </p:spPr>
        <p:style>
          <a:lnRef idx="2">
            <a:schemeClr val="accent4"/>
          </a:lnRef>
          <a:fillRef idx="0">
            <a:schemeClr val="accent4"/>
          </a:fillRef>
          <a:effectRef idx="1">
            <a:schemeClr val="accent4"/>
          </a:effectRef>
          <a:fontRef idx="minor">
            <a:schemeClr val="tx1"/>
          </a:fontRef>
        </p:style>
        <p:txBody>
          <a:bodyPr rtlCol="0" anchor="ctr"/>
          <a:lstStyle/>
          <a:p>
            <a:pPr algn="ctr"/>
            <a:endParaRPr lang="en-IN"/>
          </a:p>
        </p:txBody>
      </p:sp>
      <p:sp>
        <p:nvSpPr>
          <p:cNvPr id="95" name="Freeform: Shape 94">
            <a:extLst>
              <a:ext uri="{FF2B5EF4-FFF2-40B4-BE49-F238E27FC236}">
                <a16:creationId xmlns:a16="http://schemas.microsoft.com/office/drawing/2014/main" id="{FF11969C-A5F9-4D36-9CBA-D3C07C4BAB5A}"/>
              </a:ext>
            </a:extLst>
          </p:cNvPr>
          <p:cNvSpPr/>
          <p:nvPr/>
        </p:nvSpPr>
        <p:spPr>
          <a:xfrm>
            <a:off x="7174854" y="3460339"/>
            <a:ext cx="579428" cy="1059258"/>
          </a:xfrm>
          <a:custGeom>
            <a:avLst/>
            <a:gdLst>
              <a:gd name="connsiteX0" fmla="*/ 0 w 2489703"/>
              <a:gd name="connsiteY0" fmla="*/ 1050205 h 1059258"/>
              <a:gd name="connsiteX1" fmla="*/ 1131683 w 2489703"/>
              <a:gd name="connsiteY1" fmla="*/ 3 h 1059258"/>
              <a:gd name="connsiteX2" fmla="*/ 2489703 w 2489703"/>
              <a:gd name="connsiteY2" fmla="*/ 1059258 h 1059258"/>
            </a:gdLst>
            <a:ahLst/>
            <a:cxnLst>
              <a:cxn ang="0">
                <a:pos x="connsiteX0" y="connsiteY0"/>
              </a:cxn>
              <a:cxn ang="0">
                <a:pos x="connsiteX1" y="connsiteY1"/>
              </a:cxn>
              <a:cxn ang="0">
                <a:pos x="connsiteX2" y="connsiteY2"/>
              </a:cxn>
            </a:cxnLst>
            <a:rect l="l" t="t" r="r" b="b"/>
            <a:pathLst>
              <a:path w="2489703" h="1059258">
                <a:moveTo>
                  <a:pt x="0" y="1050205"/>
                </a:moveTo>
                <a:cubicBezTo>
                  <a:pt x="358366" y="524349"/>
                  <a:pt x="716733" y="-1506"/>
                  <a:pt x="1131683" y="3"/>
                </a:cubicBezTo>
                <a:cubicBezTo>
                  <a:pt x="1546633" y="1512"/>
                  <a:pt x="2267893" y="897805"/>
                  <a:pt x="2489703" y="1059258"/>
                </a:cubicBezTo>
              </a:path>
            </a:pathLst>
          </a:custGeom>
          <a:ln>
            <a:solidFill>
              <a:srgbClr val="C00000"/>
            </a:solidFill>
          </a:ln>
        </p:spPr>
        <p:style>
          <a:lnRef idx="2">
            <a:schemeClr val="accent4"/>
          </a:lnRef>
          <a:fillRef idx="0">
            <a:schemeClr val="accent4"/>
          </a:fillRef>
          <a:effectRef idx="1">
            <a:schemeClr val="accent4"/>
          </a:effectRef>
          <a:fontRef idx="minor">
            <a:schemeClr val="tx1"/>
          </a:fontRef>
        </p:style>
        <p:txBody>
          <a:bodyPr rtlCol="0" anchor="ctr"/>
          <a:lstStyle/>
          <a:p>
            <a:pPr algn="ctr"/>
            <a:endParaRPr lang="en-IN"/>
          </a:p>
        </p:txBody>
      </p:sp>
      <p:sp>
        <p:nvSpPr>
          <p:cNvPr id="96" name="Freeform: Shape 95">
            <a:extLst>
              <a:ext uri="{FF2B5EF4-FFF2-40B4-BE49-F238E27FC236}">
                <a16:creationId xmlns:a16="http://schemas.microsoft.com/office/drawing/2014/main" id="{4BB2CDE7-0CFB-42CD-83DC-B663703B1DAE}"/>
              </a:ext>
            </a:extLst>
          </p:cNvPr>
          <p:cNvSpPr/>
          <p:nvPr/>
        </p:nvSpPr>
        <p:spPr>
          <a:xfrm>
            <a:off x="7421199" y="3485993"/>
            <a:ext cx="45719" cy="1042235"/>
          </a:xfrm>
          <a:custGeom>
            <a:avLst/>
            <a:gdLst>
              <a:gd name="connsiteX0" fmla="*/ 0 w 2489703"/>
              <a:gd name="connsiteY0" fmla="*/ 1050205 h 1059258"/>
              <a:gd name="connsiteX1" fmla="*/ 1131683 w 2489703"/>
              <a:gd name="connsiteY1" fmla="*/ 3 h 1059258"/>
              <a:gd name="connsiteX2" fmla="*/ 2489703 w 2489703"/>
              <a:gd name="connsiteY2" fmla="*/ 1059258 h 1059258"/>
            </a:gdLst>
            <a:ahLst/>
            <a:cxnLst>
              <a:cxn ang="0">
                <a:pos x="connsiteX0" y="connsiteY0"/>
              </a:cxn>
              <a:cxn ang="0">
                <a:pos x="connsiteX1" y="connsiteY1"/>
              </a:cxn>
              <a:cxn ang="0">
                <a:pos x="connsiteX2" y="connsiteY2"/>
              </a:cxn>
            </a:cxnLst>
            <a:rect l="l" t="t" r="r" b="b"/>
            <a:pathLst>
              <a:path w="2489703" h="1059258">
                <a:moveTo>
                  <a:pt x="0" y="1050205"/>
                </a:moveTo>
                <a:cubicBezTo>
                  <a:pt x="358366" y="524349"/>
                  <a:pt x="716733" y="-1506"/>
                  <a:pt x="1131683" y="3"/>
                </a:cubicBezTo>
                <a:cubicBezTo>
                  <a:pt x="1546633" y="1512"/>
                  <a:pt x="2267893" y="897805"/>
                  <a:pt x="2489703" y="1059258"/>
                </a:cubicBezTo>
              </a:path>
            </a:pathLst>
          </a:custGeom>
          <a:ln>
            <a:solidFill>
              <a:srgbClr val="C00000"/>
            </a:solidFill>
          </a:ln>
        </p:spPr>
        <p:style>
          <a:lnRef idx="2">
            <a:schemeClr val="accent4"/>
          </a:lnRef>
          <a:fillRef idx="0">
            <a:schemeClr val="accent4"/>
          </a:fillRef>
          <a:effectRef idx="1">
            <a:schemeClr val="accent4"/>
          </a:effectRef>
          <a:fontRef idx="minor">
            <a:schemeClr val="tx1"/>
          </a:fontRef>
        </p:style>
        <p:txBody>
          <a:bodyPr rtlCol="0" anchor="ctr"/>
          <a:lstStyle/>
          <a:p>
            <a:pPr algn="ctr"/>
            <a:endParaRPr lang="en-IN"/>
          </a:p>
        </p:txBody>
      </p:sp>
      <p:sp>
        <p:nvSpPr>
          <p:cNvPr id="98" name="Freeform: Shape 97">
            <a:extLst>
              <a:ext uri="{FF2B5EF4-FFF2-40B4-BE49-F238E27FC236}">
                <a16:creationId xmlns:a16="http://schemas.microsoft.com/office/drawing/2014/main" id="{99A1825D-6CF1-4B7A-80D5-F7B9C2A09489}"/>
              </a:ext>
            </a:extLst>
          </p:cNvPr>
          <p:cNvSpPr/>
          <p:nvPr/>
        </p:nvSpPr>
        <p:spPr>
          <a:xfrm>
            <a:off x="7469109" y="2498111"/>
            <a:ext cx="3585172" cy="1023685"/>
          </a:xfrm>
          <a:custGeom>
            <a:avLst/>
            <a:gdLst>
              <a:gd name="connsiteX0" fmla="*/ 3585172 w 3585172"/>
              <a:gd name="connsiteY0" fmla="*/ 1023685 h 1023685"/>
              <a:gd name="connsiteX1" fmla="*/ 2544024 w 3585172"/>
              <a:gd name="connsiteY1" fmla="*/ 643 h 1023685"/>
              <a:gd name="connsiteX2" fmla="*/ 0 w 3585172"/>
              <a:gd name="connsiteY2" fmla="*/ 869776 h 1023685"/>
            </a:gdLst>
            <a:ahLst/>
            <a:cxnLst>
              <a:cxn ang="0">
                <a:pos x="connsiteX0" y="connsiteY0"/>
              </a:cxn>
              <a:cxn ang="0">
                <a:pos x="connsiteX1" y="connsiteY1"/>
              </a:cxn>
              <a:cxn ang="0">
                <a:pos x="connsiteX2" y="connsiteY2"/>
              </a:cxn>
            </a:cxnLst>
            <a:rect l="l" t="t" r="r" b="b"/>
            <a:pathLst>
              <a:path w="3585172" h="1023685">
                <a:moveTo>
                  <a:pt x="3585172" y="1023685"/>
                </a:moveTo>
                <a:cubicBezTo>
                  <a:pt x="3363362" y="524989"/>
                  <a:pt x="3141553" y="26294"/>
                  <a:pt x="2544024" y="643"/>
                </a:cubicBezTo>
                <a:cubicBezTo>
                  <a:pt x="1946495" y="-25008"/>
                  <a:pt x="399861" y="723412"/>
                  <a:pt x="0" y="869776"/>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9" name="Rectangle 98">
            <a:extLst>
              <a:ext uri="{FF2B5EF4-FFF2-40B4-BE49-F238E27FC236}">
                <a16:creationId xmlns:a16="http://schemas.microsoft.com/office/drawing/2014/main" id="{4F4F11BA-57FB-4817-BF05-F8E5CDBDE15B}"/>
              </a:ext>
            </a:extLst>
          </p:cNvPr>
          <p:cNvSpPr/>
          <p:nvPr/>
        </p:nvSpPr>
        <p:spPr>
          <a:xfrm>
            <a:off x="507013" y="4434836"/>
            <a:ext cx="5544651" cy="2062103"/>
          </a:xfrm>
          <a:prstGeom prst="rect">
            <a:avLst/>
          </a:prstGeom>
        </p:spPr>
        <p:txBody>
          <a:bodyPr wrap="square">
            <a:spAutoFit/>
          </a:bodyPr>
          <a:lstStyle/>
          <a:p>
            <a:r>
              <a:rPr lang="en-US" sz="1600" dirty="0">
                <a:solidFill>
                  <a:srgbClr val="000000"/>
                </a:solidFill>
                <a:cs typeface="Times New Roman" panose="02020603050405020304" pitchFamily="18" charset="0"/>
              </a:rPr>
              <a:t>A CAM overflow attack occurs when an attacker connects to a single or multiple switch ports and then runs a tool that mimics the existence of thousands of random MAC addresses on those switch ports. The switch enters these into the CAM table, and eventually the CAM table fills to capacity. When a switch is in this state, no more new MAC addresses can be learned; therefore, the switch starts to flood any traffic from new hosts out of all ports on the switch.</a:t>
            </a:r>
            <a:endParaRPr lang="en-IN" sz="1600" dirty="0">
              <a:cs typeface="Times New Roman" panose="02020603050405020304" pitchFamily="18" charset="0"/>
            </a:endParaRPr>
          </a:p>
        </p:txBody>
      </p:sp>
      <p:sp>
        <p:nvSpPr>
          <p:cNvPr id="100" name="TextBox 99">
            <a:extLst>
              <a:ext uri="{FF2B5EF4-FFF2-40B4-BE49-F238E27FC236}">
                <a16:creationId xmlns:a16="http://schemas.microsoft.com/office/drawing/2014/main" id="{2F72C6E2-A998-48A9-8425-A3F113DADA60}"/>
              </a:ext>
            </a:extLst>
          </p:cNvPr>
          <p:cNvSpPr txBox="1"/>
          <p:nvPr/>
        </p:nvSpPr>
        <p:spPr>
          <a:xfrm>
            <a:off x="6673759" y="3822444"/>
            <a:ext cx="1571068" cy="369332"/>
          </a:xfrm>
          <a:prstGeom prst="rect">
            <a:avLst/>
          </a:prstGeom>
          <a:noFill/>
        </p:spPr>
        <p:txBody>
          <a:bodyPr wrap="square" rtlCol="0">
            <a:spAutoFit/>
          </a:bodyPr>
          <a:lstStyle/>
          <a:p>
            <a:r>
              <a:rPr lang="en-IN" dirty="0">
                <a:highlight>
                  <a:srgbClr val="FFFF00"/>
                </a:highlight>
              </a:rPr>
              <a:t>Turn into HUB</a:t>
            </a:r>
          </a:p>
        </p:txBody>
      </p:sp>
      <p:sp>
        <p:nvSpPr>
          <p:cNvPr id="101" name="TextBox 100">
            <a:extLst>
              <a:ext uri="{FF2B5EF4-FFF2-40B4-BE49-F238E27FC236}">
                <a16:creationId xmlns:a16="http://schemas.microsoft.com/office/drawing/2014/main" id="{EFFB2ECA-A443-4BE4-BD03-A930F347D69D}"/>
              </a:ext>
            </a:extLst>
          </p:cNvPr>
          <p:cNvSpPr txBox="1"/>
          <p:nvPr/>
        </p:nvSpPr>
        <p:spPr>
          <a:xfrm rot="20227983">
            <a:off x="7812695" y="2643389"/>
            <a:ext cx="1200329" cy="369332"/>
          </a:xfrm>
          <a:prstGeom prst="rect">
            <a:avLst/>
          </a:prstGeom>
          <a:noFill/>
        </p:spPr>
        <p:txBody>
          <a:bodyPr wrap="none" rtlCol="0">
            <a:spAutoFit/>
          </a:bodyPr>
          <a:lstStyle/>
          <a:p>
            <a:r>
              <a:rPr lang="en-IN" dirty="0">
                <a:solidFill>
                  <a:schemeClr val="bg1">
                    <a:lumMod val="75000"/>
                  </a:schemeClr>
                </a:solidFill>
              </a:rPr>
              <a:t>BRODCAST</a:t>
            </a:r>
          </a:p>
        </p:txBody>
      </p:sp>
    </p:spTree>
    <p:extLst>
      <p:ext uri="{BB962C8B-B14F-4D97-AF65-F5344CB8AC3E}">
        <p14:creationId xmlns:p14="http://schemas.microsoft.com/office/powerpoint/2010/main" val="798419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6AA2799-13AE-4AFF-ACE4-CEE32F4D09EF}"/>
              </a:ext>
            </a:extLst>
          </p:cNvPr>
          <p:cNvSpPr/>
          <p:nvPr/>
        </p:nvSpPr>
        <p:spPr>
          <a:xfrm>
            <a:off x="624690" y="3105834"/>
            <a:ext cx="6096000" cy="646331"/>
          </a:xfrm>
          <a:prstGeom prst="rect">
            <a:avLst/>
          </a:prstGeom>
        </p:spPr>
        <p:txBody>
          <a:bodyPr>
            <a:spAutoFit/>
          </a:bodyPr>
          <a:lstStyle/>
          <a:p>
            <a:r>
              <a:rPr lang="en-US" dirty="0">
                <a:solidFill>
                  <a:srgbClr val="333333"/>
                </a:solidFill>
              </a:rPr>
              <a:t>An attack that works by broadcasting DHCP requests with spoofed MAC addresses</a:t>
            </a:r>
            <a:endParaRPr lang="en-IN" dirty="0"/>
          </a:p>
        </p:txBody>
      </p:sp>
      <p:sp>
        <p:nvSpPr>
          <p:cNvPr id="5" name="Rectangle 4">
            <a:extLst>
              <a:ext uri="{FF2B5EF4-FFF2-40B4-BE49-F238E27FC236}">
                <a16:creationId xmlns:a16="http://schemas.microsoft.com/office/drawing/2014/main" id="{03CA01F9-E28A-4943-8A06-671CB96EB14E}"/>
              </a:ext>
            </a:extLst>
          </p:cNvPr>
          <p:cNvSpPr/>
          <p:nvPr/>
        </p:nvSpPr>
        <p:spPr>
          <a:xfrm>
            <a:off x="513124" y="446813"/>
            <a:ext cx="3357137" cy="369332"/>
          </a:xfrm>
          <a:prstGeom prst="rect">
            <a:avLst/>
          </a:prstGeom>
        </p:spPr>
        <p:txBody>
          <a:bodyPr wrap="none">
            <a:spAutoFit/>
          </a:bodyPr>
          <a:lstStyle/>
          <a:p>
            <a:r>
              <a:rPr lang="en-US" dirty="0">
                <a:solidFill>
                  <a:srgbClr val="333333"/>
                </a:solidFill>
              </a:rPr>
              <a:t>What is a DHCP starvation attack?</a:t>
            </a:r>
            <a:endParaRPr lang="en-IN" dirty="0"/>
          </a:p>
        </p:txBody>
      </p:sp>
      <p:sp>
        <p:nvSpPr>
          <p:cNvPr id="6" name="Rectangle 5">
            <a:extLst>
              <a:ext uri="{FF2B5EF4-FFF2-40B4-BE49-F238E27FC236}">
                <a16:creationId xmlns:a16="http://schemas.microsoft.com/office/drawing/2014/main" id="{F3E7D598-889E-4B3A-8073-EB1DB592C83E}"/>
              </a:ext>
            </a:extLst>
          </p:cNvPr>
          <p:cNvSpPr/>
          <p:nvPr/>
        </p:nvSpPr>
        <p:spPr>
          <a:xfrm>
            <a:off x="620845" y="4102863"/>
            <a:ext cx="6694927" cy="2308324"/>
          </a:xfrm>
          <a:prstGeom prst="rect">
            <a:avLst/>
          </a:prstGeom>
        </p:spPr>
        <p:txBody>
          <a:bodyPr wrap="square">
            <a:spAutoFit/>
          </a:bodyPr>
          <a:lstStyle/>
          <a:p>
            <a:r>
              <a:rPr lang="en-US" dirty="0">
                <a:solidFill>
                  <a:srgbClr val="333333"/>
                </a:solidFill>
                <a:cs typeface="Times New Roman" panose="02020603050405020304" pitchFamily="18" charset="0"/>
              </a:rPr>
              <a:t>A DHCP starvation attack works by broadcasting DHCP requests with spoofed MAC addresses. This is easily achieved with attack tools such as “the gobbler”. </a:t>
            </a:r>
          </a:p>
          <a:p>
            <a:r>
              <a:rPr lang="en-US" dirty="0">
                <a:solidFill>
                  <a:srgbClr val="333333"/>
                </a:solidFill>
                <a:cs typeface="Times New Roman" panose="02020603050405020304" pitchFamily="18" charset="0"/>
              </a:rPr>
              <a:t>If enough requests are sent, the network attacker can exhaust the address space available to the DHCP servers for a period of time. Network attackers can then set up a rogue DHCP server on their system and respond to new DHCP requests from clients on the network.</a:t>
            </a:r>
            <a:endParaRPr lang="en-IN" dirty="0">
              <a:cs typeface="Times New Roman" panose="02020603050405020304" pitchFamily="18" charset="0"/>
            </a:endParaRPr>
          </a:p>
        </p:txBody>
      </p:sp>
      <p:sp>
        <p:nvSpPr>
          <p:cNvPr id="2" name="Rectangle 1">
            <a:extLst>
              <a:ext uri="{FF2B5EF4-FFF2-40B4-BE49-F238E27FC236}">
                <a16:creationId xmlns:a16="http://schemas.microsoft.com/office/drawing/2014/main" id="{518A1D19-5EAB-4D0C-8513-A2A8BD9A2DF2}"/>
              </a:ext>
            </a:extLst>
          </p:cNvPr>
          <p:cNvSpPr/>
          <p:nvPr/>
        </p:nvSpPr>
        <p:spPr>
          <a:xfrm>
            <a:off x="513124" y="1009221"/>
            <a:ext cx="6096000" cy="1477328"/>
          </a:xfrm>
          <a:prstGeom prst="rect">
            <a:avLst/>
          </a:prstGeom>
        </p:spPr>
        <p:txBody>
          <a:bodyPr>
            <a:spAutoFit/>
          </a:bodyPr>
          <a:lstStyle/>
          <a:p>
            <a:r>
              <a:rPr lang="en-US" dirty="0"/>
              <a:t>The Dynamic Host Configuration Protocol is a network management protocol used on Internet Protocol networks whereby a DHCP server dynamically assigns an IP address and other network configuration parameters to each device on a network so they can communicate with other IP networks.</a:t>
            </a:r>
            <a:endParaRPr lang="en-IN" dirty="0"/>
          </a:p>
        </p:txBody>
      </p:sp>
      <p:pic>
        <p:nvPicPr>
          <p:cNvPr id="7" name="Picture 6">
            <a:extLst>
              <a:ext uri="{FF2B5EF4-FFF2-40B4-BE49-F238E27FC236}">
                <a16:creationId xmlns:a16="http://schemas.microsoft.com/office/drawing/2014/main" id="{98112203-46FC-4E03-BB54-1B75CC4D3F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6101" y="705469"/>
            <a:ext cx="395345" cy="395345"/>
          </a:xfrm>
          <a:prstGeom prst="rect">
            <a:avLst/>
          </a:prstGeom>
        </p:spPr>
      </p:pic>
      <p:pic>
        <p:nvPicPr>
          <p:cNvPr id="8" name="Picture 7">
            <a:extLst>
              <a:ext uri="{FF2B5EF4-FFF2-40B4-BE49-F238E27FC236}">
                <a16:creationId xmlns:a16="http://schemas.microsoft.com/office/drawing/2014/main" id="{21BB72BC-B0D7-4B95-A70E-62BAB380B0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6102" y="1612282"/>
            <a:ext cx="395345" cy="395345"/>
          </a:xfrm>
          <a:prstGeom prst="rect">
            <a:avLst/>
          </a:prstGeom>
        </p:spPr>
      </p:pic>
      <p:pic>
        <p:nvPicPr>
          <p:cNvPr id="9" name="Picture 8">
            <a:extLst>
              <a:ext uri="{FF2B5EF4-FFF2-40B4-BE49-F238E27FC236}">
                <a16:creationId xmlns:a16="http://schemas.microsoft.com/office/drawing/2014/main" id="{37481088-78CB-4C9C-B52F-97F0B32023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6101" y="2537201"/>
            <a:ext cx="395345" cy="395345"/>
          </a:xfrm>
          <a:prstGeom prst="rect">
            <a:avLst/>
          </a:prstGeom>
        </p:spPr>
      </p:pic>
      <p:sp>
        <p:nvSpPr>
          <p:cNvPr id="10" name="Rectangle 9">
            <a:extLst>
              <a:ext uri="{FF2B5EF4-FFF2-40B4-BE49-F238E27FC236}">
                <a16:creationId xmlns:a16="http://schemas.microsoft.com/office/drawing/2014/main" id="{78937D49-CB72-4E3A-AA99-C3FD9DB4E165}"/>
              </a:ext>
            </a:extLst>
          </p:cNvPr>
          <p:cNvSpPr/>
          <p:nvPr/>
        </p:nvSpPr>
        <p:spPr>
          <a:xfrm>
            <a:off x="8681426" y="1104213"/>
            <a:ext cx="1767922" cy="307777"/>
          </a:xfrm>
          <a:prstGeom prst="rect">
            <a:avLst/>
          </a:prstGeom>
        </p:spPr>
        <p:txBody>
          <a:bodyPr wrap="square">
            <a:spAutoFit/>
          </a:bodyPr>
          <a:lstStyle/>
          <a:p>
            <a:r>
              <a:rPr lang="en-IN" sz="1400" dirty="0"/>
              <a:t>IP: 192.168.1.1</a:t>
            </a:r>
          </a:p>
        </p:txBody>
      </p:sp>
      <p:sp>
        <p:nvSpPr>
          <p:cNvPr id="11" name="Rectangle 10">
            <a:extLst>
              <a:ext uri="{FF2B5EF4-FFF2-40B4-BE49-F238E27FC236}">
                <a16:creationId xmlns:a16="http://schemas.microsoft.com/office/drawing/2014/main" id="{8D91913B-62AC-48D4-A69F-90B2C76D3798}"/>
              </a:ext>
            </a:extLst>
          </p:cNvPr>
          <p:cNvSpPr/>
          <p:nvPr/>
        </p:nvSpPr>
        <p:spPr>
          <a:xfrm>
            <a:off x="8616401" y="2055632"/>
            <a:ext cx="1767922" cy="307777"/>
          </a:xfrm>
          <a:prstGeom prst="rect">
            <a:avLst/>
          </a:prstGeom>
        </p:spPr>
        <p:txBody>
          <a:bodyPr wrap="square">
            <a:spAutoFit/>
          </a:bodyPr>
          <a:lstStyle/>
          <a:p>
            <a:r>
              <a:rPr lang="en-IN" sz="1400" dirty="0"/>
              <a:t>IP: 192.168.1.2</a:t>
            </a:r>
          </a:p>
        </p:txBody>
      </p:sp>
      <p:sp>
        <p:nvSpPr>
          <p:cNvPr id="12" name="Rectangle 11">
            <a:extLst>
              <a:ext uri="{FF2B5EF4-FFF2-40B4-BE49-F238E27FC236}">
                <a16:creationId xmlns:a16="http://schemas.microsoft.com/office/drawing/2014/main" id="{DFD27CC8-01DF-4DB9-B310-4455910D600B}"/>
              </a:ext>
            </a:extLst>
          </p:cNvPr>
          <p:cNvSpPr/>
          <p:nvPr/>
        </p:nvSpPr>
        <p:spPr>
          <a:xfrm>
            <a:off x="8310687" y="2940054"/>
            <a:ext cx="1767922" cy="307777"/>
          </a:xfrm>
          <a:prstGeom prst="rect">
            <a:avLst/>
          </a:prstGeom>
        </p:spPr>
        <p:txBody>
          <a:bodyPr wrap="square">
            <a:spAutoFit/>
          </a:bodyPr>
          <a:lstStyle/>
          <a:p>
            <a:r>
              <a:rPr lang="en-IN" sz="1400" dirty="0"/>
              <a:t>NEW IP 192.168.1.</a:t>
            </a:r>
            <a:r>
              <a:rPr lang="en-IN" sz="1400" dirty="0">
                <a:highlight>
                  <a:srgbClr val="00FF00"/>
                </a:highlight>
              </a:rPr>
              <a:t>3</a:t>
            </a:r>
          </a:p>
        </p:txBody>
      </p:sp>
      <p:pic>
        <p:nvPicPr>
          <p:cNvPr id="14" name="Picture 13">
            <a:extLst>
              <a:ext uri="{FF2B5EF4-FFF2-40B4-BE49-F238E27FC236}">
                <a16:creationId xmlns:a16="http://schemas.microsoft.com/office/drawing/2014/main" id="{7DA78A95-17F0-48FB-9A2D-4DA13F6D0D29}"/>
              </a:ext>
            </a:extLst>
          </p:cNvPr>
          <p:cNvPicPr>
            <a:picLocks noChangeAspect="1"/>
          </p:cNvPicPr>
          <p:nvPr/>
        </p:nvPicPr>
        <p:blipFill rotWithShape="1">
          <a:blip r:embed="rId3">
            <a:extLst>
              <a:ext uri="{28A0092B-C50C-407E-A947-70E740481C1C}">
                <a14:useLocalDpi xmlns:a14="http://schemas.microsoft.com/office/drawing/2010/main" val="0"/>
              </a:ext>
            </a:extLst>
          </a:blip>
          <a:srcRect l="40856" t="7525" r="38521" b="7018"/>
          <a:stretch/>
        </p:blipFill>
        <p:spPr>
          <a:xfrm>
            <a:off x="6973446" y="1064355"/>
            <a:ext cx="592427" cy="1380899"/>
          </a:xfrm>
          <a:prstGeom prst="rect">
            <a:avLst/>
          </a:prstGeom>
        </p:spPr>
      </p:pic>
      <p:sp>
        <p:nvSpPr>
          <p:cNvPr id="15" name="TextBox 14">
            <a:extLst>
              <a:ext uri="{FF2B5EF4-FFF2-40B4-BE49-F238E27FC236}">
                <a16:creationId xmlns:a16="http://schemas.microsoft.com/office/drawing/2014/main" id="{95A41EFA-31EA-44B1-B0F1-C3A610F110BB}"/>
              </a:ext>
            </a:extLst>
          </p:cNvPr>
          <p:cNvSpPr txBox="1"/>
          <p:nvPr/>
        </p:nvSpPr>
        <p:spPr>
          <a:xfrm>
            <a:off x="6908521" y="1533042"/>
            <a:ext cx="713657" cy="369332"/>
          </a:xfrm>
          <a:prstGeom prst="rect">
            <a:avLst/>
          </a:prstGeom>
          <a:noFill/>
        </p:spPr>
        <p:txBody>
          <a:bodyPr wrap="none" rtlCol="0">
            <a:spAutoFit/>
          </a:bodyPr>
          <a:lstStyle/>
          <a:p>
            <a:r>
              <a:rPr lang="en-IN" dirty="0">
                <a:highlight>
                  <a:srgbClr val="00FF00"/>
                </a:highlight>
              </a:rPr>
              <a:t>DHCP</a:t>
            </a:r>
          </a:p>
        </p:txBody>
      </p:sp>
      <p:pic>
        <p:nvPicPr>
          <p:cNvPr id="16" name="Picture 15">
            <a:extLst>
              <a:ext uri="{FF2B5EF4-FFF2-40B4-BE49-F238E27FC236}">
                <a16:creationId xmlns:a16="http://schemas.microsoft.com/office/drawing/2014/main" id="{70EB098D-BF37-4EBA-91A0-53CD9D9DF8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82845" y="1533042"/>
            <a:ext cx="395345" cy="395345"/>
          </a:xfrm>
          <a:prstGeom prst="rect">
            <a:avLst/>
          </a:prstGeom>
        </p:spPr>
      </p:pic>
      <p:sp>
        <p:nvSpPr>
          <p:cNvPr id="17" name="Rectangle 16">
            <a:extLst>
              <a:ext uri="{FF2B5EF4-FFF2-40B4-BE49-F238E27FC236}">
                <a16:creationId xmlns:a16="http://schemas.microsoft.com/office/drawing/2014/main" id="{A34454BA-4404-4A7C-939D-BA7B7FD0C85A}"/>
              </a:ext>
            </a:extLst>
          </p:cNvPr>
          <p:cNvSpPr/>
          <p:nvPr/>
        </p:nvSpPr>
        <p:spPr>
          <a:xfrm>
            <a:off x="10173145" y="1962091"/>
            <a:ext cx="1767922" cy="307777"/>
          </a:xfrm>
          <a:prstGeom prst="rect">
            <a:avLst/>
          </a:prstGeom>
        </p:spPr>
        <p:txBody>
          <a:bodyPr wrap="square">
            <a:spAutoFit/>
          </a:bodyPr>
          <a:lstStyle/>
          <a:p>
            <a:r>
              <a:rPr lang="en-IN" sz="1400" dirty="0"/>
              <a:t>IP: 192.168.1.</a:t>
            </a:r>
            <a:r>
              <a:rPr lang="en-IN" sz="1400" dirty="0">
                <a:highlight>
                  <a:srgbClr val="00FF00"/>
                </a:highlight>
              </a:rPr>
              <a:t>3</a:t>
            </a:r>
          </a:p>
        </p:txBody>
      </p:sp>
      <p:cxnSp>
        <p:nvCxnSpPr>
          <p:cNvPr id="19" name="Straight Connector 18">
            <a:extLst>
              <a:ext uri="{FF2B5EF4-FFF2-40B4-BE49-F238E27FC236}">
                <a16:creationId xmlns:a16="http://schemas.microsoft.com/office/drawing/2014/main" id="{7C31C756-9FAA-4FE6-967A-C969F6A7EE47}"/>
              </a:ext>
            </a:extLst>
          </p:cNvPr>
          <p:cNvCxnSpPr>
            <a:cxnSpLocks/>
          </p:cNvCxnSpPr>
          <p:nvPr/>
        </p:nvCxnSpPr>
        <p:spPr>
          <a:xfrm>
            <a:off x="7578316" y="2027040"/>
            <a:ext cx="1332102" cy="584584"/>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 name="Straight Connector 20">
            <a:extLst>
              <a:ext uri="{FF2B5EF4-FFF2-40B4-BE49-F238E27FC236}">
                <a16:creationId xmlns:a16="http://schemas.microsoft.com/office/drawing/2014/main" id="{9544C8AE-44D6-470F-B460-E7948C5CD296}"/>
              </a:ext>
            </a:extLst>
          </p:cNvPr>
          <p:cNvCxnSpPr>
            <a:cxnSpLocks/>
          </p:cNvCxnSpPr>
          <p:nvPr/>
        </p:nvCxnSpPr>
        <p:spPr>
          <a:xfrm flipV="1">
            <a:off x="7604072" y="979547"/>
            <a:ext cx="1290021" cy="674791"/>
          </a:xfrm>
          <a:prstGeom prst="line">
            <a:avLst/>
          </a:prstGeom>
        </p:spPr>
        <p:style>
          <a:lnRef idx="3">
            <a:schemeClr val="accent1"/>
          </a:lnRef>
          <a:fillRef idx="0">
            <a:schemeClr val="accent1"/>
          </a:fillRef>
          <a:effectRef idx="2">
            <a:schemeClr val="accent1"/>
          </a:effectRef>
          <a:fontRef idx="minor">
            <a:schemeClr val="tx1"/>
          </a:fontRef>
        </p:style>
      </p:cxnSp>
      <p:cxnSp>
        <p:nvCxnSpPr>
          <p:cNvPr id="24" name="Straight Connector 23">
            <a:extLst>
              <a:ext uri="{FF2B5EF4-FFF2-40B4-BE49-F238E27FC236}">
                <a16:creationId xmlns:a16="http://schemas.microsoft.com/office/drawing/2014/main" id="{7A92D1B5-E1E6-4E20-A1C7-37917D8A4358}"/>
              </a:ext>
            </a:extLst>
          </p:cNvPr>
          <p:cNvCxnSpPr>
            <a:cxnSpLocks/>
          </p:cNvCxnSpPr>
          <p:nvPr/>
        </p:nvCxnSpPr>
        <p:spPr>
          <a:xfrm flipV="1">
            <a:off x="7610076" y="1797372"/>
            <a:ext cx="1329282" cy="54061"/>
          </a:xfrm>
          <a:prstGeom prst="line">
            <a:avLst/>
          </a:prstGeom>
        </p:spPr>
        <p:style>
          <a:lnRef idx="3">
            <a:schemeClr val="accent1"/>
          </a:lnRef>
          <a:fillRef idx="0">
            <a:schemeClr val="accent1"/>
          </a:fillRef>
          <a:effectRef idx="2">
            <a:schemeClr val="accent1"/>
          </a:effectRef>
          <a:fontRef idx="minor">
            <a:schemeClr val="tx1"/>
          </a:fontRef>
        </p:style>
      </p:cxnSp>
      <p:sp>
        <p:nvSpPr>
          <p:cNvPr id="39" name="Freeform: Shape 38">
            <a:extLst>
              <a:ext uri="{FF2B5EF4-FFF2-40B4-BE49-F238E27FC236}">
                <a16:creationId xmlns:a16="http://schemas.microsoft.com/office/drawing/2014/main" id="{62CE0D1E-0358-4215-B94B-CBCF1B7034F0}"/>
              </a:ext>
            </a:extLst>
          </p:cNvPr>
          <p:cNvSpPr/>
          <p:nvPr/>
        </p:nvSpPr>
        <p:spPr>
          <a:xfrm>
            <a:off x="7306147" y="2181897"/>
            <a:ext cx="3539904" cy="1391873"/>
          </a:xfrm>
          <a:custGeom>
            <a:avLst/>
            <a:gdLst>
              <a:gd name="connsiteX0" fmla="*/ 3539904 w 3539904"/>
              <a:gd name="connsiteY0" fmla="*/ 0 h 1657715"/>
              <a:gd name="connsiteX1" fmla="*/ 1855960 w 3539904"/>
              <a:gd name="connsiteY1" fmla="*/ 1656784 h 1657715"/>
              <a:gd name="connsiteX2" fmla="*/ 0 w 3539904"/>
              <a:gd name="connsiteY2" fmla="*/ 235390 h 1657715"/>
            </a:gdLst>
            <a:ahLst/>
            <a:cxnLst>
              <a:cxn ang="0">
                <a:pos x="connsiteX0" y="connsiteY0"/>
              </a:cxn>
              <a:cxn ang="0">
                <a:pos x="connsiteX1" y="connsiteY1"/>
              </a:cxn>
              <a:cxn ang="0">
                <a:pos x="connsiteX2" y="connsiteY2"/>
              </a:cxn>
            </a:cxnLst>
            <a:rect l="l" t="t" r="r" b="b"/>
            <a:pathLst>
              <a:path w="3539904" h="1657715">
                <a:moveTo>
                  <a:pt x="3539904" y="0"/>
                </a:moveTo>
                <a:cubicBezTo>
                  <a:pt x="2992924" y="808776"/>
                  <a:pt x="2445944" y="1617552"/>
                  <a:pt x="1855960" y="1656784"/>
                </a:cubicBezTo>
                <a:cubicBezTo>
                  <a:pt x="1265976" y="1696016"/>
                  <a:pt x="292729" y="484360"/>
                  <a:pt x="0" y="235390"/>
                </a:cubicBezTo>
              </a:path>
            </a:pathLst>
          </a:cu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IN"/>
          </a:p>
        </p:txBody>
      </p:sp>
      <p:sp>
        <p:nvSpPr>
          <p:cNvPr id="41" name="TextBox 40">
            <a:extLst>
              <a:ext uri="{FF2B5EF4-FFF2-40B4-BE49-F238E27FC236}">
                <a16:creationId xmlns:a16="http://schemas.microsoft.com/office/drawing/2014/main" id="{E6425F9B-4DDF-4B23-941F-1E42C5AE3FAC}"/>
              </a:ext>
            </a:extLst>
          </p:cNvPr>
          <p:cNvSpPr txBox="1"/>
          <p:nvPr/>
        </p:nvSpPr>
        <p:spPr>
          <a:xfrm rot="19917154">
            <a:off x="7477932" y="989759"/>
            <a:ext cx="1755224" cy="307777"/>
          </a:xfrm>
          <a:prstGeom prst="rect">
            <a:avLst/>
          </a:prstGeom>
          <a:noFill/>
        </p:spPr>
        <p:txBody>
          <a:bodyPr wrap="square" rtlCol="0">
            <a:spAutoFit/>
          </a:bodyPr>
          <a:lstStyle/>
          <a:p>
            <a:r>
              <a:rPr lang="en-IN" sz="1400" dirty="0">
                <a:solidFill>
                  <a:schemeClr val="bg1">
                    <a:lumMod val="65000"/>
                  </a:schemeClr>
                </a:solidFill>
              </a:rPr>
              <a:t>Renew Leased IP</a:t>
            </a:r>
          </a:p>
        </p:txBody>
      </p:sp>
      <p:sp>
        <p:nvSpPr>
          <p:cNvPr id="42" name="TextBox 41">
            <a:extLst>
              <a:ext uri="{FF2B5EF4-FFF2-40B4-BE49-F238E27FC236}">
                <a16:creationId xmlns:a16="http://schemas.microsoft.com/office/drawing/2014/main" id="{10C32E2B-DD04-4F47-9D52-CC5887E6C3E8}"/>
              </a:ext>
            </a:extLst>
          </p:cNvPr>
          <p:cNvSpPr txBox="1"/>
          <p:nvPr/>
        </p:nvSpPr>
        <p:spPr>
          <a:xfrm rot="21421008">
            <a:off x="7588755" y="1549131"/>
            <a:ext cx="1755224" cy="307777"/>
          </a:xfrm>
          <a:prstGeom prst="rect">
            <a:avLst/>
          </a:prstGeom>
          <a:noFill/>
        </p:spPr>
        <p:txBody>
          <a:bodyPr wrap="square" rtlCol="0">
            <a:spAutoFit/>
          </a:bodyPr>
          <a:lstStyle/>
          <a:p>
            <a:r>
              <a:rPr lang="en-IN" sz="1400" dirty="0">
                <a:solidFill>
                  <a:schemeClr val="bg1">
                    <a:lumMod val="65000"/>
                  </a:schemeClr>
                </a:solidFill>
              </a:rPr>
              <a:t>Renew Leased IP</a:t>
            </a:r>
          </a:p>
        </p:txBody>
      </p:sp>
      <p:sp>
        <p:nvSpPr>
          <p:cNvPr id="43" name="TextBox 42">
            <a:extLst>
              <a:ext uri="{FF2B5EF4-FFF2-40B4-BE49-F238E27FC236}">
                <a16:creationId xmlns:a16="http://schemas.microsoft.com/office/drawing/2014/main" id="{606FBA5B-3DC4-4895-8815-92810C76CE00}"/>
              </a:ext>
            </a:extLst>
          </p:cNvPr>
          <p:cNvSpPr txBox="1"/>
          <p:nvPr/>
        </p:nvSpPr>
        <p:spPr>
          <a:xfrm>
            <a:off x="10472622" y="1293395"/>
            <a:ext cx="771301" cy="276999"/>
          </a:xfrm>
          <a:prstGeom prst="rect">
            <a:avLst/>
          </a:prstGeom>
          <a:noFill/>
        </p:spPr>
        <p:txBody>
          <a:bodyPr wrap="none" rtlCol="0">
            <a:spAutoFit/>
          </a:bodyPr>
          <a:lstStyle/>
          <a:p>
            <a:r>
              <a:rPr lang="en-IN" sz="1200" dirty="0">
                <a:solidFill>
                  <a:schemeClr val="bg1">
                    <a:lumMod val="75000"/>
                  </a:schemeClr>
                </a:solidFill>
              </a:rPr>
              <a:t>Removed</a:t>
            </a:r>
          </a:p>
        </p:txBody>
      </p:sp>
      <p:sp>
        <p:nvSpPr>
          <p:cNvPr id="44" name="TextBox 43">
            <a:extLst>
              <a:ext uri="{FF2B5EF4-FFF2-40B4-BE49-F238E27FC236}">
                <a16:creationId xmlns:a16="http://schemas.microsoft.com/office/drawing/2014/main" id="{4D4032A0-1A07-4921-AA6B-33670C58E98B}"/>
              </a:ext>
            </a:extLst>
          </p:cNvPr>
          <p:cNvSpPr txBox="1"/>
          <p:nvPr/>
        </p:nvSpPr>
        <p:spPr>
          <a:xfrm>
            <a:off x="11134495" y="1298908"/>
            <a:ext cx="873351" cy="646331"/>
          </a:xfrm>
          <a:prstGeom prst="rect">
            <a:avLst/>
          </a:prstGeom>
          <a:noFill/>
        </p:spPr>
        <p:txBody>
          <a:bodyPr wrap="square" rtlCol="0">
            <a:spAutoFit/>
          </a:bodyPr>
          <a:lstStyle/>
          <a:p>
            <a:r>
              <a:rPr lang="en-IN" sz="1200" dirty="0">
                <a:solidFill>
                  <a:schemeClr val="bg1">
                    <a:lumMod val="75000"/>
                  </a:schemeClr>
                </a:solidFill>
              </a:rPr>
              <a:t>Failed to ask for renewal</a:t>
            </a:r>
          </a:p>
        </p:txBody>
      </p:sp>
      <p:pic>
        <p:nvPicPr>
          <p:cNvPr id="59" name="Picture 58">
            <a:extLst>
              <a:ext uri="{FF2B5EF4-FFF2-40B4-BE49-F238E27FC236}">
                <a16:creationId xmlns:a16="http://schemas.microsoft.com/office/drawing/2014/main" id="{3AD4DA66-EEF9-46C2-950E-C1F5C6EBCAF1}"/>
              </a:ext>
            </a:extLst>
          </p:cNvPr>
          <p:cNvPicPr>
            <a:picLocks noChangeAspect="1"/>
          </p:cNvPicPr>
          <p:nvPr/>
        </p:nvPicPr>
        <p:blipFill rotWithShape="1">
          <a:blip r:embed="rId3">
            <a:extLst>
              <a:ext uri="{28A0092B-C50C-407E-A947-70E740481C1C}">
                <a14:useLocalDpi xmlns:a14="http://schemas.microsoft.com/office/drawing/2010/main" val="0"/>
              </a:ext>
            </a:extLst>
          </a:blip>
          <a:srcRect l="40856" t="7525" r="38521" b="7018"/>
          <a:stretch/>
        </p:blipFill>
        <p:spPr>
          <a:xfrm>
            <a:off x="9556785" y="3839611"/>
            <a:ext cx="556016" cy="1296000"/>
          </a:xfrm>
          <a:prstGeom prst="rect">
            <a:avLst/>
          </a:prstGeom>
        </p:spPr>
      </p:pic>
      <p:pic>
        <p:nvPicPr>
          <p:cNvPr id="62" name="Picture 61">
            <a:extLst>
              <a:ext uri="{FF2B5EF4-FFF2-40B4-BE49-F238E27FC236}">
                <a16:creationId xmlns:a16="http://schemas.microsoft.com/office/drawing/2014/main" id="{99315D51-C231-4846-ADFE-F4552A36EA15}"/>
              </a:ext>
            </a:extLst>
          </p:cNvPr>
          <p:cNvPicPr>
            <a:picLocks noChangeAspect="1"/>
          </p:cNvPicPr>
          <p:nvPr/>
        </p:nvPicPr>
        <p:blipFill rotWithShape="1">
          <a:blip r:embed="rId4">
            <a:extLst>
              <a:ext uri="{28A0092B-C50C-407E-A947-70E740481C1C}">
                <a14:useLocalDpi xmlns:a14="http://schemas.microsoft.com/office/drawing/2010/main" val="0"/>
              </a:ext>
            </a:extLst>
          </a:blip>
          <a:srcRect l="40075" t="7778" r="38413" b="7778"/>
          <a:stretch/>
        </p:blipFill>
        <p:spPr>
          <a:xfrm>
            <a:off x="11128609" y="3839611"/>
            <a:ext cx="586800" cy="1295678"/>
          </a:xfrm>
          <a:prstGeom prst="rect">
            <a:avLst/>
          </a:prstGeom>
        </p:spPr>
      </p:pic>
      <p:pic>
        <p:nvPicPr>
          <p:cNvPr id="64" name="Picture 63">
            <a:extLst>
              <a:ext uri="{FF2B5EF4-FFF2-40B4-BE49-F238E27FC236}">
                <a16:creationId xmlns:a16="http://schemas.microsoft.com/office/drawing/2014/main" id="{F0D704D4-6013-432B-985E-6687E26D31D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24741" y="5616710"/>
            <a:ext cx="756000" cy="756000"/>
          </a:xfrm>
          <a:prstGeom prst="rect">
            <a:avLst/>
          </a:prstGeom>
        </p:spPr>
      </p:pic>
      <p:sp>
        <p:nvSpPr>
          <p:cNvPr id="67" name="TextBox 66">
            <a:extLst>
              <a:ext uri="{FF2B5EF4-FFF2-40B4-BE49-F238E27FC236}">
                <a16:creationId xmlns:a16="http://schemas.microsoft.com/office/drawing/2014/main" id="{3F18D4CE-794C-4F76-A3F0-80FE26B9D96E}"/>
              </a:ext>
            </a:extLst>
          </p:cNvPr>
          <p:cNvSpPr txBox="1"/>
          <p:nvPr/>
        </p:nvSpPr>
        <p:spPr>
          <a:xfrm>
            <a:off x="9477964" y="4302784"/>
            <a:ext cx="713657" cy="369332"/>
          </a:xfrm>
          <a:prstGeom prst="rect">
            <a:avLst/>
          </a:prstGeom>
          <a:noFill/>
        </p:spPr>
        <p:txBody>
          <a:bodyPr wrap="none" rtlCol="0">
            <a:spAutoFit/>
          </a:bodyPr>
          <a:lstStyle/>
          <a:p>
            <a:r>
              <a:rPr lang="en-IN" dirty="0">
                <a:highlight>
                  <a:srgbClr val="00FF00"/>
                </a:highlight>
              </a:rPr>
              <a:t>DHCP</a:t>
            </a:r>
          </a:p>
        </p:txBody>
      </p:sp>
      <p:sp>
        <p:nvSpPr>
          <p:cNvPr id="68" name="TextBox 67">
            <a:extLst>
              <a:ext uri="{FF2B5EF4-FFF2-40B4-BE49-F238E27FC236}">
                <a16:creationId xmlns:a16="http://schemas.microsoft.com/office/drawing/2014/main" id="{91E8BFC4-4292-49EE-A0AF-1AD9DFD93332}"/>
              </a:ext>
            </a:extLst>
          </p:cNvPr>
          <p:cNvSpPr txBox="1"/>
          <p:nvPr/>
        </p:nvSpPr>
        <p:spPr>
          <a:xfrm>
            <a:off x="11060084" y="4195062"/>
            <a:ext cx="706091" cy="584775"/>
          </a:xfrm>
          <a:prstGeom prst="rect">
            <a:avLst/>
          </a:prstGeom>
          <a:noFill/>
        </p:spPr>
        <p:txBody>
          <a:bodyPr wrap="square" rtlCol="0">
            <a:spAutoFit/>
          </a:bodyPr>
          <a:lstStyle/>
          <a:p>
            <a:pPr algn="r"/>
            <a:r>
              <a:rPr lang="en-IN" sz="1600" dirty="0">
                <a:highlight>
                  <a:srgbClr val="00E4F1"/>
                </a:highlight>
              </a:rPr>
              <a:t>Rouge</a:t>
            </a:r>
          </a:p>
          <a:p>
            <a:pPr algn="r"/>
            <a:r>
              <a:rPr lang="en-IN" sz="1600" dirty="0">
                <a:highlight>
                  <a:srgbClr val="00E4F1"/>
                </a:highlight>
              </a:rPr>
              <a:t>DHCP</a:t>
            </a:r>
          </a:p>
        </p:txBody>
      </p:sp>
      <p:cxnSp>
        <p:nvCxnSpPr>
          <p:cNvPr id="70" name="Straight Connector 69">
            <a:extLst>
              <a:ext uri="{FF2B5EF4-FFF2-40B4-BE49-F238E27FC236}">
                <a16:creationId xmlns:a16="http://schemas.microsoft.com/office/drawing/2014/main" id="{DA516BE7-ACAA-4963-A928-64B8549143CE}"/>
              </a:ext>
            </a:extLst>
          </p:cNvPr>
          <p:cNvCxnSpPr>
            <a:cxnSpLocks/>
          </p:cNvCxnSpPr>
          <p:nvPr/>
        </p:nvCxnSpPr>
        <p:spPr>
          <a:xfrm flipH="1" flipV="1">
            <a:off x="10152196" y="4634985"/>
            <a:ext cx="1198603" cy="134390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73" name="Straight Arrow Connector 72">
            <a:extLst>
              <a:ext uri="{FF2B5EF4-FFF2-40B4-BE49-F238E27FC236}">
                <a16:creationId xmlns:a16="http://schemas.microsoft.com/office/drawing/2014/main" id="{44ADAE33-F695-4726-9270-2A67CB10729E}"/>
              </a:ext>
            </a:extLst>
          </p:cNvPr>
          <p:cNvCxnSpPr>
            <a:cxnSpLocks/>
          </p:cNvCxnSpPr>
          <p:nvPr/>
        </p:nvCxnSpPr>
        <p:spPr>
          <a:xfrm flipH="1">
            <a:off x="8725433" y="4584565"/>
            <a:ext cx="752113" cy="1136719"/>
          </a:xfrm>
          <a:prstGeom prst="straightConnector1">
            <a:avLst/>
          </a:prstGeom>
          <a:ln>
            <a:solidFill>
              <a:schemeClr val="accent6">
                <a:lumMod val="20000"/>
                <a:lumOff val="8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9" name="Freeform: Shape 78">
            <a:extLst>
              <a:ext uri="{FF2B5EF4-FFF2-40B4-BE49-F238E27FC236}">
                <a16:creationId xmlns:a16="http://schemas.microsoft.com/office/drawing/2014/main" id="{C66BE912-6842-40CB-8F96-97661B5B8366}"/>
              </a:ext>
            </a:extLst>
          </p:cNvPr>
          <p:cNvSpPr/>
          <p:nvPr/>
        </p:nvSpPr>
        <p:spPr>
          <a:xfrm>
            <a:off x="8519311" y="3663377"/>
            <a:ext cx="2915216" cy="2203269"/>
          </a:xfrm>
          <a:custGeom>
            <a:avLst/>
            <a:gdLst>
              <a:gd name="connsiteX0" fmla="*/ 2915216 w 2915216"/>
              <a:gd name="connsiteY0" fmla="*/ 193399 h 2203269"/>
              <a:gd name="connsiteX1" fmla="*/ 1059255 w 2915216"/>
              <a:gd name="connsiteY1" fmla="*/ 193399 h 2203269"/>
              <a:gd name="connsiteX2" fmla="*/ 0 w 2915216"/>
              <a:gd name="connsiteY2" fmla="*/ 2203269 h 2203269"/>
            </a:gdLst>
            <a:ahLst/>
            <a:cxnLst>
              <a:cxn ang="0">
                <a:pos x="connsiteX0" y="connsiteY0"/>
              </a:cxn>
              <a:cxn ang="0">
                <a:pos x="connsiteX1" y="connsiteY1"/>
              </a:cxn>
              <a:cxn ang="0">
                <a:pos x="connsiteX2" y="connsiteY2"/>
              </a:cxn>
            </a:cxnLst>
            <a:rect l="l" t="t" r="r" b="b"/>
            <a:pathLst>
              <a:path w="2915216" h="2203269">
                <a:moveTo>
                  <a:pt x="2915216" y="193399"/>
                </a:moveTo>
                <a:cubicBezTo>
                  <a:pt x="2230170" y="25910"/>
                  <a:pt x="1545124" y="-141579"/>
                  <a:pt x="1059255" y="193399"/>
                </a:cubicBezTo>
                <a:cubicBezTo>
                  <a:pt x="573386" y="528377"/>
                  <a:pt x="286693" y="1365823"/>
                  <a:pt x="0" y="2203269"/>
                </a:cubicBezTo>
              </a:path>
            </a:pathLst>
          </a:custGeom>
          <a:ln>
            <a:solidFill>
              <a:srgbClr val="FF0000"/>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cxnSp>
        <p:nvCxnSpPr>
          <p:cNvPr id="81" name="Straight Connector 80">
            <a:extLst>
              <a:ext uri="{FF2B5EF4-FFF2-40B4-BE49-F238E27FC236}">
                <a16:creationId xmlns:a16="http://schemas.microsoft.com/office/drawing/2014/main" id="{400CABDE-D906-42A7-8744-6FF55EE4245A}"/>
              </a:ext>
            </a:extLst>
          </p:cNvPr>
          <p:cNvCxnSpPr>
            <a:cxnSpLocks/>
          </p:cNvCxnSpPr>
          <p:nvPr/>
        </p:nvCxnSpPr>
        <p:spPr>
          <a:xfrm>
            <a:off x="10218779" y="4469341"/>
            <a:ext cx="868463" cy="0"/>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66" name="Picture 65">
            <a:extLst>
              <a:ext uri="{FF2B5EF4-FFF2-40B4-BE49-F238E27FC236}">
                <a16:creationId xmlns:a16="http://schemas.microsoft.com/office/drawing/2014/main" id="{7C0E2A9B-C806-4B5D-9DA3-52E1CD78938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10686" y="5766550"/>
            <a:ext cx="576000" cy="576000"/>
          </a:xfrm>
          <a:prstGeom prst="rect">
            <a:avLst/>
          </a:prstGeom>
        </p:spPr>
      </p:pic>
      <p:sp>
        <p:nvSpPr>
          <p:cNvPr id="85" name="TextBox 84">
            <a:extLst>
              <a:ext uri="{FF2B5EF4-FFF2-40B4-BE49-F238E27FC236}">
                <a16:creationId xmlns:a16="http://schemas.microsoft.com/office/drawing/2014/main" id="{81603890-34F7-4BD2-BF4C-D6D4015DC29F}"/>
              </a:ext>
            </a:extLst>
          </p:cNvPr>
          <p:cNvSpPr txBox="1"/>
          <p:nvPr/>
        </p:nvSpPr>
        <p:spPr>
          <a:xfrm>
            <a:off x="11097284" y="6320814"/>
            <a:ext cx="847540" cy="307777"/>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none" rtlCol="0">
            <a:spAutoFit/>
          </a:bodyPr>
          <a:lstStyle/>
          <a:p>
            <a:r>
              <a:rPr lang="en-IN" sz="1400" dirty="0"/>
              <a:t>YERSINIA</a:t>
            </a:r>
          </a:p>
        </p:txBody>
      </p:sp>
      <p:pic>
        <p:nvPicPr>
          <p:cNvPr id="88" name="Picture 87">
            <a:extLst>
              <a:ext uri="{FF2B5EF4-FFF2-40B4-BE49-F238E27FC236}">
                <a16:creationId xmlns:a16="http://schemas.microsoft.com/office/drawing/2014/main" id="{0D1C0607-EBF8-4A60-8E1B-14B6E22348F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59002" y="5863576"/>
            <a:ext cx="284851" cy="284851"/>
          </a:xfrm>
          <a:prstGeom prst="rect">
            <a:avLst/>
          </a:prstGeom>
        </p:spPr>
      </p:pic>
      <p:pic>
        <p:nvPicPr>
          <p:cNvPr id="90" name="Picture 89">
            <a:extLst>
              <a:ext uri="{FF2B5EF4-FFF2-40B4-BE49-F238E27FC236}">
                <a16:creationId xmlns:a16="http://schemas.microsoft.com/office/drawing/2014/main" id="{752F2E57-E797-4CBE-BC68-E0425F3F618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238209" y="4726490"/>
            <a:ext cx="418300" cy="418300"/>
          </a:xfrm>
          <a:prstGeom prst="rect">
            <a:avLst/>
          </a:prstGeom>
        </p:spPr>
      </p:pic>
      <p:pic>
        <p:nvPicPr>
          <p:cNvPr id="92" name="Picture 91">
            <a:extLst>
              <a:ext uri="{FF2B5EF4-FFF2-40B4-BE49-F238E27FC236}">
                <a16:creationId xmlns:a16="http://schemas.microsoft.com/office/drawing/2014/main" id="{15510E66-872E-407E-8453-CEFE4CE2FD0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572570" y="4610693"/>
            <a:ext cx="475314" cy="475314"/>
          </a:xfrm>
          <a:prstGeom prst="rect">
            <a:avLst/>
          </a:prstGeom>
        </p:spPr>
      </p:pic>
      <p:sp>
        <p:nvSpPr>
          <p:cNvPr id="93" name="TextBox 92">
            <a:extLst>
              <a:ext uri="{FF2B5EF4-FFF2-40B4-BE49-F238E27FC236}">
                <a16:creationId xmlns:a16="http://schemas.microsoft.com/office/drawing/2014/main" id="{48327957-0872-40A7-9555-CCB6AF3449D5}"/>
              </a:ext>
            </a:extLst>
          </p:cNvPr>
          <p:cNvSpPr txBox="1"/>
          <p:nvPr/>
        </p:nvSpPr>
        <p:spPr>
          <a:xfrm>
            <a:off x="11136058" y="3552480"/>
            <a:ext cx="561372" cy="276999"/>
          </a:xfrm>
          <a:prstGeom prst="rect">
            <a:avLst/>
          </a:prstGeom>
          <a:noFill/>
        </p:spPr>
        <p:txBody>
          <a:bodyPr wrap="none" rtlCol="0">
            <a:spAutoFit/>
          </a:bodyPr>
          <a:lstStyle/>
          <a:p>
            <a:r>
              <a:rPr lang="en-IN" sz="1200" dirty="0">
                <a:solidFill>
                  <a:schemeClr val="accent2">
                    <a:lumMod val="20000"/>
                    <a:lumOff val="80000"/>
                  </a:schemeClr>
                </a:solidFill>
              </a:rPr>
              <a:t>MITM</a:t>
            </a:r>
          </a:p>
        </p:txBody>
      </p:sp>
    </p:spTree>
    <p:extLst>
      <p:ext uri="{BB962C8B-B14F-4D97-AF65-F5344CB8AC3E}">
        <p14:creationId xmlns:p14="http://schemas.microsoft.com/office/powerpoint/2010/main" val="2724224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64B9151-9362-453B-BD24-13793AECBA22}"/>
              </a:ext>
            </a:extLst>
          </p:cNvPr>
          <p:cNvSpPr/>
          <p:nvPr/>
        </p:nvSpPr>
        <p:spPr>
          <a:xfrm>
            <a:off x="630725" y="706666"/>
            <a:ext cx="6096000" cy="646331"/>
          </a:xfrm>
          <a:prstGeom prst="rect">
            <a:avLst/>
          </a:prstGeom>
        </p:spPr>
        <p:txBody>
          <a:bodyPr>
            <a:spAutoFit/>
          </a:bodyPr>
          <a:lstStyle/>
          <a:p>
            <a:r>
              <a:rPr lang="en-US" dirty="0">
                <a:solidFill>
                  <a:srgbClr val="4D5156"/>
                </a:solidFill>
                <a:cs typeface="Arial" panose="020B0604020202020204" pitchFamily="34" charset="0"/>
              </a:rPr>
              <a:t>A virtual LAN is any broadcast domain that is partitioned and isolated in a computer network at the data link layer.</a:t>
            </a:r>
            <a:endParaRPr lang="en-IN" dirty="0">
              <a:cs typeface="Arial" panose="020B0604020202020204" pitchFamily="34" charset="0"/>
            </a:endParaRPr>
          </a:p>
        </p:txBody>
      </p:sp>
      <p:sp>
        <p:nvSpPr>
          <p:cNvPr id="5" name="Rectangle 4">
            <a:extLst>
              <a:ext uri="{FF2B5EF4-FFF2-40B4-BE49-F238E27FC236}">
                <a16:creationId xmlns:a16="http://schemas.microsoft.com/office/drawing/2014/main" id="{E6142CE3-F8BC-45FE-886B-D2F902E588D3}"/>
              </a:ext>
            </a:extLst>
          </p:cNvPr>
          <p:cNvSpPr/>
          <p:nvPr/>
        </p:nvSpPr>
        <p:spPr>
          <a:xfrm>
            <a:off x="630725" y="1352997"/>
            <a:ext cx="6096000" cy="646331"/>
          </a:xfrm>
          <a:prstGeom prst="rect">
            <a:avLst/>
          </a:prstGeom>
        </p:spPr>
        <p:txBody>
          <a:bodyPr>
            <a:spAutoFit/>
          </a:bodyPr>
          <a:lstStyle/>
          <a:p>
            <a:r>
              <a:rPr lang="en-US" dirty="0">
                <a:solidFill>
                  <a:srgbClr val="4D5156"/>
                </a:solidFill>
                <a:cs typeface="Arial" panose="020B0604020202020204" pitchFamily="34" charset="0"/>
              </a:rPr>
              <a:t> in this context virtual refers to a physical object recreated and altered by additional logic.</a:t>
            </a:r>
            <a:endParaRPr lang="en-IN" dirty="0">
              <a:cs typeface="Arial" panose="020B0604020202020204" pitchFamily="34" charset="0"/>
            </a:endParaRPr>
          </a:p>
        </p:txBody>
      </p:sp>
      <p:pic>
        <p:nvPicPr>
          <p:cNvPr id="7" name="Picture 6">
            <a:extLst>
              <a:ext uri="{FF2B5EF4-FFF2-40B4-BE49-F238E27FC236}">
                <a16:creationId xmlns:a16="http://schemas.microsoft.com/office/drawing/2014/main" id="{86D1E4B5-1BD9-40EC-A33F-F59E3BA23C15}"/>
              </a:ext>
            </a:extLst>
          </p:cNvPr>
          <p:cNvPicPr>
            <a:picLocks noChangeAspect="1"/>
          </p:cNvPicPr>
          <p:nvPr/>
        </p:nvPicPr>
        <p:blipFill rotWithShape="1">
          <a:blip r:embed="rId2">
            <a:extLst>
              <a:ext uri="{28A0092B-C50C-407E-A947-70E740481C1C}">
                <a14:useLocalDpi xmlns:a14="http://schemas.microsoft.com/office/drawing/2010/main" val="0"/>
              </a:ext>
            </a:extLst>
          </a:blip>
          <a:srcRect l="5732" t="38662" r="5380" b="47740"/>
          <a:stretch/>
        </p:blipFill>
        <p:spPr>
          <a:xfrm>
            <a:off x="8519312" y="1084150"/>
            <a:ext cx="959668" cy="306330"/>
          </a:xfrm>
          <a:prstGeom prst="rect">
            <a:avLst/>
          </a:prstGeom>
        </p:spPr>
      </p:pic>
      <p:pic>
        <p:nvPicPr>
          <p:cNvPr id="9" name="Picture 8">
            <a:extLst>
              <a:ext uri="{FF2B5EF4-FFF2-40B4-BE49-F238E27FC236}">
                <a16:creationId xmlns:a16="http://schemas.microsoft.com/office/drawing/2014/main" id="{DB9E1BBD-6890-4156-9CD9-8233BD27687E}"/>
              </a:ext>
            </a:extLst>
          </p:cNvPr>
          <p:cNvPicPr>
            <a:picLocks noChangeAspect="1"/>
          </p:cNvPicPr>
          <p:nvPr/>
        </p:nvPicPr>
        <p:blipFill rotWithShape="1">
          <a:blip r:embed="rId2">
            <a:extLst>
              <a:ext uri="{28A0092B-C50C-407E-A947-70E740481C1C}">
                <a14:useLocalDpi xmlns:a14="http://schemas.microsoft.com/office/drawing/2010/main" val="0"/>
              </a:ext>
            </a:extLst>
          </a:blip>
          <a:srcRect l="5732" t="38662" r="5380" b="47740"/>
          <a:stretch/>
        </p:blipFill>
        <p:spPr>
          <a:xfrm>
            <a:off x="10103687" y="1075840"/>
            <a:ext cx="959668" cy="306330"/>
          </a:xfrm>
          <a:prstGeom prst="rect">
            <a:avLst/>
          </a:prstGeom>
        </p:spPr>
      </p:pic>
      <p:sp>
        <p:nvSpPr>
          <p:cNvPr id="10" name="TextBox 9">
            <a:extLst>
              <a:ext uri="{FF2B5EF4-FFF2-40B4-BE49-F238E27FC236}">
                <a16:creationId xmlns:a16="http://schemas.microsoft.com/office/drawing/2014/main" id="{67572A87-D9BF-4507-A32B-4270E67EBA30}"/>
              </a:ext>
            </a:extLst>
          </p:cNvPr>
          <p:cNvSpPr txBox="1"/>
          <p:nvPr/>
        </p:nvSpPr>
        <p:spPr>
          <a:xfrm>
            <a:off x="8631898" y="786504"/>
            <a:ext cx="734496" cy="369332"/>
          </a:xfrm>
          <a:prstGeom prst="rect">
            <a:avLst/>
          </a:prstGeom>
          <a:noFill/>
        </p:spPr>
        <p:txBody>
          <a:bodyPr wrap="none" rtlCol="0">
            <a:spAutoFit/>
          </a:bodyPr>
          <a:lstStyle/>
          <a:p>
            <a:r>
              <a:rPr lang="en-IN" dirty="0"/>
              <a:t>LAN 1</a:t>
            </a:r>
          </a:p>
        </p:txBody>
      </p:sp>
      <p:sp>
        <p:nvSpPr>
          <p:cNvPr id="11" name="TextBox 10">
            <a:extLst>
              <a:ext uri="{FF2B5EF4-FFF2-40B4-BE49-F238E27FC236}">
                <a16:creationId xmlns:a16="http://schemas.microsoft.com/office/drawing/2014/main" id="{2F9EB5A9-347B-4439-9FCD-7205979EDE35}"/>
              </a:ext>
            </a:extLst>
          </p:cNvPr>
          <p:cNvSpPr txBox="1"/>
          <p:nvPr/>
        </p:nvSpPr>
        <p:spPr>
          <a:xfrm>
            <a:off x="10315858" y="786100"/>
            <a:ext cx="734496" cy="369332"/>
          </a:xfrm>
          <a:prstGeom prst="rect">
            <a:avLst/>
          </a:prstGeom>
          <a:noFill/>
        </p:spPr>
        <p:txBody>
          <a:bodyPr wrap="none" rtlCol="0">
            <a:spAutoFit/>
          </a:bodyPr>
          <a:lstStyle/>
          <a:p>
            <a:r>
              <a:rPr lang="en-IN" dirty="0"/>
              <a:t>LAN 2</a:t>
            </a:r>
          </a:p>
        </p:txBody>
      </p:sp>
      <p:pic>
        <p:nvPicPr>
          <p:cNvPr id="13" name="Picture 12">
            <a:extLst>
              <a:ext uri="{FF2B5EF4-FFF2-40B4-BE49-F238E27FC236}">
                <a16:creationId xmlns:a16="http://schemas.microsoft.com/office/drawing/2014/main" id="{96F8FD5C-A549-4A38-A455-AF34A2BD09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0996" y="1029831"/>
            <a:ext cx="407101" cy="407101"/>
          </a:xfrm>
          <a:prstGeom prst="rect">
            <a:avLst/>
          </a:prstGeom>
        </p:spPr>
      </p:pic>
      <p:pic>
        <p:nvPicPr>
          <p:cNvPr id="14" name="Picture 13">
            <a:extLst>
              <a:ext uri="{FF2B5EF4-FFF2-40B4-BE49-F238E27FC236}">
                <a16:creationId xmlns:a16="http://schemas.microsoft.com/office/drawing/2014/main" id="{9A828B3C-DADD-45E7-AFAC-A66692BD6B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59474" y="1795777"/>
            <a:ext cx="407101" cy="407101"/>
          </a:xfrm>
          <a:prstGeom prst="rect">
            <a:avLst/>
          </a:prstGeom>
        </p:spPr>
      </p:pic>
      <p:pic>
        <p:nvPicPr>
          <p:cNvPr id="15" name="Picture 14">
            <a:extLst>
              <a:ext uri="{FF2B5EF4-FFF2-40B4-BE49-F238E27FC236}">
                <a16:creationId xmlns:a16="http://schemas.microsoft.com/office/drawing/2014/main" id="{C699AB60-B346-4738-A380-A8B96B6791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16010" y="1073609"/>
            <a:ext cx="407101" cy="407101"/>
          </a:xfrm>
          <a:prstGeom prst="rect">
            <a:avLst/>
          </a:prstGeom>
        </p:spPr>
      </p:pic>
      <p:pic>
        <p:nvPicPr>
          <p:cNvPr id="16" name="Picture 15">
            <a:extLst>
              <a:ext uri="{FF2B5EF4-FFF2-40B4-BE49-F238E27FC236}">
                <a16:creationId xmlns:a16="http://schemas.microsoft.com/office/drawing/2014/main" id="{79861455-771B-46F5-AF53-D37D51D888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2927" y="1805451"/>
            <a:ext cx="407101" cy="407101"/>
          </a:xfrm>
          <a:prstGeom prst="rect">
            <a:avLst/>
          </a:prstGeom>
        </p:spPr>
      </p:pic>
      <p:cxnSp>
        <p:nvCxnSpPr>
          <p:cNvPr id="18" name="Straight Connector 17">
            <a:extLst>
              <a:ext uri="{FF2B5EF4-FFF2-40B4-BE49-F238E27FC236}">
                <a16:creationId xmlns:a16="http://schemas.microsoft.com/office/drawing/2014/main" id="{9DA5D504-4580-4943-9870-4E2DFC708B55}"/>
              </a:ext>
            </a:extLst>
          </p:cNvPr>
          <p:cNvCxnSpPr>
            <a:cxnSpLocks/>
          </p:cNvCxnSpPr>
          <p:nvPr/>
        </p:nvCxnSpPr>
        <p:spPr>
          <a:xfrm>
            <a:off x="8078097" y="1233382"/>
            <a:ext cx="450268" cy="3933"/>
          </a:xfrm>
          <a:prstGeom prst="line">
            <a:avLst/>
          </a:prstGeom>
        </p:spPr>
        <p:style>
          <a:lnRef idx="3">
            <a:schemeClr val="accent6"/>
          </a:lnRef>
          <a:fillRef idx="0">
            <a:schemeClr val="accent6"/>
          </a:fillRef>
          <a:effectRef idx="2">
            <a:schemeClr val="accent6"/>
          </a:effectRef>
          <a:fontRef idx="minor">
            <a:schemeClr val="tx1"/>
          </a:fontRef>
        </p:style>
      </p:cxnSp>
      <p:cxnSp>
        <p:nvCxnSpPr>
          <p:cNvPr id="20" name="Straight Connector 19">
            <a:extLst>
              <a:ext uri="{FF2B5EF4-FFF2-40B4-BE49-F238E27FC236}">
                <a16:creationId xmlns:a16="http://schemas.microsoft.com/office/drawing/2014/main" id="{55157B2F-EF4C-4AE5-88EA-89C2E437434B}"/>
              </a:ext>
            </a:extLst>
          </p:cNvPr>
          <p:cNvCxnSpPr>
            <a:cxnSpLocks/>
          </p:cNvCxnSpPr>
          <p:nvPr/>
        </p:nvCxnSpPr>
        <p:spPr>
          <a:xfrm>
            <a:off x="8763025" y="1373117"/>
            <a:ext cx="0" cy="413607"/>
          </a:xfrm>
          <a:prstGeom prst="line">
            <a:avLst/>
          </a:prstGeom>
        </p:spPr>
        <p:style>
          <a:lnRef idx="3">
            <a:schemeClr val="accent6"/>
          </a:lnRef>
          <a:fillRef idx="0">
            <a:schemeClr val="accent6"/>
          </a:fillRef>
          <a:effectRef idx="2">
            <a:schemeClr val="accent6"/>
          </a:effectRef>
          <a:fontRef idx="minor">
            <a:schemeClr val="tx1"/>
          </a:fontRef>
        </p:style>
      </p:cxnSp>
      <p:cxnSp>
        <p:nvCxnSpPr>
          <p:cNvPr id="26" name="Straight Connector 25">
            <a:extLst>
              <a:ext uri="{FF2B5EF4-FFF2-40B4-BE49-F238E27FC236}">
                <a16:creationId xmlns:a16="http://schemas.microsoft.com/office/drawing/2014/main" id="{067910F1-869E-44DE-93AA-470EB289DFF6}"/>
              </a:ext>
            </a:extLst>
          </p:cNvPr>
          <p:cNvCxnSpPr>
            <a:cxnSpLocks/>
          </p:cNvCxnSpPr>
          <p:nvPr/>
        </p:nvCxnSpPr>
        <p:spPr>
          <a:xfrm>
            <a:off x="11052307" y="1223586"/>
            <a:ext cx="450268" cy="3933"/>
          </a:xfrm>
          <a:prstGeom prst="line">
            <a:avLst/>
          </a:prstGeom>
          <a:ln>
            <a:solidFill>
              <a:srgbClr val="C00000"/>
            </a:solidFill>
          </a:ln>
        </p:spPr>
        <p:style>
          <a:lnRef idx="3">
            <a:schemeClr val="accent6"/>
          </a:lnRef>
          <a:fillRef idx="0">
            <a:schemeClr val="accent6"/>
          </a:fillRef>
          <a:effectRef idx="2">
            <a:schemeClr val="accent6"/>
          </a:effectRef>
          <a:fontRef idx="minor">
            <a:schemeClr val="tx1"/>
          </a:fontRef>
        </p:style>
      </p:cxnSp>
      <p:cxnSp>
        <p:nvCxnSpPr>
          <p:cNvPr id="27" name="Straight Connector 26">
            <a:extLst>
              <a:ext uri="{FF2B5EF4-FFF2-40B4-BE49-F238E27FC236}">
                <a16:creationId xmlns:a16="http://schemas.microsoft.com/office/drawing/2014/main" id="{827AFFBB-5A18-42E8-9DC9-A57128DACD57}"/>
              </a:ext>
            </a:extLst>
          </p:cNvPr>
          <p:cNvCxnSpPr>
            <a:cxnSpLocks/>
          </p:cNvCxnSpPr>
          <p:nvPr/>
        </p:nvCxnSpPr>
        <p:spPr>
          <a:xfrm>
            <a:off x="10741357" y="1373117"/>
            <a:ext cx="0" cy="413607"/>
          </a:xfrm>
          <a:prstGeom prst="line">
            <a:avLst/>
          </a:prstGeom>
          <a:ln>
            <a:solidFill>
              <a:srgbClr val="C00000"/>
            </a:solidFill>
          </a:ln>
        </p:spPr>
        <p:style>
          <a:lnRef idx="3">
            <a:schemeClr val="accent6"/>
          </a:lnRef>
          <a:fillRef idx="0">
            <a:schemeClr val="accent6"/>
          </a:fillRef>
          <a:effectRef idx="2">
            <a:schemeClr val="accent6"/>
          </a:effectRef>
          <a:fontRef idx="minor">
            <a:schemeClr val="tx1"/>
          </a:fontRef>
        </p:style>
      </p:cxnSp>
      <p:pic>
        <p:nvPicPr>
          <p:cNvPr id="30" name="Picture 29">
            <a:extLst>
              <a:ext uri="{FF2B5EF4-FFF2-40B4-BE49-F238E27FC236}">
                <a16:creationId xmlns:a16="http://schemas.microsoft.com/office/drawing/2014/main" id="{EB441BB0-25E1-48BB-8DC3-DAE490332A98}"/>
              </a:ext>
            </a:extLst>
          </p:cNvPr>
          <p:cNvPicPr>
            <a:picLocks noChangeAspect="1"/>
          </p:cNvPicPr>
          <p:nvPr/>
        </p:nvPicPr>
        <p:blipFill rotWithShape="1">
          <a:blip r:embed="rId2">
            <a:extLst>
              <a:ext uri="{28A0092B-C50C-407E-A947-70E740481C1C}">
                <a14:useLocalDpi xmlns:a14="http://schemas.microsoft.com/office/drawing/2010/main" val="0"/>
              </a:ext>
            </a:extLst>
          </a:blip>
          <a:srcRect l="5732" t="38662" r="5380" b="47740"/>
          <a:stretch/>
        </p:blipFill>
        <p:spPr>
          <a:xfrm>
            <a:off x="9155566" y="4933868"/>
            <a:ext cx="959668" cy="306330"/>
          </a:xfrm>
          <a:prstGeom prst="rect">
            <a:avLst/>
          </a:prstGeom>
        </p:spPr>
      </p:pic>
      <p:sp>
        <p:nvSpPr>
          <p:cNvPr id="32" name="TextBox 31">
            <a:extLst>
              <a:ext uri="{FF2B5EF4-FFF2-40B4-BE49-F238E27FC236}">
                <a16:creationId xmlns:a16="http://schemas.microsoft.com/office/drawing/2014/main" id="{02DA1907-A64A-4212-AFE7-E519783AE723}"/>
              </a:ext>
            </a:extLst>
          </p:cNvPr>
          <p:cNvSpPr txBox="1"/>
          <p:nvPr/>
        </p:nvSpPr>
        <p:spPr>
          <a:xfrm>
            <a:off x="9250044" y="4644128"/>
            <a:ext cx="696024" cy="369332"/>
          </a:xfrm>
          <a:prstGeom prst="rect">
            <a:avLst/>
          </a:prstGeom>
          <a:noFill/>
        </p:spPr>
        <p:txBody>
          <a:bodyPr wrap="none" rtlCol="0">
            <a:spAutoFit/>
          </a:bodyPr>
          <a:lstStyle/>
          <a:p>
            <a:r>
              <a:rPr lang="en-IN" dirty="0"/>
              <a:t>VLAN</a:t>
            </a:r>
          </a:p>
        </p:txBody>
      </p:sp>
      <p:pic>
        <p:nvPicPr>
          <p:cNvPr id="33" name="Picture 32">
            <a:extLst>
              <a:ext uri="{FF2B5EF4-FFF2-40B4-BE49-F238E27FC236}">
                <a16:creationId xmlns:a16="http://schemas.microsoft.com/office/drawing/2014/main" id="{E46A7F59-76FF-4613-8669-A204B5CCD1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34806" y="4924071"/>
            <a:ext cx="407101" cy="407101"/>
          </a:xfrm>
          <a:prstGeom prst="rect">
            <a:avLst/>
          </a:prstGeom>
        </p:spPr>
      </p:pic>
      <p:pic>
        <p:nvPicPr>
          <p:cNvPr id="34" name="Picture 33">
            <a:extLst>
              <a:ext uri="{FF2B5EF4-FFF2-40B4-BE49-F238E27FC236}">
                <a16:creationId xmlns:a16="http://schemas.microsoft.com/office/drawing/2014/main" id="{5DF2F762-3480-42F6-BBFD-F290B0DA1A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87488" y="5662858"/>
            <a:ext cx="407101" cy="407101"/>
          </a:xfrm>
          <a:prstGeom prst="rect">
            <a:avLst/>
          </a:prstGeom>
        </p:spPr>
      </p:pic>
      <p:pic>
        <p:nvPicPr>
          <p:cNvPr id="35" name="Picture 34">
            <a:extLst>
              <a:ext uri="{FF2B5EF4-FFF2-40B4-BE49-F238E27FC236}">
                <a16:creationId xmlns:a16="http://schemas.microsoft.com/office/drawing/2014/main" id="{FFD42319-0EB3-4EB9-979B-9C1873F9C7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67889" y="4931637"/>
            <a:ext cx="407101" cy="407101"/>
          </a:xfrm>
          <a:prstGeom prst="rect">
            <a:avLst/>
          </a:prstGeom>
        </p:spPr>
      </p:pic>
      <p:pic>
        <p:nvPicPr>
          <p:cNvPr id="36" name="Picture 35">
            <a:extLst>
              <a:ext uri="{FF2B5EF4-FFF2-40B4-BE49-F238E27FC236}">
                <a16:creationId xmlns:a16="http://schemas.microsoft.com/office/drawing/2014/main" id="{7180A619-EA42-4DB3-B03E-681B009B7E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94389" y="5663479"/>
            <a:ext cx="407101" cy="407101"/>
          </a:xfrm>
          <a:prstGeom prst="rect">
            <a:avLst/>
          </a:prstGeom>
        </p:spPr>
      </p:pic>
      <p:cxnSp>
        <p:nvCxnSpPr>
          <p:cNvPr id="37" name="Straight Connector 36">
            <a:extLst>
              <a:ext uri="{FF2B5EF4-FFF2-40B4-BE49-F238E27FC236}">
                <a16:creationId xmlns:a16="http://schemas.microsoft.com/office/drawing/2014/main" id="{479DE41E-7262-43DB-B4C7-1C3A82F25F40}"/>
              </a:ext>
            </a:extLst>
          </p:cNvPr>
          <p:cNvCxnSpPr>
            <a:cxnSpLocks/>
          </p:cNvCxnSpPr>
          <p:nvPr/>
        </p:nvCxnSpPr>
        <p:spPr>
          <a:xfrm>
            <a:off x="8696225" y="5082357"/>
            <a:ext cx="450268" cy="3933"/>
          </a:xfrm>
          <a:prstGeom prst="line">
            <a:avLst/>
          </a:prstGeom>
        </p:spPr>
        <p:style>
          <a:lnRef idx="3">
            <a:schemeClr val="accent6"/>
          </a:lnRef>
          <a:fillRef idx="0">
            <a:schemeClr val="accent6"/>
          </a:fillRef>
          <a:effectRef idx="2">
            <a:schemeClr val="accent6"/>
          </a:effectRef>
          <a:fontRef idx="minor">
            <a:schemeClr val="tx1"/>
          </a:fontRef>
        </p:style>
      </p:cxnSp>
      <p:cxnSp>
        <p:nvCxnSpPr>
          <p:cNvPr id="38" name="Straight Connector 37">
            <a:extLst>
              <a:ext uri="{FF2B5EF4-FFF2-40B4-BE49-F238E27FC236}">
                <a16:creationId xmlns:a16="http://schemas.microsoft.com/office/drawing/2014/main" id="{6CB656ED-5794-4AF4-9E2C-BFEBE1FC0A47}"/>
              </a:ext>
            </a:extLst>
          </p:cNvPr>
          <p:cNvCxnSpPr>
            <a:cxnSpLocks/>
          </p:cNvCxnSpPr>
          <p:nvPr/>
        </p:nvCxnSpPr>
        <p:spPr>
          <a:xfrm>
            <a:off x="9290623" y="5231145"/>
            <a:ext cx="0" cy="413607"/>
          </a:xfrm>
          <a:prstGeom prst="line">
            <a:avLst/>
          </a:prstGeom>
        </p:spPr>
        <p:style>
          <a:lnRef idx="3">
            <a:schemeClr val="accent6"/>
          </a:lnRef>
          <a:fillRef idx="0">
            <a:schemeClr val="accent6"/>
          </a:fillRef>
          <a:effectRef idx="2">
            <a:schemeClr val="accent6"/>
          </a:effectRef>
          <a:fontRef idx="minor">
            <a:schemeClr val="tx1"/>
          </a:fontRef>
        </p:style>
      </p:cxnSp>
      <p:cxnSp>
        <p:nvCxnSpPr>
          <p:cNvPr id="39" name="Straight Connector 38">
            <a:extLst>
              <a:ext uri="{FF2B5EF4-FFF2-40B4-BE49-F238E27FC236}">
                <a16:creationId xmlns:a16="http://schemas.microsoft.com/office/drawing/2014/main" id="{89429AED-713C-4DF4-BD81-A600BBF65EC5}"/>
              </a:ext>
            </a:extLst>
          </p:cNvPr>
          <p:cNvCxnSpPr>
            <a:cxnSpLocks/>
          </p:cNvCxnSpPr>
          <p:nvPr/>
        </p:nvCxnSpPr>
        <p:spPr>
          <a:xfrm>
            <a:off x="10104186" y="5081614"/>
            <a:ext cx="450268" cy="3933"/>
          </a:xfrm>
          <a:prstGeom prst="line">
            <a:avLst/>
          </a:prstGeom>
          <a:ln>
            <a:solidFill>
              <a:srgbClr val="C00000"/>
            </a:solidFill>
          </a:ln>
        </p:spPr>
        <p:style>
          <a:lnRef idx="3">
            <a:schemeClr val="accent6"/>
          </a:lnRef>
          <a:fillRef idx="0">
            <a:schemeClr val="accent6"/>
          </a:fillRef>
          <a:effectRef idx="2">
            <a:schemeClr val="accent6"/>
          </a:effectRef>
          <a:fontRef idx="minor">
            <a:schemeClr val="tx1"/>
          </a:fontRef>
        </p:style>
      </p:cxnSp>
      <p:cxnSp>
        <p:nvCxnSpPr>
          <p:cNvPr id="40" name="Straight Connector 39">
            <a:extLst>
              <a:ext uri="{FF2B5EF4-FFF2-40B4-BE49-F238E27FC236}">
                <a16:creationId xmlns:a16="http://schemas.microsoft.com/office/drawing/2014/main" id="{C2161227-1928-4863-8AC7-FE83F6B94E2E}"/>
              </a:ext>
            </a:extLst>
          </p:cNvPr>
          <p:cNvCxnSpPr>
            <a:cxnSpLocks/>
          </p:cNvCxnSpPr>
          <p:nvPr/>
        </p:nvCxnSpPr>
        <p:spPr>
          <a:xfrm>
            <a:off x="9793236" y="5231145"/>
            <a:ext cx="0" cy="413607"/>
          </a:xfrm>
          <a:prstGeom prst="line">
            <a:avLst/>
          </a:prstGeom>
          <a:ln>
            <a:solidFill>
              <a:srgbClr val="C00000"/>
            </a:solidFill>
          </a:ln>
        </p:spPr>
        <p:style>
          <a:lnRef idx="3">
            <a:schemeClr val="accent6"/>
          </a:lnRef>
          <a:fillRef idx="0">
            <a:schemeClr val="accent6"/>
          </a:fillRef>
          <a:effectRef idx="2">
            <a:schemeClr val="accent6"/>
          </a:effectRef>
          <a:fontRef idx="minor">
            <a:schemeClr val="tx1"/>
          </a:fontRef>
        </p:style>
      </p:cxnSp>
      <p:sp>
        <p:nvSpPr>
          <p:cNvPr id="41" name="TextBox 40">
            <a:extLst>
              <a:ext uri="{FF2B5EF4-FFF2-40B4-BE49-F238E27FC236}">
                <a16:creationId xmlns:a16="http://schemas.microsoft.com/office/drawing/2014/main" id="{8DE7EDAD-B660-49C3-A3D5-4759DE4A20FA}"/>
              </a:ext>
            </a:extLst>
          </p:cNvPr>
          <p:cNvSpPr txBox="1"/>
          <p:nvPr/>
        </p:nvSpPr>
        <p:spPr>
          <a:xfrm>
            <a:off x="8077351" y="4389888"/>
            <a:ext cx="3041410" cy="369332"/>
          </a:xfrm>
          <a:prstGeom prst="rect">
            <a:avLst/>
          </a:prstGeom>
          <a:noFill/>
        </p:spPr>
        <p:txBody>
          <a:bodyPr wrap="none" rtlCol="0">
            <a:spAutoFit/>
          </a:bodyPr>
          <a:lstStyle/>
          <a:p>
            <a:r>
              <a:rPr lang="en-IN" dirty="0"/>
              <a:t>Logical separation of networks</a:t>
            </a:r>
          </a:p>
        </p:txBody>
      </p:sp>
      <p:pic>
        <p:nvPicPr>
          <p:cNvPr id="43" name="Picture 42">
            <a:extLst>
              <a:ext uri="{FF2B5EF4-FFF2-40B4-BE49-F238E27FC236}">
                <a16:creationId xmlns:a16="http://schemas.microsoft.com/office/drawing/2014/main" id="{8D3B40C4-7967-427C-81C0-B69EABEA7FCC}"/>
              </a:ext>
            </a:extLst>
          </p:cNvPr>
          <p:cNvPicPr>
            <a:picLocks noChangeAspect="1"/>
          </p:cNvPicPr>
          <p:nvPr/>
        </p:nvPicPr>
        <p:blipFill rotWithShape="1">
          <a:blip r:embed="rId4">
            <a:extLst>
              <a:ext uri="{28A0092B-C50C-407E-A947-70E740481C1C}">
                <a14:useLocalDpi xmlns:a14="http://schemas.microsoft.com/office/drawing/2010/main" val="0"/>
              </a:ext>
            </a:extLst>
          </a:blip>
          <a:srcRect l="44665" t="15467" r="32975" b="32696"/>
          <a:stretch/>
        </p:blipFill>
        <p:spPr>
          <a:xfrm>
            <a:off x="2522029" y="2222614"/>
            <a:ext cx="876108" cy="1142467"/>
          </a:xfrm>
          <a:prstGeom prst="rect">
            <a:avLst/>
          </a:prstGeom>
        </p:spPr>
      </p:pic>
      <p:sp>
        <p:nvSpPr>
          <p:cNvPr id="48" name="Freeform: Shape 47">
            <a:extLst>
              <a:ext uri="{FF2B5EF4-FFF2-40B4-BE49-F238E27FC236}">
                <a16:creationId xmlns:a16="http://schemas.microsoft.com/office/drawing/2014/main" id="{A4F1D115-8DD0-4E46-A4E0-B6B93DCF2DCB}"/>
              </a:ext>
            </a:extLst>
          </p:cNvPr>
          <p:cNvSpPr/>
          <p:nvPr/>
        </p:nvSpPr>
        <p:spPr>
          <a:xfrm>
            <a:off x="1959208" y="3466049"/>
            <a:ext cx="754585" cy="887975"/>
          </a:xfrm>
          <a:custGeom>
            <a:avLst/>
            <a:gdLst>
              <a:gd name="connsiteX0" fmla="*/ 959668 w 959668"/>
              <a:gd name="connsiteY0" fmla="*/ 0 h 896293"/>
              <a:gd name="connsiteX1" fmla="*/ 443620 w 959668"/>
              <a:gd name="connsiteY1" fmla="*/ 407406 h 896293"/>
              <a:gd name="connsiteX2" fmla="*/ 0 w 959668"/>
              <a:gd name="connsiteY2" fmla="*/ 896293 h 896293"/>
            </a:gdLst>
            <a:ahLst/>
            <a:cxnLst>
              <a:cxn ang="0">
                <a:pos x="connsiteX0" y="connsiteY0"/>
              </a:cxn>
              <a:cxn ang="0">
                <a:pos x="connsiteX1" y="connsiteY1"/>
              </a:cxn>
              <a:cxn ang="0">
                <a:pos x="connsiteX2" y="connsiteY2"/>
              </a:cxn>
            </a:cxnLst>
            <a:rect l="l" t="t" r="r" b="b"/>
            <a:pathLst>
              <a:path w="959668" h="896293">
                <a:moveTo>
                  <a:pt x="959668" y="0"/>
                </a:moveTo>
                <a:cubicBezTo>
                  <a:pt x="781616" y="129012"/>
                  <a:pt x="603565" y="258024"/>
                  <a:pt x="443620" y="407406"/>
                </a:cubicBezTo>
                <a:cubicBezTo>
                  <a:pt x="283675" y="556788"/>
                  <a:pt x="141837" y="726540"/>
                  <a:pt x="0" y="896293"/>
                </a:cubicBezTo>
              </a:path>
            </a:pathLst>
          </a:custGeom>
          <a:ln w="28575" cap="flat" cmpd="sng" algn="ctr">
            <a:solidFill>
              <a:srgbClr val="7A0E0E"/>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IN"/>
          </a:p>
        </p:txBody>
      </p:sp>
      <p:sp>
        <p:nvSpPr>
          <p:cNvPr id="49" name="Freeform: Shape 48">
            <a:extLst>
              <a:ext uri="{FF2B5EF4-FFF2-40B4-BE49-F238E27FC236}">
                <a16:creationId xmlns:a16="http://schemas.microsoft.com/office/drawing/2014/main" id="{43230958-1461-4BD1-8AB1-45E4B5768BD0}"/>
              </a:ext>
            </a:extLst>
          </p:cNvPr>
          <p:cNvSpPr/>
          <p:nvPr/>
        </p:nvSpPr>
        <p:spPr>
          <a:xfrm rot="19247948">
            <a:off x="3492786" y="3263441"/>
            <a:ext cx="116891" cy="1290107"/>
          </a:xfrm>
          <a:custGeom>
            <a:avLst/>
            <a:gdLst>
              <a:gd name="connsiteX0" fmla="*/ 65621 w 65621"/>
              <a:gd name="connsiteY0" fmla="*/ 0 h 832919"/>
              <a:gd name="connsiteX1" fmla="*/ 2247 w 65621"/>
              <a:gd name="connsiteY1" fmla="*/ 452674 h 832919"/>
              <a:gd name="connsiteX2" fmla="*/ 20354 w 65621"/>
              <a:gd name="connsiteY2" fmla="*/ 832919 h 832919"/>
            </a:gdLst>
            <a:ahLst/>
            <a:cxnLst>
              <a:cxn ang="0">
                <a:pos x="connsiteX0" y="connsiteY0"/>
              </a:cxn>
              <a:cxn ang="0">
                <a:pos x="connsiteX1" y="connsiteY1"/>
              </a:cxn>
              <a:cxn ang="0">
                <a:pos x="connsiteX2" y="connsiteY2"/>
              </a:cxn>
            </a:cxnLst>
            <a:rect l="l" t="t" r="r" b="b"/>
            <a:pathLst>
              <a:path w="65621" h="832919">
                <a:moveTo>
                  <a:pt x="65621" y="0"/>
                </a:moveTo>
                <a:cubicBezTo>
                  <a:pt x="37706" y="156927"/>
                  <a:pt x="9791" y="313854"/>
                  <a:pt x="2247" y="452674"/>
                </a:cubicBezTo>
                <a:cubicBezTo>
                  <a:pt x="-5298" y="591494"/>
                  <a:pt x="7528" y="712206"/>
                  <a:pt x="20354" y="832919"/>
                </a:cubicBezTo>
              </a:path>
            </a:pathLst>
          </a:custGeom>
          <a:ln w="28575" cap="flat" cmpd="sng" algn="ctr">
            <a:solidFill>
              <a:srgbClr val="51EE4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IN"/>
          </a:p>
        </p:txBody>
      </p:sp>
      <p:pic>
        <p:nvPicPr>
          <p:cNvPr id="53" name="Picture 52">
            <a:extLst>
              <a:ext uri="{FF2B5EF4-FFF2-40B4-BE49-F238E27FC236}">
                <a16:creationId xmlns:a16="http://schemas.microsoft.com/office/drawing/2014/main" id="{7512CD93-2D31-4DF4-B5F5-F3BAA76F0EC5}"/>
              </a:ext>
            </a:extLst>
          </p:cNvPr>
          <p:cNvPicPr>
            <a:picLocks noChangeAspect="1"/>
          </p:cNvPicPr>
          <p:nvPr/>
        </p:nvPicPr>
        <p:blipFill rotWithShape="1">
          <a:blip r:embed="rId5">
            <a:extLst>
              <a:ext uri="{28A0092B-C50C-407E-A947-70E740481C1C}">
                <a14:useLocalDpi xmlns:a14="http://schemas.microsoft.com/office/drawing/2010/main" val="0"/>
              </a:ext>
            </a:extLst>
          </a:blip>
          <a:srcRect l="5728" t="37026" r="43002" b="48589"/>
          <a:stretch/>
        </p:blipFill>
        <p:spPr>
          <a:xfrm>
            <a:off x="1282045" y="4088401"/>
            <a:ext cx="5573428" cy="1563777"/>
          </a:xfrm>
          <a:prstGeom prst="rect">
            <a:avLst/>
          </a:prstGeom>
        </p:spPr>
      </p:pic>
      <p:sp>
        <p:nvSpPr>
          <p:cNvPr id="54" name="TextBox 53">
            <a:extLst>
              <a:ext uri="{FF2B5EF4-FFF2-40B4-BE49-F238E27FC236}">
                <a16:creationId xmlns:a16="http://schemas.microsoft.com/office/drawing/2014/main" id="{2ADCCF4B-45C2-4DEA-A3F4-3BA11C1C05DE}"/>
              </a:ext>
            </a:extLst>
          </p:cNvPr>
          <p:cNvSpPr txBox="1"/>
          <p:nvPr/>
        </p:nvSpPr>
        <p:spPr>
          <a:xfrm>
            <a:off x="1411321" y="3923858"/>
            <a:ext cx="4806283" cy="369332"/>
          </a:xfrm>
          <a:prstGeom prst="rect">
            <a:avLst/>
          </a:prstGeom>
          <a:noFill/>
        </p:spPr>
        <p:txBody>
          <a:bodyPr wrap="square" rtlCol="0">
            <a:spAutoFit/>
          </a:bodyPr>
          <a:lstStyle/>
          <a:p>
            <a:r>
              <a:rPr lang="en-IN" dirty="0"/>
              <a:t>              1                              2                              3</a:t>
            </a:r>
          </a:p>
        </p:txBody>
      </p:sp>
      <p:pic>
        <p:nvPicPr>
          <p:cNvPr id="55" name="Picture 54">
            <a:extLst>
              <a:ext uri="{FF2B5EF4-FFF2-40B4-BE49-F238E27FC236}">
                <a16:creationId xmlns:a16="http://schemas.microsoft.com/office/drawing/2014/main" id="{67C6CF49-4CD0-4A94-BD95-45001126EB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1321" y="5992421"/>
            <a:ext cx="570017" cy="570017"/>
          </a:xfrm>
          <a:prstGeom prst="rect">
            <a:avLst/>
          </a:prstGeom>
        </p:spPr>
      </p:pic>
      <p:pic>
        <p:nvPicPr>
          <p:cNvPr id="56" name="Picture 55">
            <a:extLst>
              <a:ext uri="{FF2B5EF4-FFF2-40B4-BE49-F238E27FC236}">
                <a16:creationId xmlns:a16="http://schemas.microsoft.com/office/drawing/2014/main" id="{85A94B34-18D7-4856-85F1-0AD75A69F9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4315" y="5987154"/>
            <a:ext cx="570017" cy="570017"/>
          </a:xfrm>
          <a:prstGeom prst="rect">
            <a:avLst/>
          </a:prstGeom>
        </p:spPr>
      </p:pic>
      <p:pic>
        <p:nvPicPr>
          <p:cNvPr id="57" name="Picture 56">
            <a:extLst>
              <a:ext uri="{FF2B5EF4-FFF2-40B4-BE49-F238E27FC236}">
                <a16:creationId xmlns:a16="http://schemas.microsoft.com/office/drawing/2014/main" id="{A0FB97C2-BBC5-45B3-9DA4-1C6EF7A63C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4496" y="5988905"/>
            <a:ext cx="570017" cy="570017"/>
          </a:xfrm>
          <a:prstGeom prst="rect">
            <a:avLst/>
          </a:prstGeom>
        </p:spPr>
      </p:pic>
      <p:pic>
        <p:nvPicPr>
          <p:cNvPr id="58" name="Picture 57">
            <a:extLst>
              <a:ext uri="{FF2B5EF4-FFF2-40B4-BE49-F238E27FC236}">
                <a16:creationId xmlns:a16="http://schemas.microsoft.com/office/drawing/2014/main" id="{4FCACD72-48C9-4B7A-8CCD-D451AA9307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7310" y="5939968"/>
            <a:ext cx="570017" cy="570017"/>
          </a:xfrm>
          <a:prstGeom prst="rect">
            <a:avLst/>
          </a:prstGeom>
        </p:spPr>
      </p:pic>
      <p:pic>
        <p:nvPicPr>
          <p:cNvPr id="59" name="Picture 58">
            <a:extLst>
              <a:ext uri="{FF2B5EF4-FFF2-40B4-BE49-F238E27FC236}">
                <a16:creationId xmlns:a16="http://schemas.microsoft.com/office/drawing/2014/main" id="{DE3CC1B4-BE59-45FC-BA3C-B1598B05CD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3271" y="5931080"/>
            <a:ext cx="570017" cy="570017"/>
          </a:xfrm>
          <a:prstGeom prst="rect">
            <a:avLst/>
          </a:prstGeom>
        </p:spPr>
      </p:pic>
      <p:sp>
        <p:nvSpPr>
          <p:cNvPr id="60" name="Freeform: Shape 59">
            <a:extLst>
              <a:ext uri="{FF2B5EF4-FFF2-40B4-BE49-F238E27FC236}">
                <a16:creationId xmlns:a16="http://schemas.microsoft.com/office/drawing/2014/main" id="{301C3D78-2FDB-4EDC-ACB6-CCED9941221E}"/>
              </a:ext>
            </a:extLst>
          </p:cNvPr>
          <p:cNvSpPr/>
          <p:nvPr/>
        </p:nvSpPr>
        <p:spPr>
          <a:xfrm>
            <a:off x="1628354" y="5431218"/>
            <a:ext cx="203256" cy="588315"/>
          </a:xfrm>
          <a:custGeom>
            <a:avLst/>
            <a:gdLst>
              <a:gd name="connsiteX0" fmla="*/ 1563 w 114105"/>
              <a:gd name="connsiteY0" fmla="*/ 379828 h 379828"/>
              <a:gd name="connsiteX1" fmla="*/ 15631 w 114105"/>
              <a:gd name="connsiteY1" fmla="*/ 161779 h 379828"/>
              <a:gd name="connsiteX2" fmla="*/ 114105 w 114105"/>
              <a:gd name="connsiteY2" fmla="*/ 0 h 379828"/>
            </a:gdLst>
            <a:ahLst/>
            <a:cxnLst>
              <a:cxn ang="0">
                <a:pos x="connsiteX0" y="connsiteY0"/>
              </a:cxn>
              <a:cxn ang="0">
                <a:pos x="connsiteX1" y="connsiteY1"/>
              </a:cxn>
              <a:cxn ang="0">
                <a:pos x="connsiteX2" y="connsiteY2"/>
              </a:cxn>
            </a:cxnLst>
            <a:rect l="l" t="t" r="r" b="b"/>
            <a:pathLst>
              <a:path w="114105" h="379828">
                <a:moveTo>
                  <a:pt x="1563" y="379828"/>
                </a:moveTo>
                <a:cubicBezTo>
                  <a:pt x="-782" y="302456"/>
                  <a:pt x="-3126" y="225084"/>
                  <a:pt x="15631" y="161779"/>
                </a:cubicBezTo>
                <a:cubicBezTo>
                  <a:pt x="34388" y="98474"/>
                  <a:pt x="74246" y="49237"/>
                  <a:pt x="114105" y="0"/>
                </a:cubicBezTo>
              </a:path>
            </a:pathLst>
          </a:custGeom>
          <a:noFill/>
          <a:ln w="28575">
            <a:solidFill>
              <a:srgbClr val="7A0E0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1" name="Freeform: Shape 60">
            <a:extLst>
              <a:ext uri="{FF2B5EF4-FFF2-40B4-BE49-F238E27FC236}">
                <a16:creationId xmlns:a16="http://schemas.microsoft.com/office/drawing/2014/main" id="{7192D3E6-8FD9-458B-B263-7F3B20900ACE}"/>
              </a:ext>
            </a:extLst>
          </p:cNvPr>
          <p:cNvSpPr/>
          <p:nvPr/>
        </p:nvSpPr>
        <p:spPr>
          <a:xfrm>
            <a:off x="2190898" y="5481959"/>
            <a:ext cx="88244" cy="544735"/>
          </a:xfrm>
          <a:custGeom>
            <a:avLst/>
            <a:gdLst>
              <a:gd name="connsiteX0" fmla="*/ 49237 w 49539"/>
              <a:gd name="connsiteY0" fmla="*/ 0 h 351692"/>
              <a:gd name="connsiteX1" fmla="*/ 42204 w 49539"/>
              <a:gd name="connsiteY1" fmla="*/ 161779 h 351692"/>
              <a:gd name="connsiteX2" fmla="*/ 0 w 49539"/>
              <a:gd name="connsiteY2" fmla="*/ 351692 h 351692"/>
            </a:gdLst>
            <a:ahLst/>
            <a:cxnLst>
              <a:cxn ang="0">
                <a:pos x="connsiteX0" y="connsiteY0"/>
              </a:cxn>
              <a:cxn ang="0">
                <a:pos x="connsiteX1" y="connsiteY1"/>
              </a:cxn>
              <a:cxn ang="0">
                <a:pos x="connsiteX2" y="connsiteY2"/>
              </a:cxn>
            </a:cxnLst>
            <a:rect l="l" t="t" r="r" b="b"/>
            <a:pathLst>
              <a:path w="49539" h="351692">
                <a:moveTo>
                  <a:pt x="49237" y="0"/>
                </a:moveTo>
                <a:cubicBezTo>
                  <a:pt x="49823" y="51582"/>
                  <a:pt x="50410" y="103164"/>
                  <a:pt x="42204" y="161779"/>
                </a:cubicBezTo>
                <a:cubicBezTo>
                  <a:pt x="33998" y="220394"/>
                  <a:pt x="16999" y="286043"/>
                  <a:pt x="0" y="351692"/>
                </a:cubicBezTo>
              </a:path>
            </a:pathLst>
          </a:custGeom>
          <a:noFill/>
          <a:ln w="28575">
            <a:solidFill>
              <a:srgbClr val="7A0E0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3" name="Picture 62">
            <a:extLst>
              <a:ext uri="{FF2B5EF4-FFF2-40B4-BE49-F238E27FC236}">
                <a16:creationId xmlns:a16="http://schemas.microsoft.com/office/drawing/2014/main" id="{41D329EA-9EBC-45A9-9871-21FD85B911B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21670" y="6059466"/>
            <a:ext cx="267686" cy="267686"/>
          </a:xfrm>
          <a:prstGeom prst="rect">
            <a:avLst/>
          </a:prstGeom>
        </p:spPr>
      </p:pic>
      <p:pic>
        <p:nvPicPr>
          <p:cNvPr id="64" name="Picture 63">
            <a:extLst>
              <a:ext uri="{FF2B5EF4-FFF2-40B4-BE49-F238E27FC236}">
                <a16:creationId xmlns:a16="http://schemas.microsoft.com/office/drawing/2014/main" id="{ADD1CBA3-7669-4B21-9F33-4C468258EA43}"/>
              </a:ext>
            </a:extLst>
          </p:cNvPr>
          <p:cNvPicPr>
            <a:picLocks noChangeAspect="1"/>
          </p:cNvPicPr>
          <p:nvPr/>
        </p:nvPicPr>
        <p:blipFill>
          <a:blip r:embed="rId6">
            <a:alphaModFix amt="20000"/>
            <a:extLst>
              <a:ext uri="{28A0092B-C50C-407E-A947-70E740481C1C}">
                <a14:useLocalDpi xmlns:a14="http://schemas.microsoft.com/office/drawing/2010/main" val="0"/>
              </a:ext>
            </a:extLst>
          </a:blip>
          <a:stretch>
            <a:fillRect/>
          </a:stretch>
        </p:blipFill>
        <p:spPr>
          <a:xfrm>
            <a:off x="1851466" y="3893614"/>
            <a:ext cx="267686" cy="267686"/>
          </a:xfrm>
          <a:prstGeom prst="rect">
            <a:avLst/>
          </a:prstGeom>
        </p:spPr>
      </p:pic>
      <p:pic>
        <p:nvPicPr>
          <p:cNvPr id="65" name="Picture 64">
            <a:extLst>
              <a:ext uri="{FF2B5EF4-FFF2-40B4-BE49-F238E27FC236}">
                <a16:creationId xmlns:a16="http://schemas.microsoft.com/office/drawing/2014/main" id="{B7D6D2F0-41AF-40CF-88EC-B00E0AD6452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92721" y="6059466"/>
            <a:ext cx="267686" cy="267686"/>
          </a:xfrm>
          <a:prstGeom prst="rect">
            <a:avLst/>
          </a:prstGeom>
        </p:spPr>
      </p:pic>
      <p:pic>
        <p:nvPicPr>
          <p:cNvPr id="67" name="Picture 66">
            <a:extLst>
              <a:ext uri="{FF2B5EF4-FFF2-40B4-BE49-F238E27FC236}">
                <a16:creationId xmlns:a16="http://schemas.microsoft.com/office/drawing/2014/main" id="{9B3C6069-6F46-4589-B162-04C407D8248F}"/>
              </a:ext>
            </a:extLst>
          </p:cNvPr>
          <p:cNvPicPr>
            <a:picLocks noChangeAspect="1"/>
          </p:cNvPicPr>
          <p:nvPr/>
        </p:nvPicPr>
        <p:blipFill>
          <a:blip r:embed="rId7">
            <a:alphaModFix amt="35000"/>
            <a:extLst>
              <a:ext uri="{28A0092B-C50C-407E-A947-70E740481C1C}">
                <a14:useLocalDpi xmlns:a14="http://schemas.microsoft.com/office/drawing/2010/main" val="0"/>
              </a:ext>
            </a:extLst>
          </a:blip>
          <a:stretch>
            <a:fillRect/>
          </a:stretch>
        </p:blipFill>
        <p:spPr>
          <a:xfrm>
            <a:off x="1101080" y="5642493"/>
            <a:ext cx="489156" cy="489156"/>
          </a:xfrm>
          <a:prstGeom prst="rect">
            <a:avLst/>
          </a:prstGeom>
        </p:spPr>
      </p:pic>
      <p:pic>
        <p:nvPicPr>
          <p:cNvPr id="68" name="Picture 67">
            <a:extLst>
              <a:ext uri="{FF2B5EF4-FFF2-40B4-BE49-F238E27FC236}">
                <a16:creationId xmlns:a16="http://schemas.microsoft.com/office/drawing/2014/main" id="{FAD68933-1D92-4329-ADD1-E36FB2FDD43C}"/>
              </a:ext>
            </a:extLst>
          </p:cNvPr>
          <p:cNvPicPr>
            <a:picLocks noChangeAspect="1"/>
          </p:cNvPicPr>
          <p:nvPr/>
        </p:nvPicPr>
        <p:blipFill>
          <a:blip r:embed="rId7">
            <a:alphaModFix amt="35000"/>
            <a:extLst>
              <a:ext uri="{28A0092B-C50C-407E-A947-70E740481C1C}">
                <a14:useLocalDpi xmlns:a14="http://schemas.microsoft.com/office/drawing/2010/main" val="0"/>
              </a:ext>
            </a:extLst>
          </a:blip>
          <a:stretch>
            <a:fillRect/>
          </a:stretch>
        </p:blipFill>
        <p:spPr>
          <a:xfrm>
            <a:off x="1522876" y="4428311"/>
            <a:ext cx="489156" cy="489156"/>
          </a:xfrm>
          <a:prstGeom prst="rect">
            <a:avLst/>
          </a:prstGeom>
        </p:spPr>
      </p:pic>
      <p:pic>
        <p:nvPicPr>
          <p:cNvPr id="69" name="Picture 68">
            <a:extLst>
              <a:ext uri="{FF2B5EF4-FFF2-40B4-BE49-F238E27FC236}">
                <a16:creationId xmlns:a16="http://schemas.microsoft.com/office/drawing/2014/main" id="{FDD5728D-CFFD-40E5-B872-FBA5E41B963D}"/>
              </a:ext>
            </a:extLst>
          </p:cNvPr>
          <p:cNvPicPr>
            <a:picLocks noChangeAspect="1"/>
          </p:cNvPicPr>
          <p:nvPr/>
        </p:nvPicPr>
        <p:blipFill>
          <a:blip r:embed="rId7">
            <a:alphaModFix amt="35000"/>
            <a:extLst>
              <a:ext uri="{28A0092B-C50C-407E-A947-70E740481C1C}">
                <a14:useLocalDpi xmlns:a14="http://schemas.microsoft.com/office/drawing/2010/main" val="0"/>
              </a:ext>
            </a:extLst>
          </a:blip>
          <a:stretch>
            <a:fillRect/>
          </a:stretch>
        </p:blipFill>
        <p:spPr>
          <a:xfrm>
            <a:off x="2039134" y="3415269"/>
            <a:ext cx="489156" cy="489156"/>
          </a:xfrm>
          <a:prstGeom prst="rect">
            <a:avLst/>
          </a:prstGeom>
        </p:spPr>
      </p:pic>
      <p:pic>
        <p:nvPicPr>
          <p:cNvPr id="70" name="Picture 69">
            <a:extLst>
              <a:ext uri="{FF2B5EF4-FFF2-40B4-BE49-F238E27FC236}">
                <a16:creationId xmlns:a16="http://schemas.microsoft.com/office/drawing/2014/main" id="{D26C6D1A-6FA1-433E-ABA8-1EFF5580C12C}"/>
              </a:ext>
            </a:extLst>
          </p:cNvPr>
          <p:cNvPicPr>
            <a:picLocks noChangeAspect="1"/>
          </p:cNvPicPr>
          <p:nvPr/>
        </p:nvPicPr>
        <p:blipFill>
          <a:blip r:embed="rId7">
            <a:alphaModFix amt="35000"/>
            <a:extLst>
              <a:ext uri="{28A0092B-C50C-407E-A947-70E740481C1C}">
                <a14:useLocalDpi xmlns:a14="http://schemas.microsoft.com/office/drawing/2010/main" val="0"/>
              </a:ext>
            </a:extLst>
          </a:blip>
          <a:stretch>
            <a:fillRect/>
          </a:stretch>
        </p:blipFill>
        <p:spPr>
          <a:xfrm rot="6465674">
            <a:off x="3203584" y="3371817"/>
            <a:ext cx="489156" cy="489156"/>
          </a:xfrm>
          <a:prstGeom prst="rect">
            <a:avLst/>
          </a:prstGeom>
        </p:spPr>
      </p:pic>
      <p:pic>
        <p:nvPicPr>
          <p:cNvPr id="71" name="Picture 70">
            <a:extLst>
              <a:ext uri="{FF2B5EF4-FFF2-40B4-BE49-F238E27FC236}">
                <a16:creationId xmlns:a16="http://schemas.microsoft.com/office/drawing/2014/main" id="{673DE6D7-969E-413B-ACBC-F1E4A32F1DE2}"/>
              </a:ext>
            </a:extLst>
          </p:cNvPr>
          <p:cNvPicPr>
            <a:picLocks noChangeAspect="1"/>
          </p:cNvPicPr>
          <p:nvPr/>
        </p:nvPicPr>
        <p:blipFill>
          <a:blip r:embed="rId7">
            <a:alphaModFix amt="35000"/>
            <a:extLst>
              <a:ext uri="{28A0092B-C50C-407E-A947-70E740481C1C}">
                <a14:useLocalDpi xmlns:a14="http://schemas.microsoft.com/office/drawing/2010/main" val="0"/>
              </a:ext>
            </a:extLst>
          </a:blip>
          <a:stretch>
            <a:fillRect/>
          </a:stretch>
        </p:blipFill>
        <p:spPr>
          <a:xfrm rot="8340463">
            <a:off x="4177788" y="4962139"/>
            <a:ext cx="489156" cy="489156"/>
          </a:xfrm>
          <a:prstGeom prst="rect">
            <a:avLst/>
          </a:prstGeom>
        </p:spPr>
      </p:pic>
      <p:pic>
        <p:nvPicPr>
          <p:cNvPr id="72" name="Picture 71">
            <a:extLst>
              <a:ext uri="{FF2B5EF4-FFF2-40B4-BE49-F238E27FC236}">
                <a16:creationId xmlns:a16="http://schemas.microsoft.com/office/drawing/2014/main" id="{F3B3C5F2-27D8-45A0-8FBE-7F2443721C6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62896" y="6026694"/>
            <a:ext cx="267686" cy="267686"/>
          </a:xfrm>
          <a:prstGeom prst="rect">
            <a:avLst/>
          </a:prstGeom>
        </p:spPr>
      </p:pic>
      <p:sp>
        <p:nvSpPr>
          <p:cNvPr id="74" name="Freeform: Shape 73">
            <a:extLst>
              <a:ext uri="{FF2B5EF4-FFF2-40B4-BE49-F238E27FC236}">
                <a16:creationId xmlns:a16="http://schemas.microsoft.com/office/drawing/2014/main" id="{720A5535-C4F2-4B36-8591-7836CB93F912}"/>
              </a:ext>
            </a:extLst>
          </p:cNvPr>
          <p:cNvSpPr/>
          <p:nvPr/>
        </p:nvSpPr>
        <p:spPr>
          <a:xfrm>
            <a:off x="4427316" y="5326740"/>
            <a:ext cx="146806" cy="570016"/>
          </a:xfrm>
          <a:custGeom>
            <a:avLst/>
            <a:gdLst>
              <a:gd name="connsiteX0" fmla="*/ 73702 w 128022"/>
              <a:gd name="connsiteY0" fmla="*/ 0 h 434567"/>
              <a:gd name="connsiteX1" fmla="*/ 1274 w 128022"/>
              <a:gd name="connsiteY1" fmla="*/ 199176 h 434567"/>
              <a:gd name="connsiteX2" fmla="*/ 128022 w 128022"/>
              <a:gd name="connsiteY2" fmla="*/ 434567 h 434567"/>
            </a:gdLst>
            <a:ahLst/>
            <a:cxnLst>
              <a:cxn ang="0">
                <a:pos x="connsiteX0" y="connsiteY0"/>
              </a:cxn>
              <a:cxn ang="0">
                <a:pos x="connsiteX1" y="connsiteY1"/>
              </a:cxn>
              <a:cxn ang="0">
                <a:pos x="connsiteX2" y="connsiteY2"/>
              </a:cxn>
            </a:cxnLst>
            <a:rect l="l" t="t" r="r" b="b"/>
            <a:pathLst>
              <a:path w="128022" h="434567">
                <a:moveTo>
                  <a:pt x="73702" y="0"/>
                </a:moveTo>
                <a:cubicBezTo>
                  <a:pt x="32961" y="63374"/>
                  <a:pt x="-7779" y="126748"/>
                  <a:pt x="1274" y="199176"/>
                </a:cubicBezTo>
                <a:cubicBezTo>
                  <a:pt x="10327" y="271604"/>
                  <a:pt x="69174" y="353085"/>
                  <a:pt x="128022" y="434567"/>
                </a:cubicBezTo>
              </a:path>
            </a:pathLst>
          </a:custGeom>
          <a:ln w="28575" cap="flat" cmpd="sng" algn="ctr">
            <a:solidFill>
              <a:srgbClr val="51EE4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IN"/>
          </a:p>
        </p:txBody>
      </p:sp>
      <p:sp>
        <p:nvSpPr>
          <p:cNvPr id="75" name="Freeform: Shape 74">
            <a:extLst>
              <a:ext uri="{FF2B5EF4-FFF2-40B4-BE49-F238E27FC236}">
                <a16:creationId xmlns:a16="http://schemas.microsoft.com/office/drawing/2014/main" id="{FB0E7806-498D-4868-97E5-ACF3260C07A3}"/>
              </a:ext>
            </a:extLst>
          </p:cNvPr>
          <p:cNvSpPr/>
          <p:nvPr/>
        </p:nvSpPr>
        <p:spPr>
          <a:xfrm>
            <a:off x="1774479" y="5106078"/>
            <a:ext cx="539269" cy="244520"/>
          </a:xfrm>
          <a:custGeom>
            <a:avLst/>
            <a:gdLst>
              <a:gd name="connsiteX0" fmla="*/ 0 w 539269"/>
              <a:gd name="connsiteY0" fmla="*/ 226413 h 244520"/>
              <a:gd name="connsiteX1" fmla="*/ 135802 w 539269"/>
              <a:gd name="connsiteY1" fmla="*/ 18183 h 244520"/>
              <a:gd name="connsiteX2" fmla="*/ 497941 w 539269"/>
              <a:gd name="connsiteY2" fmla="*/ 36290 h 244520"/>
              <a:gd name="connsiteX3" fmla="*/ 516048 w 539269"/>
              <a:gd name="connsiteY3" fmla="*/ 244520 h 244520"/>
            </a:gdLst>
            <a:ahLst/>
            <a:cxnLst>
              <a:cxn ang="0">
                <a:pos x="connsiteX0" y="connsiteY0"/>
              </a:cxn>
              <a:cxn ang="0">
                <a:pos x="connsiteX1" y="connsiteY1"/>
              </a:cxn>
              <a:cxn ang="0">
                <a:pos x="connsiteX2" y="connsiteY2"/>
              </a:cxn>
              <a:cxn ang="0">
                <a:pos x="connsiteX3" y="connsiteY3"/>
              </a:cxn>
            </a:cxnLst>
            <a:rect l="l" t="t" r="r" b="b"/>
            <a:pathLst>
              <a:path w="539269" h="244520">
                <a:moveTo>
                  <a:pt x="0" y="226413"/>
                </a:moveTo>
                <a:cubicBezTo>
                  <a:pt x="26406" y="138141"/>
                  <a:pt x="52812" y="49870"/>
                  <a:pt x="135802" y="18183"/>
                </a:cubicBezTo>
                <a:cubicBezTo>
                  <a:pt x="218792" y="-13504"/>
                  <a:pt x="434567" y="-1433"/>
                  <a:pt x="497941" y="36290"/>
                </a:cubicBezTo>
                <a:cubicBezTo>
                  <a:pt x="561315" y="74013"/>
                  <a:pt x="538681" y="159266"/>
                  <a:pt x="516048" y="244520"/>
                </a:cubicBezTo>
              </a:path>
            </a:pathLst>
          </a:custGeom>
          <a:ln w="28575" cap="flat" cmpd="sng" algn="ctr">
            <a:solidFill>
              <a:srgbClr val="7A0E0E"/>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IN"/>
          </a:p>
        </p:txBody>
      </p:sp>
      <p:pic>
        <p:nvPicPr>
          <p:cNvPr id="76" name="Picture 75">
            <a:extLst>
              <a:ext uri="{FF2B5EF4-FFF2-40B4-BE49-F238E27FC236}">
                <a16:creationId xmlns:a16="http://schemas.microsoft.com/office/drawing/2014/main" id="{36810E64-9A20-4A44-A10A-C2E074170D91}"/>
              </a:ext>
            </a:extLst>
          </p:cNvPr>
          <p:cNvPicPr>
            <a:picLocks noChangeAspect="1"/>
          </p:cNvPicPr>
          <p:nvPr/>
        </p:nvPicPr>
        <p:blipFill>
          <a:blip r:embed="rId6">
            <a:alphaModFix amt="20000"/>
            <a:extLst>
              <a:ext uri="{28A0092B-C50C-407E-A947-70E740481C1C}">
                <a14:useLocalDpi xmlns:a14="http://schemas.microsoft.com/office/drawing/2010/main" val="0"/>
              </a:ext>
            </a:extLst>
          </a:blip>
          <a:stretch>
            <a:fillRect/>
          </a:stretch>
        </p:blipFill>
        <p:spPr>
          <a:xfrm>
            <a:off x="3649004" y="3751674"/>
            <a:ext cx="267686" cy="267686"/>
          </a:xfrm>
          <a:prstGeom prst="rect">
            <a:avLst/>
          </a:prstGeom>
        </p:spPr>
      </p:pic>
      <p:pic>
        <p:nvPicPr>
          <p:cNvPr id="77" name="Picture 76">
            <a:extLst>
              <a:ext uri="{FF2B5EF4-FFF2-40B4-BE49-F238E27FC236}">
                <a16:creationId xmlns:a16="http://schemas.microsoft.com/office/drawing/2014/main" id="{BBADE6B4-60A4-4957-9704-EEAFE3D6FF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8277" y="5918218"/>
            <a:ext cx="570017" cy="570017"/>
          </a:xfrm>
          <a:prstGeom prst="rect">
            <a:avLst/>
          </a:prstGeom>
        </p:spPr>
      </p:pic>
      <p:sp>
        <p:nvSpPr>
          <p:cNvPr id="78" name="Freeform: Shape 77">
            <a:extLst>
              <a:ext uri="{FF2B5EF4-FFF2-40B4-BE49-F238E27FC236}">
                <a16:creationId xmlns:a16="http://schemas.microsoft.com/office/drawing/2014/main" id="{313613AC-3DFB-4DEF-B93D-864BE4888E98}"/>
              </a:ext>
            </a:extLst>
          </p:cNvPr>
          <p:cNvSpPr/>
          <p:nvPr/>
        </p:nvSpPr>
        <p:spPr>
          <a:xfrm>
            <a:off x="6129196" y="5495453"/>
            <a:ext cx="334978" cy="380246"/>
          </a:xfrm>
          <a:custGeom>
            <a:avLst/>
            <a:gdLst>
              <a:gd name="connsiteX0" fmla="*/ 334978 w 334978"/>
              <a:gd name="connsiteY0" fmla="*/ 0 h 380246"/>
              <a:gd name="connsiteX1" fmla="*/ 0 w 334978"/>
              <a:gd name="connsiteY1" fmla="*/ 380246 h 380246"/>
            </a:gdLst>
            <a:ahLst/>
            <a:cxnLst>
              <a:cxn ang="0">
                <a:pos x="connsiteX0" y="connsiteY0"/>
              </a:cxn>
              <a:cxn ang="0">
                <a:pos x="connsiteX1" y="connsiteY1"/>
              </a:cxn>
            </a:cxnLst>
            <a:rect l="l" t="t" r="r" b="b"/>
            <a:pathLst>
              <a:path w="334978" h="380246">
                <a:moveTo>
                  <a:pt x="334978" y="0"/>
                </a:moveTo>
                <a:lnTo>
                  <a:pt x="0" y="380246"/>
                </a:lnTo>
              </a:path>
            </a:pathLst>
          </a:custGeom>
          <a:ln w="28575" cap="flat" cmpd="sng" algn="ctr">
            <a:solidFill>
              <a:srgbClr val="3A9EFF"/>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IN" dirty="0"/>
          </a:p>
        </p:txBody>
      </p:sp>
      <p:sp>
        <p:nvSpPr>
          <p:cNvPr id="79" name="TextBox 78">
            <a:extLst>
              <a:ext uri="{FF2B5EF4-FFF2-40B4-BE49-F238E27FC236}">
                <a16:creationId xmlns:a16="http://schemas.microsoft.com/office/drawing/2014/main" id="{CEC77A2C-8A4E-4EC8-8AA3-2239D3127312}"/>
              </a:ext>
            </a:extLst>
          </p:cNvPr>
          <p:cNvSpPr txBox="1"/>
          <p:nvPr/>
        </p:nvSpPr>
        <p:spPr>
          <a:xfrm>
            <a:off x="630725" y="4811496"/>
            <a:ext cx="696024" cy="369332"/>
          </a:xfrm>
          <a:prstGeom prst="rect">
            <a:avLst/>
          </a:prstGeom>
          <a:noFill/>
        </p:spPr>
        <p:txBody>
          <a:bodyPr wrap="none" rtlCol="0">
            <a:spAutoFit/>
          </a:bodyPr>
          <a:lstStyle/>
          <a:p>
            <a:r>
              <a:rPr lang="en-IN" dirty="0"/>
              <a:t>VLAN</a:t>
            </a:r>
          </a:p>
        </p:txBody>
      </p:sp>
      <p:pic>
        <p:nvPicPr>
          <p:cNvPr id="3" name="Picture 2">
            <a:extLst>
              <a:ext uri="{FF2B5EF4-FFF2-40B4-BE49-F238E27FC236}">
                <a16:creationId xmlns:a16="http://schemas.microsoft.com/office/drawing/2014/main" id="{2203EB1F-0A0D-48FC-8655-17197D2304D8}"/>
              </a:ext>
            </a:extLst>
          </p:cNvPr>
          <p:cNvPicPr>
            <a:picLocks noChangeAspect="1"/>
          </p:cNvPicPr>
          <p:nvPr/>
        </p:nvPicPr>
        <p:blipFill rotWithShape="1">
          <a:blip r:embed="rId8">
            <a:extLst>
              <a:ext uri="{28A0092B-C50C-407E-A947-70E740481C1C}">
                <a14:useLocalDpi xmlns:a14="http://schemas.microsoft.com/office/drawing/2010/main" val="0"/>
              </a:ext>
            </a:extLst>
          </a:blip>
          <a:srcRect l="21358" t="38387" r="22635" b="31642"/>
          <a:stretch/>
        </p:blipFill>
        <p:spPr>
          <a:xfrm>
            <a:off x="6157440" y="2561189"/>
            <a:ext cx="5643872" cy="1698839"/>
          </a:xfrm>
          <a:prstGeom prst="rect">
            <a:avLst/>
          </a:prstGeom>
        </p:spPr>
      </p:pic>
      <p:sp>
        <p:nvSpPr>
          <p:cNvPr id="6" name="Rectangle 5">
            <a:extLst>
              <a:ext uri="{FF2B5EF4-FFF2-40B4-BE49-F238E27FC236}">
                <a16:creationId xmlns:a16="http://schemas.microsoft.com/office/drawing/2014/main" id="{029C6A3C-91CF-4D42-A764-5521441BF230}"/>
              </a:ext>
            </a:extLst>
          </p:cNvPr>
          <p:cNvSpPr/>
          <p:nvPr/>
        </p:nvSpPr>
        <p:spPr>
          <a:xfrm>
            <a:off x="8519312" y="3169920"/>
            <a:ext cx="243713" cy="15721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0E3322F7-0259-4161-8443-FEE5623992F7}"/>
              </a:ext>
            </a:extLst>
          </p:cNvPr>
          <p:cNvSpPr/>
          <p:nvPr/>
        </p:nvSpPr>
        <p:spPr>
          <a:xfrm>
            <a:off x="8884909" y="3176003"/>
            <a:ext cx="243713" cy="15721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783151B6-2C2B-42E5-85F5-2EA5CA60BA39}"/>
              </a:ext>
            </a:extLst>
          </p:cNvPr>
          <p:cNvSpPr/>
          <p:nvPr/>
        </p:nvSpPr>
        <p:spPr>
          <a:xfrm>
            <a:off x="9266574" y="3459180"/>
            <a:ext cx="243713" cy="15721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1E96D8B3-F569-47A4-B5AF-ACE52FBC6824}"/>
              </a:ext>
            </a:extLst>
          </p:cNvPr>
          <p:cNvSpPr/>
          <p:nvPr/>
        </p:nvSpPr>
        <p:spPr>
          <a:xfrm>
            <a:off x="9638727" y="3466049"/>
            <a:ext cx="243713" cy="15721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1FEA03AA-16C0-45FD-91BF-068DB871AE11}"/>
              </a:ext>
            </a:extLst>
          </p:cNvPr>
          <p:cNvSpPr/>
          <p:nvPr/>
        </p:nvSpPr>
        <p:spPr>
          <a:xfrm>
            <a:off x="10382686" y="3183711"/>
            <a:ext cx="243713" cy="1572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56D0D43D-35BB-4930-B4BE-D4F9E3C807D4}"/>
              </a:ext>
            </a:extLst>
          </p:cNvPr>
          <p:cNvSpPr/>
          <p:nvPr/>
        </p:nvSpPr>
        <p:spPr>
          <a:xfrm>
            <a:off x="10756103" y="3181729"/>
            <a:ext cx="243713" cy="1572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2" name="Picture 81">
            <a:extLst>
              <a:ext uri="{FF2B5EF4-FFF2-40B4-BE49-F238E27FC236}">
                <a16:creationId xmlns:a16="http://schemas.microsoft.com/office/drawing/2014/main" id="{A1E04D5F-7B0B-4091-8B5B-D3179B29CBE5}"/>
              </a:ext>
            </a:extLst>
          </p:cNvPr>
          <p:cNvPicPr>
            <a:picLocks noChangeAspect="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8480282" y="2428643"/>
            <a:ext cx="291419" cy="291419"/>
          </a:xfrm>
          <a:prstGeom prst="rect">
            <a:avLst/>
          </a:prstGeom>
          <a:ln>
            <a:solidFill>
              <a:schemeClr val="accent6"/>
            </a:solidFill>
          </a:ln>
        </p:spPr>
      </p:pic>
      <p:pic>
        <p:nvPicPr>
          <p:cNvPr id="83" name="Picture 82">
            <a:extLst>
              <a:ext uri="{FF2B5EF4-FFF2-40B4-BE49-F238E27FC236}">
                <a16:creationId xmlns:a16="http://schemas.microsoft.com/office/drawing/2014/main" id="{C1747651-35DE-40EB-96C6-6450AEC64217}"/>
              </a:ext>
            </a:extLst>
          </p:cNvPr>
          <p:cNvPicPr>
            <a:picLocks noChangeAspect="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8823597" y="2428589"/>
            <a:ext cx="291419" cy="291419"/>
          </a:xfrm>
          <a:prstGeom prst="rect">
            <a:avLst/>
          </a:prstGeom>
          <a:ln>
            <a:solidFill>
              <a:schemeClr val="accent6"/>
            </a:solidFill>
          </a:ln>
        </p:spPr>
      </p:pic>
      <p:pic>
        <p:nvPicPr>
          <p:cNvPr id="84" name="Picture 83">
            <a:extLst>
              <a:ext uri="{FF2B5EF4-FFF2-40B4-BE49-F238E27FC236}">
                <a16:creationId xmlns:a16="http://schemas.microsoft.com/office/drawing/2014/main" id="{C668BC04-E588-40A8-95E5-1C282FA95D03}"/>
              </a:ext>
            </a:extLst>
          </p:cNvPr>
          <p:cNvPicPr>
            <a:picLocks noChangeAspect="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0344702" y="2518688"/>
            <a:ext cx="291419" cy="291419"/>
          </a:xfrm>
          <a:prstGeom prst="rect">
            <a:avLst/>
          </a:prstGeom>
          <a:ln>
            <a:solidFill>
              <a:schemeClr val="accent1"/>
            </a:solidFill>
          </a:ln>
        </p:spPr>
      </p:pic>
      <p:pic>
        <p:nvPicPr>
          <p:cNvPr id="85" name="Picture 84">
            <a:extLst>
              <a:ext uri="{FF2B5EF4-FFF2-40B4-BE49-F238E27FC236}">
                <a16:creationId xmlns:a16="http://schemas.microsoft.com/office/drawing/2014/main" id="{B8E00EBE-922A-47C6-9F31-CE8096443C78}"/>
              </a:ext>
            </a:extLst>
          </p:cNvPr>
          <p:cNvPicPr>
            <a:picLocks noChangeAspect="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0756597" y="2518634"/>
            <a:ext cx="291419" cy="291419"/>
          </a:xfrm>
          <a:prstGeom prst="rect">
            <a:avLst/>
          </a:prstGeom>
          <a:ln>
            <a:solidFill>
              <a:schemeClr val="accent1"/>
            </a:solidFill>
          </a:ln>
        </p:spPr>
      </p:pic>
      <p:pic>
        <p:nvPicPr>
          <p:cNvPr id="86" name="Picture 85">
            <a:extLst>
              <a:ext uri="{FF2B5EF4-FFF2-40B4-BE49-F238E27FC236}">
                <a16:creationId xmlns:a16="http://schemas.microsoft.com/office/drawing/2014/main" id="{3F70C563-1CC3-49B8-A4FF-75C39F820CAB}"/>
              </a:ext>
            </a:extLst>
          </p:cNvPr>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242754" y="4026547"/>
            <a:ext cx="291419" cy="291419"/>
          </a:xfrm>
          <a:prstGeom prst="rect">
            <a:avLst/>
          </a:prstGeom>
          <a:ln>
            <a:solidFill>
              <a:schemeClr val="accent2"/>
            </a:solidFill>
          </a:ln>
        </p:spPr>
      </p:pic>
      <p:pic>
        <p:nvPicPr>
          <p:cNvPr id="87" name="Picture 86">
            <a:extLst>
              <a:ext uri="{FF2B5EF4-FFF2-40B4-BE49-F238E27FC236}">
                <a16:creationId xmlns:a16="http://schemas.microsoft.com/office/drawing/2014/main" id="{9CE736FB-00CB-40C1-B836-E7B8522113CF}"/>
              </a:ext>
            </a:extLst>
          </p:cNvPr>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631789" y="4026493"/>
            <a:ext cx="291419" cy="291419"/>
          </a:xfrm>
          <a:prstGeom prst="rect">
            <a:avLst/>
          </a:prstGeom>
          <a:ln>
            <a:solidFill>
              <a:schemeClr val="accent2"/>
            </a:solidFill>
          </a:ln>
        </p:spPr>
      </p:pic>
      <p:cxnSp>
        <p:nvCxnSpPr>
          <p:cNvPr id="88" name="Straight Connector 87">
            <a:extLst>
              <a:ext uri="{FF2B5EF4-FFF2-40B4-BE49-F238E27FC236}">
                <a16:creationId xmlns:a16="http://schemas.microsoft.com/office/drawing/2014/main" id="{DCF7D910-6C3C-4EDA-B30D-73536B46C837}"/>
              </a:ext>
            </a:extLst>
          </p:cNvPr>
          <p:cNvCxnSpPr>
            <a:cxnSpLocks/>
          </p:cNvCxnSpPr>
          <p:nvPr/>
        </p:nvCxnSpPr>
        <p:spPr>
          <a:xfrm>
            <a:off x="8631898" y="2720008"/>
            <a:ext cx="0" cy="413607"/>
          </a:xfrm>
          <a:prstGeom prst="line">
            <a:avLst/>
          </a:prstGeom>
        </p:spPr>
        <p:style>
          <a:lnRef idx="3">
            <a:schemeClr val="accent6"/>
          </a:lnRef>
          <a:fillRef idx="0">
            <a:schemeClr val="accent6"/>
          </a:fillRef>
          <a:effectRef idx="2">
            <a:schemeClr val="accent6"/>
          </a:effectRef>
          <a:fontRef idx="minor">
            <a:schemeClr val="tx1"/>
          </a:fontRef>
        </p:style>
      </p:cxnSp>
      <p:cxnSp>
        <p:nvCxnSpPr>
          <p:cNvPr id="89" name="Straight Connector 88">
            <a:extLst>
              <a:ext uri="{FF2B5EF4-FFF2-40B4-BE49-F238E27FC236}">
                <a16:creationId xmlns:a16="http://schemas.microsoft.com/office/drawing/2014/main" id="{9387A02B-9665-471E-8258-AA8DE2DB72C8}"/>
              </a:ext>
            </a:extLst>
          </p:cNvPr>
          <p:cNvCxnSpPr>
            <a:cxnSpLocks/>
          </p:cNvCxnSpPr>
          <p:nvPr/>
        </p:nvCxnSpPr>
        <p:spPr>
          <a:xfrm>
            <a:off x="8982418" y="2750488"/>
            <a:ext cx="0" cy="413607"/>
          </a:xfrm>
          <a:prstGeom prst="line">
            <a:avLst/>
          </a:prstGeom>
        </p:spPr>
        <p:style>
          <a:lnRef idx="3">
            <a:schemeClr val="accent6"/>
          </a:lnRef>
          <a:fillRef idx="0">
            <a:schemeClr val="accent6"/>
          </a:fillRef>
          <a:effectRef idx="2">
            <a:schemeClr val="accent6"/>
          </a:effectRef>
          <a:fontRef idx="minor">
            <a:schemeClr val="tx1"/>
          </a:fontRef>
        </p:style>
      </p:cxnSp>
      <p:cxnSp>
        <p:nvCxnSpPr>
          <p:cNvPr id="90" name="Straight Connector 89">
            <a:extLst>
              <a:ext uri="{FF2B5EF4-FFF2-40B4-BE49-F238E27FC236}">
                <a16:creationId xmlns:a16="http://schemas.microsoft.com/office/drawing/2014/main" id="{E67713ED-A670-48E4-AD14-F5657237F0B2}"/>
              </a:ext>
            </a:extLst>
          </p:cNvPr>
          <p:cNvCxnSpPr>
            <a:cxnSpLocks/>
          </p:cNvCxnSpPr>
          <p:nvPr/>
        </p:nvCxnSpPr>
        <p:spPr>
          <a:xfrm>
            <a:off x="10491178" y="2810053"/>
            <a:ext cx="0" cy="413607"/>
          </a:xfrm>
          <a:prstGeom prst="line">
            <a:avLst/>
          </a:prstGeom>
        </p:spPr>
        <p:style>
          <a:lnRef idx="3">
            <a:schemeClr val="accent1"/>
          </a:lnRef>
          <a:fillRef idx="0">
            <a:schemeClr val="accent1"/>
          </a:fillRef>
          <a:effectRef idx="2">
            <a:schemeClr val="accent1"/>
          </a:effectRef>
          <a:fontRef idx="minor">
            <a:schemeClr val="tx1"/>
          </a:fontRef>
        </p:style>
      </p:cxnSp>
      <p:cxnSp>
        <p:nvCxnSpPr>
          <p:cNvPr id="91" name="Straight Connector 90">
            <a:extLst>
              <a:ext uri="{FF2B5EF4-FFF2-40B4-BE49-F238E27FC236}">
                <a16:creationId xmlns:a16="http://schemas.microsoft.com/office/drawing/2014/main" id="{47365182-063C-4545-A620-23402F802336}"/>
              </a:ext>
            </a:extLst>
          </p:cNvPr>
          <p:cNvCxnSpPr>
            <a:cxnSpLocks/>
          </p:cNvCxnSpPr>
          <p:nvPr/>
        </p:nvCxnSpPr>
        <p:spPr>
          <a:xfrm>
            <a:off x="10895038" y="2810053"/>
            <a:ext cx="0" cy="413607"/>
          </a:xfrm>
          <a:prstGeom prst="line">
            <a:avLst/>
          </a:prstGeom>
        </p:spPr>
        <p:style>
          <a:lnRef idx="3">
            <a:schemeClr val="accent1"/>
          </a:lnRef>
          <a:fillRef idx="0">
            <a:schemeClr val="accent1"/>
          </a:fillRef>
          <a:effectRef idx="2">
            <a:schemeClr val="accent1"/>
          </a:effectRef>
          <a:fontRef idx="minor">
            <a:schemeClr val="tx1"/>
          </a:fontRef>
        </p:style>
      </p:cxnSp>
      <p:cxnSp>
        <p:nvCxnSpPr>
          <p:cNvPr id="92" name="Straight Connector 91">
            <a:extLst>
              <a:ext uri="{FF2B5EF4-FFF2-40B4-BE49-F238E27FC236}">
                <a16:creationId xmlns:a16="http://schemas.microsoft.com/office/drawing/2014/main" id="{8DBF0B0C-33F5-4018-BAE2-25C224E902BD}"/>
              </a:ext>
            </a:extLst>
          </p:cNvPr>
          <p:cNvCxnSpPr>
            <a:cxnSpLocks/>
          </p:cNvCxnSpPr>
          <p:nvPr/>
        </p:nvCxnSpPr>
        <p:spPr>
          <a:xfrm>
            <a:off x="9386278" y="3579673"/>
            <a:ext cx="0" cy="413607"/>
          </a:xfrm>
          <a:prstGeom prst="line">
            <a:avLst/>
          </a:prstGeom>
        </p:spPr>
        <p:style>
          <a:lnRef idx="3">
            <a:schemeClr val="accent2"/>
          </a:lnRef>
          <a:fillRef idx="0">
            <a:schemeClr val="accent2"/>
          </a:fillRef>
          <a:effectRef idx="2">
            <a:schemeClr val="accent2"/>
          </a:effectRef>
          <a:fontRef idx="minor">
            <a:schemeClr val="tx1"/>
          </a:fontRef>
        </p:style>
      </p:cxnSp>
      <p:cxnSp>
        <p:nvCxnSpPr>
          <p:cNvPr id="93" name="Straight Connector 92">
            <a:extLst>
              <a:ext uri="{FF2B5EF4-FFF2-40B4-BE49-F238E27FC236}">
                <a16:creationId xmlns:a16="http://schemas.microsoft.com/office/drawing/2014/main" id="{27BE0F33-BB54-48CD-9579-CC3AE6383A3B}"/>
              </a:ext>
            </a:extLst>
          </p:cNvPr>
          <p:cNvCxnSpPr>
            <a:cxnSpLocks/>
          </p:cNvCxnSpPr>
          <p:nvPr/>
        </p:nvCxnSpPr>
        <p:spPr>
          <a:xfrm>
            <a:off x="9759658" y="3587293"/>
            <a:ext cx="0" cy="413607"/>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6701400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498</Words>
  <Application>Microsoft Office PowerPoint</Application>
  <PresentationFormat>Widescreen</PresentationFormat>
  <Paragraphs>76</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Dhcp,vlan,cam </vt:lpstr>
      <vt:lpstr>ARP Spoofing</vt:lpstr>
      <vt:lpstr>MAC flooding or CAM Overflow</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Dhcp,vlan,cam </dc:title>
  <dc:creator>Nilesh</dc:creator>
  <cp:lastModifiedBy>Nilesh</cp:lastModifiedBy>
  <cp:revision>1</cp:revision>
  <dcterms:created xsi:type="dcterms:W3CDTF">2020-10-14T06:02:57Z</dcterms:created>
  <dcterms:modified xsi:type="dcterms:W3CDTF">2020-10-14T06:03:01Z</dcterms:modified>
</cp:coreProperties>
</file>