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A938-A14E-4F88-B4DF-16A3841C2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553D0B-BAC8-47B9-940C-8B31F2E3A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591DA9-22C7-4A64-9367-F7DED18F8DD7}"/>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49CD937E-81B8-425F-9A69-D51190297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7C2AE-178F-4B5E-9AF5-19C9805E78B5}"/>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99486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4468-8756-467B-BB96-91A59389DE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0CDAAA-5591-4FEE-A049-16FE920B7E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956E1B-57FC-45AB-BDED-177285F62C4E}"/>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43521772-5B6C-4E1E-9914-CD2C36EBD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594DD-EB0D-4118-910B-43EEE4EE4403}"/>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12443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40CABF-DC8B-4463-8A40-B1D455DAF9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0ADA3-A71E-47FC-8F6C-6044F39EF4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FDDC8-0B6D-463B-9CDD-5D895A5B8089}"/>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BE366D00-CCA5-4237-8ECE-8054A90B9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14DE-3F67-4889-90CF-12105CB129BE}"/>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234087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87DD-9FE4-48BB-B0C3-DA76E47C0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8B50A-1F3D-475F-9D07-F9A5597780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14D08-AE31-4A6A-8420-9B9D7E07E205}"/>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167E72D3-B712-4279-91E9-713E4461D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764C6-7AB1-4AE9-853B-3427F401E01C}"/>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416097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197-EB31-4684-A05F-1982430EE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25009E-3000-46BE-84BC-64EB77EE59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F0D7E-7EC5-4D2C-B085-645113B1ADA8}"/>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0B7D73F4-42FC-421E-82F8-5532DF182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5C8C7-524F-4DD2-8482-E045F98F7DE0}"/>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358216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6058-AD12-47EE-B1EC-B8BA4C0443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95BA8-C55F-4DFE-AB24-F8604688E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156AF-DFA4-4387-A34B-1D8AC49E44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5F2D7B-B330-496B-B1BF-D6DC634B4A93}"/>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6" name="Footer Placeholder 5">
            <a:extLst>
              <a:ext uri="{FF2B5EF4-FFF2-40B4-BE49-F238E27FC236}">
                <a16:creationId xmlns:a16="http://schemas.microsoft.com/office/drawing/2014/main" id="{F3FCF522-8842-4838-A23C-01318FFD20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72C59-CDF8-461A-8B1F-76F51B9E042D}"/>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115595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C4AD-8373-4CFD-9FB0-524054E1E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A77D2B-BBA9-4936-80C7-003784741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007E6D-43C9-445E-823D-82C25C4DA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003C5C-67C5-4FE2-8587-3E90D0146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390B0-038D-495D-9A3F-4C09998885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1CD8D0-DAE2-45AB-91FE-AFCCA0CECA2B}"/>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8" name="Footer Placeholder 7">
            <a:extLst>
              <a:ext uri="{FF2B5EF4-FFF2-40B4-BE49-F238E27FC236}">
                <a16:creationId xmlns:a16="http://schemas.microsoft.com/office/drawing/2014/main" id="{CED7BC8F-4C38-4C43-9D1A-8B3C1302C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F72CD-F3FC-40AB-A1C3-6A88542BF7D8}"/>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102409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7AE7-742C-4A39-B263-C1F11C250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8D7B5-DE4C-4F62-9983-656C3F15F92B}"/>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4" name="Footer Placeholder 3">
            <a:extLst>
              <a:ext uri="{FF2B5EF4-FFF2-40B4-BE49-F238E27FC236}">
                <a16:creationId xmlns:a16="http://schemas.microsoft.com/office/drawing/2014/main" id="{F7ABF022-6CC1-4C62-BAF9-12C93EBB4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70D452-17D8-494D-9D67-C8D1D9E85D76}"/>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23059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A2754C-C717-49ED-93B0-543C08C176D6}"/>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3" name="Footer Placeholder 2">
            <a:extLst>
              <a:ext uri="{FF2B5EF4-FFF2-40B4-BE49-F238E27FC236}">
                <a16:creationId xmlns:a16="http://schemas.microsoft.com/office/drawing/2014/main" id="{2EF6D363-8CE7-468A-8BB0-F32B3A2A66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6015D-6CB5-435B-A105-D46E6F7ADF41}"/>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293033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0747-3A02-423F-A264-23E4D201A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387E80-49CC-498F-996E-0F0F1F9EF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B1FB26-AC59-4B5A-8EA2-110D3650C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9AED2-DA99-4216-A902-A9D6F1776B50}"/>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6" name="Footer Placeholder 5">
            <a:extLst>
              <a:ext uri="{FF2B5EF4-FFF2-40B4-BE49-F238E27FC236}">
                <a16:creationId xmlns:a16="http://schemas.microsoft.com/office/drawing/2014/main" id="{5199C280-0451-4B83-B636-85C57141E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D5820-B55D-4762-9EE0-4DC469454964}"/>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3763720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6EA8-39B0-451F-9476-41B2E09A8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634F7-7EA4-44FA-A28C-582A827B2B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41B393-D6AF-4160-8797-B60F57E6C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9C9AB-622A-4A90-B4D5-A7D4E43DABC2}"/>
              </a:ext>
            </a:extLst>
          </p:cNvPr>
          <p:cNvSpPr>
            <a:spLocks noGrp="1"/>
          </p:cNvSpPr>
          <p:nvPr>
            <p:ph type="dt" sz="half" idx="10"/>
          </p:nvPr>
        </p:nvSpPr>
        <p:spPr/>
        <p:txBody>
          <a:bodyPr/>
          <a:lstStyle/>
          <a:p>
            <a:fld id="{B34E918D-3769-4C73-8EAB-5D91A7D1167F}" type="datetimeFigureOut">
              <a:rPr lang="en-US" smtClean="0"/>
              <a:t>25-Nov-21</a:t>
            </a:fld>
            <a:endParaRPr lang="en-US"/>
          </a:p>
        </p:txBody>
      </p:sp>
      <p:sp>
        <p:nvSpPr>
          <p:cNvPr id="6" name="Footer Placeholder 5">
            <a:extLst>
              <a:ext uri="{FF2B5EF4-FFF2-40B4-BE49-F238E27FC236}">
                <a16:creationId xmlns:a16="http://schemas.microsoft.com/office/drawing/2014/main" id="{0C32C62D-63A2-483F-A94E-9EC536023E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E61E08-9A51-467C-B749-737F75333476}"/>
              </a:ext>
            </a:extLst>
          </p:cNvPr>
          <p:cNvSpPr>
            <a:spLocks noGrp="1"/>
          </p:cNvSpPr>
          <p:nvPr>
            <p:ph type="sldNum" sz="quarter" idx="12"/>
          </p:nvPr>
        </p:nvSpPr>
        <p:spPr/>
        <p:txBody>
          <a:bodyPr/>
          <a:lstStyle/>
          <a:p>
            <a:fld id="{B59839EF-40DA-4C95-AC7D-4BFF11C4E3F7}" type="slidenum">
              <a:rPr lang="en-US" smtClean="0"/>
              <a:t>‹#›</a:t>
            </a:fld>
            <a:endParaRPr lang="en-US"/>
          </a:p>
        </p:txBody>
      </p:sp>
    </p:spTree>
    <p:extLst>
      <p:ext uri="{BB962C8B-B14F-4D97-AF65-F5344CB8AC3E}">
        <p14:creationId xmlns:p14="http://schemas.microsoft.com/office/powerpoint/2010/main" val="42142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E9F47-42E3-4940-8B24-C32AFFDD3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6038C2-A13B-4B7D-A839-5BF663ABF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EDB6C-FE10-4707-BB2D-2B4AEA27B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E918D-3769-4C73-8EAB-5D91A7D1167F}" type="datetimeFigureOut">
              <a:rPr lang="en-US" smtClean="0"/>
              <a:t>25-Nov-21</a:t>
            </a:fld>
            <a:endParaRPr lang="en-US"/>
          </a:p>
        </p:txBody>
      </p:sp>
      <p:sp>
        <p:nvSpPr>
          <p:cNvPr id="5" name="Footer Placeholder 4">
            <a:extLst>
              <a:ext uri="{FF2B5EF4-FFF2-40B4-BE49-F238E27FC236}">
                <a16:creationId xmlns:a16="http://schemas.microsoft.com/office/drawing/2014/main" id="{7324376E-233C-45A0-88A7-29B05FA6B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910FCA-C77B-4730-B5CE-17A5307090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839EF-40DA-4C95-AC7D-4BFF11C4E3F7}" type="slidenum">
              <a:rPr lang="en-US" smtClean="0"/>
              <a:t>‹#›</a:t>
            </a:fld>
            <a:endParaRPr lang="en-US"/>
          </a:p>
        </p:txBody>
      </p:sp>
    </p:spTree>
    <p:extLst>
      <p:ext uri="{BB962C8B-B14F-4D97-AF65-F5344CB8AC3E}">
        <p14:creationId xmlns:p14="http://schemas.microsoft.com/office/powerpoint/2010/main" val="186876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1764-14F2-488B-A92A-4A602517EC36}"/>
              </a:ext>
            </a:extLst>
          </p:cNvPr>
          <p:cNvSpPr>
            <a:spLocks noGrp="1"/>
          </p:cNvSpPr>
          <p:nvPr>
            <p:ph type="ctrTitle"/>
          </p:nvPr>
        </p:nvSpPr>
        <p:spPr/>
        <p:txBody>
          <a:bodyPr/>
          <a:lstStyle/>
          <a:p>
            <a:r>
              <a:rPr lang="en-US" dirty="0"/>
              <a:t>Authentication servers</a:t>
            </a:r>
          </a:p>
        </p:txBody>
      </p:sp>
      <p:sp>
        <p:nvSpPr>
          <p:cNvPr id="3" name="Subtitle 2">
            <a:extLst>
              <a:ext uri="{FF2B5EF4-FFF2-40B4-BE49-F238E27FC236}">
                <a16:creationId xmlns:a16="http://schemas.microsoft.com/office/drawing/2014/main" id="{10107490-9EAC-4858-B264-F552090228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615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854E-F686-40DE-8F58-44513E12AD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67FFEA-13B7-4FCF-8D7B-1F805E2ED4A4}"/>
              </a:ext>
            </a:extLst>
          </p:cNvPr>
          <p:cNvSpPr>
            <a:spLocks noGrp="1"/>
          </p:cNvSpPr>
          <p:nvPr>
            <p:ph idx="1"/>
          </p:nvPr>
        </p:nvSpPr>
        <p:spPr/>
        <p:txBody>
          <a:bodyPr>
            <a:normAutofit fontScale="92500"/>
          </a:bodyPr>
          <a:lstStyle/>
          <a:p>
            <a:r>
              <a:rPr lang="en-US" dirty="0"/>
              <a:t>Authentication servers are designed to provide centralized authentication services to users throughout an organization so that user accounts can be managed in one place, rather than on hundreds or thousands of individual computers. This allows enterprises to streamline account provisioning and audit tasks</a:t>
            </a:r>
          </a:p>
          <a:p>
            <a:endParaRPr lang="en-US" dirty="0"/>
          </a:p>
          <a:p>
            <a:r>
              <a:rPr lang="en-US" dirty="0"/>
              <a:t>Forensic Value Authentication servers typically log successful and/or failed login attempts and other related events. Investigators can analyze authentication logs to identify bruteforce password-guessing attacks, account logins at suspicious hours or unusual locations, or unexpected privileged logins, which may indicate questionable activities.</a:t>
            </a:r>
          </a:p>
        </p:txBody>
      </p:sp>
    </p:spTree>
    <p:extLst>
      <p:ext uri="{BB962C8B-B14F-4D97-AF65-F5344CB8AC3E}">
        <p14:creationId xmlns:p14="http://schemas.microsoft.com/office/powerpoint/2010/main" val="319163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7944D-5DB2-433D-AB00-0F090B3FD71E}"/>
              </a:ext>
            </a:extLst>
          </p:cNvPr>
          <p:cNvSpPr>
            <a:spLocks noGrp="1"/>
          </p:cNvSpPr>
          <p:nvPr>
            <p:ph idx="1"/>
          </p:nvPr>
        </p:nvSpPr>
        <p:spPr>
          <a:xfrm>
            <a:off x="648931" y="2438400"/>
            <a:ext cx="3505494" cy="3785419"/>
          </a:xfrm>
        </p:spPr>
        <p:txBody>
          <a:bodyPr>
            <a:normAutofit/>
          </a:bodyPr>
          <a:lstStyle/>
          <a:p>
            <a:r>
              <a:rPr lang="en-US" sz="2000" b="0" i="0">
                <a:effectLst/>
                <a:latin typeface="Arial" panose="020B0604020202020204" pitchFamily="34" charset="0"/>
              </a:rPr>
              <a:t>Authentication is the process of determining whether someone or something is actually who or what it declares itself to be.</a:t>
            </a: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B0AEEDBA-17F5-49B4-8709-DB3EF66DD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1854827"/>
            <a:ext cx="6019331" cy="3145100"/>
          </a:xfrm>
          <a:prstGeom prst="rect">
            <a:avLst/>
          </a:prstGeom>
          <a:effectLst/>
        </p:spPr>
      </p:pic>
    </p:spTree>
    <p:extLst>
      <p:ext uri="{BB962C8B-B14F-4D97-AF65-F5344CB8AC3E}">
        <p14:creationId xmlns:p14="http://schemas.microsoft.com/office/powerpoint/2010/main" val="77531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66EA08FC-D9D6-4936-8A3D-4072904C4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1977" y="195344"/>
            <a:ext cx="8472733" cy="648164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25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EFDA-6F41-44FA-B5F3-0F74C9C212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B06BC8-9871-4794-BC99-B43764713448}"/>
              </a:ext>
            </a:extLst>
          </p:cNvPr>
          <p:cNvSpPr>
            <a:spLocks noGrp="1"/>
          </p:cNvSpPr>
          <p:nvPr>
            <p:ph idx="1"/>
          </p:nvPr>
        </p:nvSpPr>
        <p:spPr/>
        <p:txBody>
          <a:bodyPr/>
          <a:lstStyle/>
          <a:p>
            <a:r>
              <a:rPr lang="en-US" dirty="0"/>
              <a:t>Firebox Authentication</a:t>
            </a:r>
          </a:p>
          <a:p>
            <a:r>
              <a:rPr lang="en-US" dirty="0"/>
              <a:t>AuthPoint Authentication</a:t>
            </a:r>
          </a:p>
          <a:p>
            <a:r>
              <a:rPr lang="en-US" dirty="0"/>
              <a:t>RADIUS Server Authentication</a:t>
            </a:r>
          </a:p>
          <a:p>
            <a:r>
              <a:rPr lang="en-US" dirty="0"/>
              <a:t>VASCO Server Authentication</a:t>
            </a:r>
          </a:p>
          <a:p>
            <a:r>
              <a:rPr lang="en-US" dirty="0"/>
              <a:t>SecurID Authentication</a:t>
            </a:r>
          </a:p>
          <a:p>
            <a:r>
              <a:rPr lang="en-US" dirty="0"/>
              <a:t>LDAP Authentication</a:t>
            </a:r>
          </a:p>
          <a:p>
            <a:r>
              <a:rPr lang="en-US" dirty="0"/>
              <a:t>Active Directory Authentication</a:t>
            </a:r>
          </a:p>
        </p:txBody>
      </p:sp>
    </p:spTree>
    <p:extLst>
      <p:ext uri="{BB962C8B-B14F-4D97-AF65-F5344CB8AC3E}">
        <p14:creationId xmlns:p14="http://schemas.microsoft.com/office/powerpoint/2010/main" val="24338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134</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Authentication servers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servers</dc:title>
  <dc:creator>Nilesh</dc:creator>
  <cp:lastModifiedBy>Nilesh</cp:lastModifiedBy>
  <cp:revision>6</cp:revision>
  <dcterms:created xsi:type="dcterms:W3CDTF">2021-11-25T04:51:53Z</dcterms:created>
  <dcterms:modified xsi:type="dcterms:W3CDTF">2021-11-25T05:01:36Z</dcterms:modified>
</cp:coreProperties>
</file>