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58" r:id="rId5"/>
    <p:sldId id="260" r:id="rId6"/>
    <p:sldId id="269" r:id="rId7"/>
    <p:sldId id="271" r:id="rId8"/>
    <p:sldId id="259" r:id="rId9"/>
    <p:sldId id="276"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85" d="100"/>
          <a:sy n="85" d="100"/>
        </p:scale>
        <p:origin x="40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CF28-4866-4CB9-9BE8-B474BF5B5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949DA1-D0F6-453A-9AA7-759383A45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4375E8-F1C4-4390-8B38-EE2891F556E1}"/>
              </a:ext>
            </a:extLst>
          </p:cNvPr>
          <p:cNvSpPr>
            <a:spLocks noGrp="1"/>
          </p:cNvSpPr>
          <p:nvPr>
            <p:ph type="dt" sz="half" idx="10"/>
          </p:nvPr>
        </p:nvSpPr>
        <p:spPr/>
        <p:txBody>
          <a:bodyPr/>
          <a:lstStyle/>
          <a:p>
            <a:fld id="{C9344021-07B6-4DF2-98B3-67773262D829}" type="datetimeFigureOut">
              <a:rPr lang="en-US" smtClean="0"/>
              <a:t>8/8/2024</a:t>
            </a:fld>
            <a:endParaRPr lang="en-US"/>
          </a:p>
        </p:txBody>
      </p:sp>
      <p:sp>
        <p:nvSpPr>
          <p:cNvPr id="5" name="Footer Placeholder 4">
            <a:extLst>
              <a:ext uri="{FF2B5EF4-FFF2-40B4-BE49-F238E27FC236}">
                <a16:creationId xmlns:a16="http://schemas.microsoft.com/office/drawing/2014/main" id="{B7DB3FA2-52E6-4B14-94C8-4C5AA0090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F348F-A93F-46AD-82D8-19FAA79133C5}"/>
              </a:ext>
            </a:extLst>
          </p:cNvPr>
          <p:cNvSpPr>
            <a:spLocks noGrp="1"/>
          </p:cNvSpPr>
          <p:nvPr>
            <p:ph type="sldNum" sz="quarter" idx="12"/>
          </p:nvPr>
        </p:nvSpPr>
        <p:spPr/>
        <p:txBody>
          <a:bodyPr/>
          <a:lstStyle/>
          <a:p>
            <a:fld id="{A7E237CD-65FD-4EF3-8ED0-D616A06CF195}" type="slidenum">
              <a:rPr lang="en-US" smtClean="0"/>
              <a:t>‹#›</a:t>
            </a:fld>
            <a:endParaRPr lang="en-US"/>
          </a:p>
        </p:txBody>
      </p:sp>
    </p:spTree>
    <p:extLst>
      <p:ext uri="{BB962C8B-B14F-4D97-AF65-F5344CB8AC3E}">
        <p14:creationId xmlns:p14="http://schemas.microsoft.com/office/powerpoint/2010/main" val="242945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22F4-B735-4BC0-94A6-E75700103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32F407-3F0A-47B0-A1C6-B0492BBD9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2B256-E641-475E-8331-45A49E9693DF}"/>
              </a:ext>
            </a:extLst>
          </p:cNvPr>
          <p:cNvSpPr>
            <a:spLocks noGrp="1"/>
          </p:cNvSpPr>
          <p:nvPr>
            <p:ph type="dt" sz="half" idx="10"/>
          </p:nvPr>
        </p:nvSpPr>
        <p:spPr/>
        <p:txBody>
          <a:bodyPr/>
          <a:lstStyle/>
          <a:p>
            <a:fld id="{C9344021-07B6-4DF2-98B3-67773262D829}" type="datetimeFigureOut">
              <a:rPr lang="en-US" smtClean="0"/>
              <a:t>8/8/2024</a:t>
            </a:fld>
            <a:endParaRPr lang="en-US"/>
          </a:p>
        </p:txBody>
      </p:sp>
      <p:sp>
        <p:nvSpPr>
          <p:cNvPr id="5" name="Footer Placeholder 4">
            <a:extLst>
              <a:ext uri="{FF2B5EF4-FFF2-40B4-BE49-F238E27FC236}">
                <a16:creationId xmlns:a16="http://schemas.microsoft.com/office/drawing/2014/main" id="{3EB7E0FE-5E42-49D5-BD43-D17E9F6D6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87F04-C692-49E9-9942-3F417C4D68D2}"/>
              </a:ext>
            </a:extLst>
          </p:cNvPr>
          <p:cNvSpPr>
            <a:spLocks noGrp="1"/>
          </p:cNvSpPr>
          <p:nvPr>
            <p:ph type="sldNum" sz="quarter" idx="12"/>
          </p:nvPr>
        </p:nvSpPr>
        <p:spPr/>
        <p:txBody>
          <a:bodyPr/>
          <a:lstStyle/>
          <a:p>
            <a:fld id="{A7E237CD-65FD-4EF3-8ED0-D616A06CF195}" type="slidenum">
              <a:rPr lang="en-US" smtClean="0"/>
              <a:t>‹#›</a:t>
            </a:fld>
            <a:endParaRPr lang="en-US"/>
          </a:p>
        </p:txBody>
      </p:sp>
    </p:spTree>
    <p:extLst>
      <p:ext uri="{BB962C8B-B14F-4D97-AF65-F5344CB8AC3E}">
        <p14:creationId xmlns:p14="http://schemas.microsoft.com/office/powerpoint/2010/main" val="13633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A0AD-9F68-4E26-84E0-A89B912055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ACFAC-ED83-4931-9D3D-3FBA21521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7DC3B-29C3-4E35-9DD4-F8C2DD70A8A3}"/>
              </a:ext>
            </a:extLst>
          </p:cNvPr>
          <p:cNvSpPr>
            <a:spLocks noGrp="1"/>
          </p:cNvSpPr>
          <p:nvPr>
            <p:ph type="dt" sz="half" idx="10"/>
          </p:nvPr>
        </p:nvSpPr>
        <p:spPr/>
        <p:txBody>
          <a:bodyPr/>
          <a:lstStyle/>
          <a:p>
            <a:fld id="{C9344021-07B6-4DF2-98B3-67773262D829}" type="datetimeFigureOut">
              <a:rPr lang="en-US" smtClean="0"/>
              <a:t>8/8/2024</a:t>
            </a:fld>
            <a:endParaRPr lang="en-US"/>
          </a:p>
        </p:txBody>
      </p:sp>
      <p:sp>
        <p:nvSpPr>
          <p:cNvPr id="5" name="Footer Placeholder 4">
            <a:extLst>
              <a:ext uri="{FF2B5EF4-FFF2-40B4-BE49-F238E27FC236}">
                <a16:creationId xmlns:a16="http://schemas.microsoft.com/office/drawing/2014/main" id="{87D1B9CF-F97C-4317-B3D2-F1D2B214C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B3416-4060-482A-910D-54A49EB4699D}"/>
              </a:ext>
            </a:extLst>
          </p:cNvPr>
          <p:cNvSpPr>
            <a:spLocks noGrp="1"/>
          </p:cNvSpPr>
          <p:nvPr>
            <p:ph type="sldNum" sz="quarter" idx="12"/>
          </p:nvPr>
        </p:nvSpPr>
        <p:spPr/>
        <p:txBody>
          <a:bodyPr/>
          <a:lstStyle/>
          <a:p>
            <a:fld id="{A7E237CD-65FD-4EF3-8ED0-D616A06CF195}" type="slidenum">
              <a:rPr lang="en-US" smtClean="0"/>
              <a:t>‹#›</a:t>
            </a:fld>
            <a:endParaRPr lang="en-US"/>
          </a:p>
        </p:txBody>
      </p:sp>
    </p:spTree>
    <p:extLst>
      <p:ext uri="{BB962C8B-B14F-4D97-AF65-F5344CB8AC3E}">
        <p14:creationId xmlns:p14="http://schemas.microsoft.com/office/powerpoint/2010/main" val="250497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C2C9-591D-48AB-9736-A706B5FEBA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7B9C46-A113-4E9E-8BAD-A953256330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CE7E2-4B23-4DE4-83C9-73C793C1F03F}"/>
              </a:ext>
            </a:extLst>
          </p:cNvPr>
          <p:cNvSpPr>
            <a:spLocks noGrp="1"/>
          </p:cNvSpPr>
          <p:nvPr>
            <p:ph type="dt" sz="half" idx="10"/>
          </p:nvPr>
        </p:nvSpPr>
        <p:spPr/>
        <p:txBody>
          <a:bodyPr/>
          <a:lstStyle/>
          <a:p>
            <a:fld id="{C9344021-07B6-4DF2-98B3-67773262D829}" type="datetimeFigureOut">
              <a:rPr lang="en-US" smtClean="0"/>
              <a:t>8/8/2024</a:t>
            </a:fld>
            <a:endParaRPr lang="en-US"/>
          </a:p>
        </p:txBody>
      </p:sp>
      <p:sp>
        <p:nvSpPr>
          <p:cNvPr id="5" name="Footer Placeholder 4">
            <a:extLst>
              <a:ext uri="{FF2B5EF4-FFF2-40B4-BE49-F238E27FC236}">
                <a16:creationId xmlns:a16="http://schemas.microsoft.com/office/drawing/2014/main" id="{BD6F4E6C-D949-4930-8C56-7A32B4427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578D3-0E9A-4C05-A26A-D53E325E7A0E}"/>
              </a:ext>
            </a:extLst>
          </p:cNvPr>
          <p:cNvSpPr>
            <a:spLocks noGrp="1"/>
          </p:cNvSpPr>
          <p:nvPr>
            <p:ph type="sldNum" sz="quarter" idx="12"/>
          </p:nvPr>
        </p:nvSpPr>
        <p:spPr/>
        <p:txBody>
          <a:bodyPr/>
          <a:lstStyle/>
          <a:p>
            <a:fld id="{A7E237CD-65FD-4EF3-8ED0-D616A06CF195}" type="slidenum">
              <a:rPr lang="en-US" smtClean="0"/>
              <a:t>‹#›</a:t>
            </a:fld>
            <a:endParaRPr lang="en-US"/>
          </a:p>
        </p:txBody>
      </p:sp>
    </p:spTree>
    <p:extLst>
      <p:ext uri="{BB962C8B-B14F-4D97-AF65-F5344CB8AC3E}">
        <p14:creationId xmlns:p14="http://schemas.microsoft.com/office/powerpoint/2010/main" val="419753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7E67-7F76-487D-B8E7-ACB962CE1C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41A80E-D3DB-4BE5-8327-E3982F9DE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020117-F64F-4B59-8F2C-ECBDA894F150}"/>
              </a:ext>
            </a:extLst>
          </p:cNvPr>
          <p:cNvSpPr>
            <a:spLocks noGrp="1"/>
          </p:cNvSpPr>
          <p:nvPr>
            <p:ph type="dt" sz="half" idx="10"/>
          </p:nvPr>
        </p:nvSpPr>
        <p:spPr/>
        <p:txBody>
          <a:bodyPr/>
          <a:lstStyle/>
          <a:p>
            <a:fld id="{C9344021-07B6-4DF2-98B3-67773262D829}" type="datetimeFigureOut">
              <a:rPr lang="en-US" smtClean="0"/>
              <a:t>8/8/2024</a:t>
            </a:fld>
            <a:endParaRPr lang="en-US"/>
          </a:p>
        </p:txBody>
      </p:sp>
      <p:sp>
        <p:nvSpPr>
          <p:cNvPr id="5" name="Footer Placeholder 4">
            <a:extLst>
              <a:ext uri="{FF2B5EF4-FFF2-40B4-BE49-F238E27FC236}">
                <a16:creationId xmlns:a16="http://schemas.microsoft.com/office/drawing/2014/main" id="{601CB8A1-5162-4028-BA05-9DC637B02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409C8-542C-4D6B-9C9E-B481F03768F8}"/>
              </a:ext>
            </a:extLst>
          </p:cNvPr>
          <p:cNvSpPr>
            <a:spLocks noGrp="1"/>
          </p:cNvSpPr>
          <p:nvPr>
            <p:ph type="sldNum" sz="quarter" idx="12"/>
          </p:nvPr>
        </p:nvSpPr>
        <p:spPr/>
        <p:txBody>
          <a:bodyPr/>
          <a:lstStyle/>
          <a:p>
            <a:fld id="{A7E237CD-65FD-4EF3-8ED0-D616A06CF195}" type="slidenum">
              <a:rPr lang="en-US" smtClean="0"/>
              <a:t>‹#›</a:t>
            </a:fld>
            <a:endParaRPr lang="en-US"/>
          </a:p>
        </p:txBody>
      </p:sp>
    </p:spTree>
    <p:extLst>
      <p:ext uri="{BB962C8B-B14F-4D97-AF65-F5344CB8AC3E}">
        <p14:creationId xmlns:p14="http://schemas.microsoft.com/office/powerpoint/2010/main" val="307569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DDB9-F996-4688-AC4F-223A02C985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3B3566-B06F-4B34-A9C2-D420A4181A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0A8CD4-1AE4-4906-AAB9-D787A52D6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ACD2E8-37F3-4BAB-861B-5234BC35C67B}"/>
              </a:ext>
            </a:extLst>
          </p:cNvPr>
          <p:cNvSpPr>
            <a:spLocks noGrp="1"/>
          </p:cNvSpPr>
          <p:nvPr>
            <p:ph type="dt" sz="half" idx="10"/>
          </p:nvPr>
        </p:nvSpPr>
        <p:spPr/>
        <p:txBody>
          <a:bodyPr/>
          <a:lstStyle/>
          <a:p>
            <a:fld id="{C9344021-07B6-4DF2-98B3-67773262D829}" type="datetimeFigureOut">
              <a:rPr lang="en-US" smtClean="0"/>
              <a:t>8/8/2024</a:t>
            </a:fld>
            <a:endParaRPr lang="en-US"/>
          </a:p>
        </p:txBody>
      </p:sp>
      <p:sp>
        <p:nvSpPr>
          <p:cNvPr id="6" name="Footer Placeholder 5">
            <a:extLst>
              <a:ext uri="{FF2B5EF4-FFF2-40B4-BE49-F238E27FC236}">
                <a16:creationId xmlns:a16="http://schemas.microsoft.com/office/drawing/2014/main" id="{42E5981D-4E15-47D4-9D2C-388ACB5B2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0F341-8215-4656-BBE3-7E6272DA3F8F}"/>
              </a:ext>
            </a:extLst>
          </p:cNvPr>
          <p:cNvSpPr>
            <a:spLocks noGrp="1"/>
          </p:cNvSpPr>
          <p:nvPr>
            <p:ph type="sldNum" sz="quarter" idx="12"/>
          </p:nvPr>
        </p:nvSpPr>
        <p:spPr/>
        <p:txBody>
          <a:bodyPr/>
          <a:lstStyle/>
          <a:p>
            <a:fld id="{A7E237CD-65FD-4EF3-8ED0-D616A06CF195}" type="slidenum">
              <a:rPr lang="en-US" smtClean="0"/>
              <a:t>‹#›</a:t>
            </a:fld>
            <a:endParaRPr lang="en-US"/>
          </a:p>
        </p:txBody>
      </p:sp>
    </p:spTree>
    <p:extLst>
      <p:ext uri="{BB962C8B-B14F-4D97-AF65-F5344CB8AC3E}">
        <p14:creationId xmlns:p14="http://schemas.microsoft.com/office/powerpoint/2010/main" val="426086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E0D7-9B5A-4FD0-ACA1-A6A38A5D56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9CADB5-32C9-4F75-BE47-9CA080099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B29805-BA9B-4032-9E61-6C22469E4C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945B1F-AB2E-4B08-ABC8-899301A4D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D1F5EC-4F47-4D48-9CF2-571B266BA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2532B0-074F-4952-A16C-FF7A35BB0847}"/>
              </a:ext>
            </a:extLst>
          </p:cNvPr>
          <p:cNvSpPr>
            <a:spLocks noGrp="1"/>
          </p:cNvSpPr>
          <p:nvPr>
            <p:ph type="dt" sz="half" idx="10"/>
          </p:nvPr>
        </p:nvSpPr>
        <p:spPr/>
        <p:txBody>
          <a:bodyPr/>
          <a:lstStyle/>
          <a:p>
            <a:fld id="{C9344021-07B6-4DF2-98B3-67773262D829}" type="datetimeFigureOut">
              <a:rPr lang="en-US" smtClean="0"/>
              <a:t>8/8/2024</a:t>
            </a:fld>
            <a:endParaRPr lang="en-US"/>
          </a:p>
        </p:txBody>
      </p:sp>
      <p:sp>
        <p:nvSpPr>
          <p:cNvPr id="8" name="Footer Placeholder 7">
            <a:extLst>
              <a:ext uri="{FF2B5EF4-FFF2-40B4-BE49-F238E27FC236}">
                <a16:creationId xmlns:a16="http://schemas.microsoft.com/office/drawing/2014/main" id="{E80D0639-D277-4754-8E11-80073EB832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5FB5D7-0F19-48B7-A504-4B7E219C6BA9}"/>
              </a:ext>
            </a:extLst>
          </p:cNvPr>
          <p:cNvSpPr>
            <a:spLocks noGrp="1"/>
          </p:cNvSpPr>
          <p:nvPr>
            <p:ph type="sldNum" sz="quarter" idx="12"/>
          </p:nvPr>
        </p:nvSpPr>
        <p:spPr/>
        <p:txBody>
          <a:bodyPr/>
          <a:lstStyle/>
          <a:p>
            <a:fld id="{A7E237CD-65FD-4EF3-8ED0-D616A06CF195}" type="slidenum">
              <a:rPr lang="en-US" smtClean="0"/>
              <a:t>‹#›</a:t>
            </a:fld>
            <a:endParaRPr lang="en-US"/>
          </a:p>
        </p:txBody>
      </p:sp>
    </p:spTree>
    <p:extLst>
      <p:ext uri="{BB962C8B-B14F-4D97-AF65-F5344CB8AC3E}">
        <p14:creationId xmlns:p14="http://schemas.microsoft.com/office/powerpoint/2010/main" val="344888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3C8F-5734-4827-9D0C-8C94099DFE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3F4FE2-4913-4374-9209-83368A1337F1}"/>
              </a:ext>
            </a:extLst>
          </p:cNvPr>
          <p:cNvSpPr>
            <a:spLocks noGrp="1"/>
          </p:cNvSpPr>
          <p:nvPr>
            <p:ph type="dt" sz="half" idx="10"/>
          </p:nvPr>
        </p:nvSpPr>
        <p:spPr/>
        <p:txBody>
          <a:bodyPr/>
          <a:lstStyle/>
          <a:p>
            <a:fld id="{C9344021-07B6-4DF2-98B3-67773262D829}" type="datetimeFigureOut">
              <a:rPr lang="en-US" smtClean="0"/>
              <a:t>8/8/2024</a:t>
            </a:fld>
            <a:endParaRPr lang="en-US"/>
          </a:p>
        </p:txBody>
      </p:sp>
      <p:sp>
        <p:nvSpPr>
          <p:cNvPr id="4" name="Footer Placeholder 3">
            <a:extLst>
              <a:ext uri="{FF2B5EF4-FFF2-40B4-BE49-F238E27FC236}">
                <a16:creationId xmlns:a16="http://schemas.microsoft.com/office/drawing/2014/main" id="{C0E99695-6F43-405B-8D94-9D939E0040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8CECA0-F131-46FC-8DDD-F5835451F1E4}"/>
              </a:ext>
            </a:extLst>
          </p:cNvPr>
          <p:cNvSpPr>
            <a:spLocks noGrp="1"/>
          </p:cNvSpPr>
          <p:nvPr>
            <p:ph type="sldNum" sz="quarter" idx="12"/>
          </p:nvPr>
        </p:nvSpPr>
        <p:spPr/>
        <p:txBody>
          <a:bodyPr/>
          <a:lstStyle/>
          <a:p>
            <a:fld id="{A7E237CD-65FD-4EF3-8ED0-D616A06CF195}" type="slidenum">
              <a:rPr lang="en-US" smtClean="0"/>
              <a:t>‹#›</a:t>
            </a:fld>
            <a:endParaRPr lang="en-US"/>
          </a:p>
        </p:txBody>
      </p:sp>
    </p:spTree>
    <p:extLst>
      <p:ext uri="{BB962C8B-B14F-4D97-AF65-F5344CB8AC3E}">
        <p14:creationId xmlns:p14="http://schemas.microsoft.com/office/powerpoint/2010/main" val="316988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F513E-7307-407B-9EDB-9A78FD8BD923}"/>
              </a:ext>
            </a:extLst>
          </p:cNvPr>
          <p:cNvSpPr>
            <a:spLocks noGrp="1"/>
          </p:cNvSpPr>
          <p:nvPr>
            <p:ph type="dt" sz="half" idx="10"/>
          </p:nvPr>
        </p:nvSpPr>
        <p:spPr/>
        <p:txBody>
          <a:bodyPr/>
          <a:lstStyle/>
          <a:p>
            <a:fld id="{C9344021-07B6-4DF2-98B3-67773262D829}" type="datetimeFigureOut">
              <a:rPr lang="en-US" smtClean="0"/>
              <a:t>8/8/2024</a:t>
            </a:fld>
            <a:endParaRPr lang="en-US"/>
          </a:p>
        </p:txBody>
      </p:sp>
      <p:sp>
        <p:nvSpPr>
          <p:cNvPr id="3" name="Footer Placeholder 2">
            <a:extLst>
              <a:ext uri="{FF2B5EF4-FFF2-40B4-BE49-F238E27FC236}">
                <a16:creationId xmlns:a16="http://schemas.microsoft.com/office/drawing/2014/main" id="{4AE597C1-90FE-4D22-9FC9-B4F8F89346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843FC6-E07C-4283-85D5-C45566A57DAD}"/>
              </a:ext>
            </a:extLst>
          </p:cNvPr>
          <p:cNvSpPr>
            <a:spLocks noGrp="1"/>
          </p:cNvSpPr>
          <p:nvPr>
            <p:ph type="sldNum" sz="quarter" idx="12"/>
          </p:nvPr>
        </p:nvSpPr>
        <p:spPr/>
        <p:txBody>
          <a:bodyPr/>
          <a:lstStyle/>
          <a:p>
            <a:fld id="{A7E237CD-65FD-4EF3-8ED0-D616A06CF195}" type="slidenum">
              <a:rPr lang="en-US" smtClean="0"/>
              <a:t>‹#›</a:t>
            </a:fld>
            <a:endParaRPr lang="en-US"/>
          </a:p>
        </p:txBody>
      </p:sp>
    </p:spTree>
    <p:extLst>
      <p:ext uri="{BB962C8B-B14F-4D97-AF65-F5344CB8AC3E}">
        <p14:creationId xmlns:p14="http://schemas.microsoft.com/office/powerpoint/2010/main" val="240832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F399-621E-427E-88F5-1A227E33C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5E7C2-D1BC-47A3-BFF4-B5A7A80A6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56B2E9-84D0-4C9C-B59B-439CF0BB3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973E2-2A66-4250-9265-1016BB2CBE30}"/>
              </a:ext>
            </a:extLst>
          </p:cNvPr>
          <p:cNvSpPr>
            <a:spLocks noGrp="1"/>
          </p:cNvSpPr>
          <p:nvPr>
            <p:ph type="dt" sz="half" idx="10"/>
          </p:nvPr>
        </p:nvSpPr>
        <p:spPr/>
        <p:txBody>
          <a:bodyPr/>
          <a:lstStyle/>
          <a:p>
            <a:fld id="{C9344021-07B6-4DF2-98B3-67773262D829}" type="datetimeFigureOut">
              <a:rPr lang="en-US" smtClean="0"/>
              <a:t>8/8/2024</a:t>
            </a:fld>
            <a:endParaRPr lang="en-US"/>
          </a:p>
        </p:txBody>
      </p:sp>
      <p:sp>
        <p:nvSpPr>
          <p:cNvPr id="6" name="Footer Placeholder 5">
            <a:extLst>
              <a:ext uri="{FF2B5EF4-FFF2-40B4-BE49-F238E27FC236}">
                <a16:creationId xmlns:a16="http://schemas.microsoft.com/office/drawing/2014/main" id="{AA005B4C-4592-461A-B764-248009650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A85B6-A693-446E-A548-F1A849D4BB3A}"/>
              </a:ext>
            </a:extLst>
          </p:cNvPr>
          <p:cNvSpPr>
            <a:spLocks noGrp="1"/>
          </p:cNvSpPr>
          <p:nvPr>
            <p:ph type="sldNum" sz="quarter" idx="12"/>
          </p:nvPr>
        </p:nvSpPr>
        <p:spPr/>
        <p:txBody>
          <a:bodyPr/>
          <a:lstStyle/>
          <a:p>
            <a:fld id="{A7E237CD-65FD-4EF3-8ED0-D616A06CF195}" type="slidenum">
              <a:rPr lang="en-US" smtClean="0"/>
              <a:t>‹#›</a:t>
            </a:fld>
            <a:endParaRPr lang="en-US"/>
          </a:p>
        </p:txBody>
      </p:sp>
    </p:spTree>
    <p:extLst>
      <p:ext uri="{BB962C8B-B14F-4D97-AF65-F5344CB8AC3E}">
        <p14:creationId xmlns:p14="http://schemas.microsoft.com/office/powerpoint/2010/main" val="108940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73EB-CDAA-439A-A1F1-A262E2537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B5394F-69D3-40AF-9F03-13225C232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C216E4-7836-484E-B89E-69F778809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BE0592-B3A8-4639-93B8-40B209005FCD}"/>
              </a:ext>
            </a:extLst>
          </p:cNvPr>
          <p:cNvSpPr>
            <a:spLocks noGrp="1"/>
          </p:cNvSpPr>
          <p:nvPr>
            <p:ph type="dt" sz="half" idx="10"/>
          </p:nvPr>
        </p:nvSpPr>
        <p:spPr/>
        <p:txBody>
          <a:bodyPr/>
          <a:lstStyle/>
          <a:p>
            <a:fld id="{C9344021-07B6-4DF2-98B3-67773262D829}" type="datetimeFigureOut">
              <a:rPr lang="en-US" smtClean="0"/>
              <a:t>8/8/2024</a:t>
            </a:fld>
            <a:endParaRPr lang="en-US"/>
          </a:p>
        </p:txBody>
      </p:sp>
      <p:sp>
        <p:nvSpPr>
          <p:cNvPr id="6" name="Footer Placeholder 5">
            <a:extLst>
              <a:ext uri="{FF2B5EF4-FFF2-40B4-BE49-F238E27FC236}">
                <a16:creationId xmlns:a16="http://schemas.microsoft.com/office/drawing/2014/main" id="{11E56519-8694-4BE8-AE38-E16622198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73ABA8-B247-43BC-B694-D34FC8A82139}"/>
              </a:ext>
            </a:extLst>
          </p:cNvPr>
          <p:cNvSpPr>
            <a:spLocks noGrp="1"/>
          </p:cNvSpPr>
          <p:nvPr>
            <p:ph type="sldNum" sz="quarter" idx="12"/>
          </p:nvPr>
        </p:nvSpPr>
        <p:spPr/>
        <p:txBody>
          <a:bodyPr/>
          <a:lstStyle/>
          <a:p>
            <a:fld id="{A7E237CD-65FD-4EF3-8ED0-D616A06CF195}" type="slidenum">
              <a:rPr lang="en-US" smtClean="0"/>
              <a:t>‹#›</a:t>
            </a:fld>
            <a:endParaRPr lang="en-US"/>
          </a:p>
        </p:txBody>
      </p:sp>
    </p:spTree>
    <p:extLst>
      <p:ext uri="{BB962C8B-B14F-4D97-AF65-F5344CB8AC3E}">
        <p14:creationId xmlns:p14="http://schemas.microsoft.com/office/powerpoint/2010/main" val="365804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1FED1F-3283-4ECE-920D-A183FF7CB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B1A23E-2127-4717-B013-D6BAA6DDA7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70E96-29F8-4896-8A01-8125C2BC4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44021-07B6-4DF2-98B3-67773262D829}" type="datetimeFigureOut">
              <a:rPr lang="en-US" smtClean="0"/>
              <a:t>8/8/2024</a:t>
            </a:fld>
            <a:endParaRPr lang="en-US"/>
          </a:p>
        </p:txBody>
      </p:sp>
      <p:sp>
        <p:nvSpPr>
          <p:cNvPr id="5" name="Footer Placeholder 4">
            <a:extLst>
              <a:ext uri="{FF2B5EF4-FFF2-40B4-BE49-F238E27FC236}">
                <a16:creationId xmlns:a16="http://schemas.microsoft.com/office/drawing/2014/main" id="{011E4CD5-8C59-4FB3-9CB4-52C1B8DFF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FA0688-BAE4-41CC-B924-1CF6481C9D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237CD-65FD-4EF3-8ED0-D616A06CF195}" type="slidenum">
              <a:rPr lang="en-US" smtClean="0"/>
              <a:t>‹#›</a:t>
            </a:fld>
            <a:endParaRPr lang="en-US"/>
          </a:p>
        </p:txBody>
      </p:sp>
    </p:spTree>
    <p:extLst>
      <p:ext uri="{BB962C8B-B14F-4D97-AF65-F5344CB8AC3E}">
        <p14:creationId xmlns:p14="http://schemas.microsoft.com/office/powerpoint/2010/main" val="68003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F794-75C6-2FAF-0474-D946BC2499C8}"/>
              </a:ext>
            </a:extLst>
          </p:cNvPr>
          <p:cNvSpPr>
            <a:spLocks noGrp="1"/>
          </p:cNvSpPr>
          <p:nvPr>
            <p:ph type="title"/>
          </p:nvPr>
        </p:nvSpPr>
        <p:spPr/>
        <p:txBody>
          <a:bodyPr/>
          <a:lstStyle/>
          <a:p>
            <a:r>
              <a:rPr lang="en-US" dirty="0"/>
              <a:t>VPN </a:t>
            </a:r>
            <a:endParaRPr lang="en-IN" dirty="0"/>
          </a:p>
        </p:txBody>
      </p:sp>
      <p:sp>
        <p:nvSpPr>
          <p:cNvPr id="3" name="Content Placeholder 2">
            <a:extLst>
              <a:ext uri="{FF2B5EF4-FFF2-40B4-BE49-F238E27FC236}">
                <a16:creationId xmlns:a16="http://schemas.microsoft.com/office/drawing/2014/main" id="{644CE7DD-CF5C-2C13-818F-632D560E2725}"/>
              </a:ext>
            </a:extLst>
          </p:cNvPr>
          <p:cNvSpPr>
            <a:spLocks noGrp="1"/>
          </p:cNvSpPr>
          <p:nvPr>
            <p:ph idx="1"/>
          </p:nvPr>
        </p:nvSpPr>
        <p:spPr>
          <a:xfrm>
            <a:off x="838200" y="1825625"/>
            <a:ext cx="10515600" cy="2692587"/>
          </a:xfrm>
        </p:spPr>
        <p:txBody>
          <a:bodyPr/>
          <a:lstStyle/>
          <a:p>
            <a:r>
              <a:rPr lang="en-US" b="0" i="0" dirty="0">
                <a:solidFill>
                  <a:srgbClr val="444444"/>
                </a:solidFill>
                <a:effectLst/>
                <a:latin typeface="KasperskySansDisplay"/>
              </a:rPr>
              <a:t>VPN stands for </a:t>
            </a:r>
            <a:r>
              <a:rPr lang="en-US" b="1" i="0" dirty="0">
                <a:solidFill>
                  <a:srgbClr val="444444"/>
                </a:solidFill>
                <a:effectLst/>
                <a:latin typeface="KasperskySansDisplay"/>
              </a:rPr>
              <a:t>"Virtual Private Network"</a:t>
            </a:r>
            <a:r>
              <a:rPr lang="en-US" b="0" i="0" dirty="0">
                <a:solidFill>
                  <a:srgbClr val="444444"/>
                </a:solidFill>
                <a:effectLst/>
                <a:latin typeface="KasperskySansDisplay"/>
              </a:rPr>
              <a:t> and describes the opportunity to establish a protected network connection when using public networks. VPNs encrypt your internet traffic and disguise your online identity. This makes it more difficult for third parties to track your activities online and steal data. The encryption takes place in </a:t>
            </a:r>
            <a:r>
              <a:rPr lang="en-US" b="1" i="0" dirty="0">
                <a:solidFill>
                  <a:srgbClr val="444444"/>
                </a:solidFill>
                <a:effectLst/>
                <a:latin typeface="KasperskySansDisplay"/>
              </a:rPr>
              <a:t>real time</a:t>
            </a:r>
            <a:r>
              <a:rPr lang="en-US" b="0" i="0" dirty="0">
                <a:solidFill>
                  <a:srgbClr val="444444"/>
                </a:solidFill>
                <a:effectLst/>
                <a:latin typeface="KasperskySansDisplay"/>
              </a:rPr>
              <a:t>.</a:t>
            </a:r>
            <a:endParaRPr lang="en-IN" dirty="0"/>
          </a:p>
        </p:txBody>
      </p:sp>
    </p:spTree>
    <p:extLst>
      <p:ext uri="{BB962C8B-B14F-4D97-AF65-F5344CB8AC3E}">
        <p14:creationId xmlns:p14="http://schemas.microsoft.com/office/powerpoint/2010/main" val="1395742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037FFC-090A-4EDF-BAB0-3D0D563A9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41" y="440045"/>
            <a:ext cx="9926597" cy="6104821"/>
          </a:xfrm>
          <a:prstGeom prst="rect">
            <a:avLst/>
          </a:prstGeom>
        </p:spPr>
      </p:pic>
    </p:spTree>
    <p:extLst>
      <p:ext uri="{BB962C8B-B14F-4D97-AF65-F5344CB8AC3E}">
        <p14:creationId xmlns:p14="http://schemas.microsoft.com/office/powerpoint/2010/main" val="361516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29F4-07F5-45C1-B024-A13583E2B2EC}"/>
              </a:ext>
            </a:extLst>
          </p:cNvPr>
          <p:cNvSpPr>
            <a:spLocks noGrp="1"/>
          </p:cNvSpPr>
          <p:nvPr>
            <p:ph type="ctrTitle"/>
          </p:nvPr>
        </p:nvSpPr>
        <p:spPr/>
        <p:txBody>
          <a:bodyPr/>
          <a:lstStyle/>
          <a:p>
            <a:r>
              <a:rPr lang="en-US" dirty="0"/>
              <a:t>GRE</a:t>
            </a:r>
          </a:p>
        </p:txBody>
      </p:sp>
      <p:sp>
        <p:nvSpPr>
          <p:cNvPr id="3" name="Subtitle 2">
            <a:extLst>
              <a:ext uri="{FF2B5EF4-FFF2-40B4-BE49-F238E27FC236}">
                <a16:creationId xmlns:a16="http://schemas.microsoft.com/office/drawing/2014/main" id="{14551501-C5C1-48B5-8285-285DA19AF3B3}"/>
              </a:ext>
            </a:extLst>
          </p:cNvPr>
          <p:cNvSpPr>
            <a:spLocks noGrp="1"/>
          </p:cNvSpPr>
          <p:nvPr>
            <p:ph type="subTitle" idx="1"/>
          </p:nvPr>
        </p:nvSpPr>
        <p:spPr/>
        <p:txBody>
          <a:bodyPr/>
          <a:lstStyle/>
          <a:p>
            <a:r>
              <a:rPr lang="en-US" dirty="0"/>
              <a:t>Generic Routing Encapsulation</a:t>
            </a:r>
          </a:p>
        </p:txBody>
      </p:sp>
    </p:spTree>
    <p:extLst>
      <p:ext uri="{BB962C8B-B14F-4D97-AF65-F5344CB8AC3E}">
        <p14:creationId xmlns:p14="http://schemas.microsoft.com/office/powerpoint/2010/main" val="101175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044F1-3BFE-4724-AE5E-63D70D814677}"/>
              </a:ext>
            </a:extLst>
          </p:cNvPr>
          <p:cNvSpPr>
            <a:spLocks noGrp="1"/>
          </p:cNvSpPr>
          <p:nvPr>
            <p:ph idx="1"/>
          </p:nvPr>
        </p:nvSpPr>
        <p:spPr>
          <a:xfrm>
            <a:off x="838199" y="272427"/>
            <a:ext cx="10515600" cy="3504020"/>
          </a:xfrm>
        </p:spPr>
        <p:txBody>
          <a:bodyPr>
            <a:noAutofit/>
          </a:bodyPr>
          <a:lstStyle/>
          <a:p>
            <a:pPr algn="just"/>
            <a:r>
              <a:rPr lang="en-US" sz="2000" dirty="0"/>
              <a:t>Generic Routing Encapsulation (GRE) is a tunneling protocol developed by Cisco Systems that can encapsulate a wide variety of network layer protocols inside virtual point-to-point links or point-to-multipoint links over an Internet Protocol network.</a:t>
            </a:r>
          </a:p>
          <a:p>
            <a:pPr algn="just"/>
            <a:endParaRPr lang="en-US" sz="2000" dirty="0"/>
          </a:p>
          <a:p>
            <a:pPr algn="just"/>
            <a:r>
              <a:rPr lang="en-US" sz="2000" dirty="0"/>
              <a:t>GRE provides a secure path for transporting packets of data by tunneling the packets</a:t>
            </a:r>
          </a:p>
          <a:p>
            <a:pPr algn="just"/>
            <a:endParaRPr lang="en-US" sz="2000" dirty="0"/>
          </a:p>
          <a:p>
            <a:pPr algn="just"/>
            <a:r>
              <a:rPr lang="en-US" sz="2000" dirty="0"/>
              <a:t>GRE encapsulates data packets and redirects them to a device that de-encapsulates them and routes them to their final destination. This allows the source and destination switches to operate as if they have a virtual point-to-point connection with each.</a:t>
            </a:r>
          </a:p>
          <a:p>
            <a:pPr algn="just"/>
            <a:endParaRPr lang="en-US" sz="2000" dirty="0"/>
          </a:p>
        </p:txBody>
      </p:sp>
      <p:sp>
        <p:nvSpPr>
          <p:cNvPr id="4" name="TextBox 3">
            <a:extLst>
              <a:ext uri="{FF2B5EF4-FFF2-40B4-BE49-F238E27FC236}">
                <a16:creationId xmlns:a16="http://schemas.microsoft.com/office/drawing/2014/main" id="{36A8EC45-1C8F-6741-8FA5-D06EA705F03B}"/>
              </a:ext>
            </a:extLst>
          </p:cNvPr>
          <p:cNvSpPr txBox="1"/>
          <p:nvPr/>
        </p:nvSpPr>
        <p:spPr>
          <a:xfrm>
            <a:off x="398928" y="3446252"/>
            <a:ext cx="6450107" cy="3139321"/>
          </a:xfrm>
          <a:prstGeom prst="rect">
            <a:avLst/>
          </a:prstGeom>
          <a:noFill/>
        </p:spPr>
        <p:txBody>
          <a:bodyPr wrap="square">
            <a:spAutoFit/>
          </a:bodyPr>
          <a:lstStyle/>
          <a:p>
            <a:pPr algn="just"/>
            <a:r>
              <a:rPr lang="en-US" b="1" dirty="0"/>
              <a:t>What is GRE?</a:t>
            </a:r>
          </a:p>
          <a:p>
            <a:pPr algn="just"/>
            <a:endParaRPr lang="en-US" b="1" dirty="0"/>
          </a:p>
          <a:p>
            <a:pPr algn="just"/>
            <a:r>
              <a:rPr lang="en-US" b="1" dirty="0"/>
              <a:t>Generic Routing Encapsulation, or GRE, is a protocol for encapsulating data packets that use one routing protocol inside the packets of another protocol. "Encapsulating" means wrapping one data packet within another data packet, like putting a box inside another box. </a:t>
            </a:r>
          </a:p>
          <a:p>
            <a:pPr algn="just"/>
            <a:r>
              <a:rPr lang="en-US" b="1" dirty="0"/>
              <a:t>GRE is one way to set up a direct point-to-point connection across a network, for the purpose of simplifying connections between separate networks. It works with a variety of network layer protocols.</a:t>
            </a:r>
            <a:endParaRPr lang="en-IN" b="1" dirty="0"/>
          </a:p>
        </p:txBody>
      </p:sp>
      <p:pic>
        <p:nvPicPr>
          <p:cNvPr id="1026" name="Picture 2" descr="Encapsulated packet - network-supported packet inside unsupported packet">
            <a:extLst>
              <a:ext uri="{FF2B5EF4-FFF2-40B4-BE49-F238E27FC236}">
                <a16:creationId xmlns:a16="http://schemas.microsoft.com/office/drawing/2014/main" id="{077F45EF-C7CF-8EA7-2AC6-DC86D16DD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482" y="3446252"/>
            <a:ext cx="5808235" cy="313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41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85F998-0A7A-4D67-8231-9C26EEB748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7825"/>
          <a:stretch/>
        </p:blipFill>
        <p:spPr>
          <a:xfrm>
            <a:off x="559651" y="1132682"/>
            <a:ext cx="11072697" cy="4719477"/>
          </a:xfrm>
        </p:spPr>
      </p:pic>
    </p:spTree>
    <p:extLst>
      <p:ext uri="{BB962C8B-B14F-4D97-AF65-F5344CB8AC3E}">
        <p14:creationId xmlns:p14="http://schemas.microsoft.com/office/powerpoint/2010/main" val="46677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B42B85-DBF8-4FB2-9837-A696A217E029}"/>
              </a:ext>
            </a:extLst>
          </p:cNvPr>
          <p:cNvPicPr>
            <a:picLocks noChangeAspect="1"/>
          </p:cNvPicPr>
          <p:nvPr/>
        </p:nvPicPr>
        <p:blipFill rotWithShape="1">
          <a:blip r:embed="rId2">
            <a:extLst>
              <a:ext uri="{28A0092B-C50C-407E-A947-70E740481C1C}">
                <a14:useLocalDpi xmlns:a14="http://schemas.microsoft.com/office/drawing/2010/main" val="0"/>
              </a:ext>
            </a:extLst>
          </a:blip>
          <a:srcRect l="2227" r="61166" b="951"/>
          <a:stretch/>
        </p:blipFill>
        <p:spPr>
          <a:xfrm>
            <a:off x="243841" y="194869"/>
            <a:ext cx="3579223" cy="6458481"/>
          </a:xfrm>
          <a:prstGeom prst="rect">
            <a:avLst/>
          </a:prstGeom>
        </p:spPr>
      </p:pic>
      <p:pic>
        <p:nvPicPr>
          <p:cNvPr id="11" name="Picture 10">
            <a:extLst>
              <a:ext uri="{FF2B5EF4-FFF2-40B4-BE49-F238E27FC236}">
                <a16:creationId xmlns:a16="http://schemas.microsoft.com/office/drawing/2014/main" id="{18AEA8AE-98F8-49D0-94A9-EEF873E7EDC5}"/>
              </a:ext>
            </a:extLst>
          </p:cNvPr>
          <p:cNvPicPr>
            <a:picLocks noChangeAspect="1"/>
          </p:cNvPicPr>
          <p:nvPr/>
        </p:nvPicPr>
        <p:blipFill rotWithShape="1">
          <a:blip r:embed="rId3">
            <a:extLst>
              <a:ext uri="{28A0092B-C50C-407E-A947-70E740481C1C}">
                <a14:useLocalDpi xmlns:a14="http://schemas.microsoft.com/office/drawing/2010/main" val="0"/>
              </a:ext>
            </a:extLst>
          </a:blip>
          <a:srcRect l="15055" t="51464" r="11213" b="22285"/>
          <a:stretch/>
        </p:blipFill>
        <p:spPr>
          <a:xfrm>
            <a:off x="3770810" y="6061166"/>
            <a:ext cx="3640184" cy="520918"/>
          </a:xfrm>
          <a:prstGeom prst="rect">
            <a:avLst/>
          </a:prstGeom>
        </p:spPr>
      </p:pic>
      <p:pic>
        <p:nvPicPr>
          <p:cNvPr id="13" name="Picture 12">
            <a:extLst>
              <a:ext uri="{FF2B5EF4-FFF2-40B4-BE49-F238E27FC236}">
                <a16:creationId xmlns:a16="http://schemas.microsoft.com/office/drawing/2014/main" id="{C36A3E4A-F5B4-4CB9-A260-765E223531C7}"/>
              </a:ext>
            </a:extLst>
          </p:cNvPr>
          <p:cNvPicPr>
            <a:picLocks noChangeAspect="1"/>
          </p:cNvPicPr>
          <p:nvPr/>
        </p:nvPicPr>
        <p:blipFill rotWithShape="1">
          <a:blip r:embed="rId4">
            <a:extLst>
              <a:ext uri="{28A0092B-C50C-407E-A947-70E740481C1C}">
                <a14:useLocalDpi xmlns:a14="http://schemas.microsoft.com/office/drawing/2010/main" val="0"/>
              </a:ext>
            </a:extLst>
          </a:blip>
          <a:srcRect t="28702" b="13463"/>
          <a:stretch/>
        </p:blipFill>
        <p:spPr>
          <a:xfrm>
            <a:off x="3840481" y="4946468"/>
            <a:ext cx="3640183" cy="644621"/>
          </a:xfrm>
          <a:prstGeom prst="rect">
            <a:avLst/>
          </a:prstGeom>
        </p:spPr>
      </p:pic>
      <p:pic>
        <p:nvPicPr>
          <p:cNvPr id="15" name="Picture 14">
            <a:extLst>
              <a:ext uri="{FF2B5EF4-FFF2-40B4-BE49-F238E27FC236}">
                <a16:creationId xmlns:a16="http://schemas.microsoft.com/office/drawing/2014/main" id="{28F0ABB9-8735-4D13-BE11-9EC963721B50}"/>
              </a:ext>
            </a:extLst>
          </p:cNvPr>
          <p:cNvPicPr>
            <a:picLocks noChangeAspect="1"/>
          </p:cNvPicPr>
          <p:nvPr/>
        </p:nvPicPr>
        <p:blipFill rotWithShape="1">
          <a:blip r:embed="rId5">
            <a:extLst>
              <a:ext uri="{28A0092B-C50C-407E-A947-70E740481C1C}">
                <a14:useLocalDpi xmlns:a14="http://schemas.microsoft.com/office/drawing/2010/main" val="0"/>
              </a:ext>
            </a:extLst>
          </a:blip>
          <a:srcRect t="27832" b="16718"/>
          <a:stretch/>
        </p:blipFill>
        <p:spPr>
          <a:xfrm>
            <a:off x="3823063" y="4075520"/>
            <a:ext cx="3640183" cy="635910"/>
          </a:xfrm>
          <a:prstGeom prst="rect">
            <a:avLst/>
          </a:prstGeom>
        </p:spPr>
      </p:pic>
      <p:pic>
        <p:nvPicPr>
          <p:cNvPr id="17" name="Picture 16">
            <a:extLst>
              <a:ext uri="{FF2B5EF4-FFF2-40B4-BE49-F238E27FC236}">
                <a16:creationId xmlns:a16="http://schemas.microsoft.com/office/drawing/2014/main" id="{9E7BB856-4B12-4553-9971-377154354D50}"/>
              </a:ext>
            </a:extLst>
          </p:cNvPr>
          <p:cNvPicPr>
            <a:picLocks noChangeAspect="1"/>
          </p:cNvPicPr>
          <p:nvPr/>
        </p:nvPicPr>
        <p:blipFill rotWithShape="1">
          <a:blip r:embed="rId6">
            <a:extLst>
              <a:ext uri="{28A0092B-C50C-407E-A947-70E740481C1C}">
                <a14:useLocalDpi xmlns:a14="http://schemas.microsoft.com/office/drawing/2010/main" val="0"/>
              </a:ext>
            </a:extLst>
          </a:blip>
          <a:srcRect l="7679" t="31215" r="7125" b="14871"/>
          <a:stretch/>
        </p:blipFill>
        <p:spPr>
          <a:xfrm>
            <a:off x="3866608" y="3060196"/>
            <a:ext cx="3352799" cy="727826"/>
          </a:xfrm>
          <a:prstGeom prst="rect">
            <a:avLst/>
          </a:prstGeom>
        </p:spPr>
      </p:pic>
      <p:pic>
        <p:nvPicPr>
          <p:cNvPr id="19" name="Picture 18">
            <a:extLst>
              <a:ext uri="{FF2B5EF4-FFF2-40B4-BE49-F238E27FC236}">
                <a16:creationId xmlns:a16="http://schemas.microsoft.com/office/drawing/2014/main" id="{BCFFD377-173A-4455-A4B6-1A6A60A221CA}"/>
              </a:ext>
            </a:extLst>
          </p:cNvPr>
          <p:cNvPicPr>
            <a:picLocks noChangeAspect="1"/>
          </p:cNvPicPr>
          <p:nvPr/>
        </p:nvPicPr>
        <p:blipFill rotWithShape="1">
          <a:blip r:embed="rId7">
            <a:extLst>
              <a:ext uri="{28A0092B-C50C-407E-A947-70E740481C1C}">
                <a14:useLocalDpi xmlns:a14="http://schemas.microsoft.com/office/drawing/2010/main" val="0"/>
              </a:ext>
            </a:extLst>
          </a:blip>
          <a:srcRect l="10764" t="39936" r="13814" b="15006"/>
          <a:stretch/>
        </p:blipFill>
        <p:spPr>
          <a:xfrm>
            <a:off x="4302037" y="2133600"/>
            <a:ext cx="2299060" cy="801333"/>
          </a:xfrm>
          <a:prstGeom prst="rect">
            <a:avLst/>
          </a:prstGeom>
        </p:spPr>
      </p:pic>
      <p:pic>
        <p:nvPicPr>
          <p:cNvPr id="21" name="Picture 20">
            <a:extLst>
              <a:ext uri="{FF2B5EF4-FFF2-40B4-BE49-F238E27FC236}">
                <a16:creationId xmlns:a16="http://schemas.microsoft.com/office/drawing/2014/main" id="{47DB5A19-AFD0-4405-AB28-7F3811A47855}"/>
              </a:ext>
            </a:extLst>
          </p:cNvPr>
          <p:cNvPicPr>
            <a:picLocks noChangeAspect="1"/>
          </p:cNvPicPr>
          <p:nvPr/>
        </p:nvPicPr>
        <p:blipFill rotWithShape="1">
          <a:blip r:embed="rId8">
            <a:extLst>
              <a:ext uri="{28A0092B-C50C-407E-A947-70E740481C1C}">
                <a14:useLocalDpi xmlns:a14="http://schemas.microsoft.com/office/drawing/2010/main" val="0"/>
              </a:ext>
            </a:extLst>
          </a:blip>
          <a:srcRect l="6425" t="27600" r="5056" b="17006"/>
          <a:stretch/>
        </p:blipFill>
        <p:spPr>
          <a:xfrm>
            <a:off x="3840482" y="1206641"/>
            <a:ext cx="3378926" cy="707748"/>
          </a:xfrm>
          <a:prstGeom prst="rect">
            <a:avLst/>
          </a:prstGeom>
        </p:spPr>
      </p:pic>
      <p:pic>
        <p:nvPicPr>
          <p:cNvPr id="23" name="Picture 22">
            <a:extLst>
              <a:ext uri="{FF2B5EF4-FFF2-40B4-BE49-F238E27FC236}">
                <a16:creationId xmlns:a16="http://schemas.microsoft.com/office/drawing/2014/main" id="{00745973-2E7C-4717-9444-66B2E1D47DEB}"/>
              </a:ext>
            </a:extLst>
          </p:cNvPr>
          <p:cNvPicPr>
            <a:picLocks noChangeAspect="1"/>
          </p:cNvPicPr>
          <p:nvPr/>
        </p:nvPicPr>
        <p:blipFill rotWithShape="1">
          <a:blip r:embed="rId9">
            <a:extLst>
              <a:ext uri="{28A0092B-C50C-407E-A947-70E740481C1C}">
                <a14:useLocalDpi xmlns:a14="http://schemas.microsoft.com/office/drawing/2010/main" val="0"/>
              </a:ext>
            </a:extLst>
          </a:blip>
          <a:srcRect l="33071" t="36887" r="2572" b="16110"/>
          <a:stretch/>
        </p:blipFill>
        <p:spPr>
          <a:xfrm>
            <a:off x="3953754" y="310549"/>
            <a:ext cx="3213399" cy="608594"/>
          </a:xfrm>
          <a:prstGeom prst="rect">
            <a:avLst/>
          </a:prstGeom>
        </p:spPr>
      </p:pic>
      <p:cxnSp>
        <p:nvCxnSpPr>
          <p:cNvPr id="27" name="Straight Connector 26">
            <a:extLst>
              <a:ext uri="{FF2B5EF4-FFF2-40B4-BE49-F238E27FC236}">
                <a16:creationId xmlns:a16="http://schemas.microsoft.com/office/drawing/2014/main" id="{4739E9BC-7637-4A4A-9AA6-4DB84D7983D0}"/>
              </a:ext>
            </a:extLst>
          </p:cNvPr>
          <p:cNvCxnSpPr>
            <a:cxnSpLocks/>
          </p:cNvCxnSpPr>
          <p:nvPr/>
        </p:nvCxnSpPr>
        <p:spPr>
          <a:xfrm>
            <a:off x="957943" y="1123406"/>
            <a:ext cx="11234057" cy="0"/>
          </a:xfrm>
          <a:prstGeom prst="line">
            <a:avLst/>
          </a:prstGeom>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CDCAA9BF-C4B3-4532-8BDF-1BEB3A6BA8DA}"/>
              </a:ext>
            </a:extLst>
          </p:cNvPr>
          <p:cNvCxnSpPr>
            <a:cxnSpLocks/>
          </p:cNvCxnSpPr>
          <p:nvPr/>
        </p:nvCxnSpPr>
        <p:spPr>
          <a:xfrm>
            <a:off x="888274" y="2063931"/>
            <a:ext cx="11308076" cy="0"/>
          </a:xfrm>
          <a:prstGeom prst="line">
            <a:avLst/>
          </a:prstGeom>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8A6876B0-2D29-4E9B-9B17-8F484064FDEF}"/>
              </a:ext>
            </a:extLst>
          </p:cNvPr>
          <p:cNvCxnSpPr>
            <a:cxnSpLocks/>
          </p:cNvCxnSpPr>
          <p:nvPr/>
        </p:nvCxnSpPr>
        <p:spPr>
          <a:xfrm>
            <a:off x="957943" y="3025505"/>
            <a:ext cx="11242762" cy="0"/>
          </a:xfrm>
          <a:prstGeom prst="line">
            <a:avLst/>
          </a:prstGeom>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8DABCB6E-2BA1-40EA-A8E5-F404AC8651B7}"/>
              </a:ext>
            </a:extLst>
          </p:cNvPr>
          <p:cNvCxnSpPr>
            <a:cxnSpLocks/>
          </p:cNvCxnSpPr>
          <p:nvPr/>
        </p:nvCxnSpPr>
        <p:spPr>
          <a:xfrm>
            <a:off x="888274" y="3966031"/>
            <a:ext cx="11303721" cy="0"/>
          </a:xfrm>
          <a:prstGeom prst="line">
            <a:avLst/>
          </a:prstGeom>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197704F8-89F1-4224-8D4E-71C42A3A0994}"/>
              </a:ext>
            </a:extLst>
          </p:cNvPr>
          <p:cNvCxnSpPr>
            <a:cxnSpLocks/>
          </p:cNvCxnSpPr>
          <p:nvPr/>
        </p:nvCxnSpPr>
        <p:spPr>
          <a:xfrm>
            <a:off x="957943" y="4897846"/>
            <a:ext cx="11242757" cy="0"/>
          </a:xfrm>
          <a:prstGeom prst="line">
            <a:avLst/>
          </a:prstGeom>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4F152030-BC67-4345-8D26-9DB57A89EF7F}"/>
              </a:ext>
            </a:extLst>
          </p:cNvPr>
          <p:cNvCxnSpPr>
            <a:cxnSpLocks/>
          </p:cNvCxnSpPr>
          <p:nvPr/>
        </p:nvCxnSpPr>
        <p:spPr>
          <a:xfrm>
            <a:off x="931819" y="5838372"/>
            <a:ext cx="11242757" cy="0"/>
          </a:xfrm>
          <a:prstGeom prst="line">
            <a:avLst/>
          </a:prstGeom>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98E98B70-345A-4003-95BF-F163C23EA513}"/>
              </a:ext>
            </a:extLst>
          </p:cNvPr>
          <p:cNvCxnSpPr>
            <a:cxnSpLocks/>
          </p:cNvCxnSpPr>
          <p:nvPr/>
        </p:nvCxnSpPr>
        <p:spPr>
          <a:xfrm>
            <a:off x="7480664" y="113211"/>
            <a:ext cx="0" cy="6540139"/>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96D4DBD2-4C69-4ACE-97DC-01D29434F1D0}"/>
              </a:ext>
            </a:extLst>
          </p:cNvPr>
          <p:cNvSpPr txBox="1"/>
          <p:nvPr/>
        </p:nvSpPr>
        <p:spPr>
          <a:xfrm>
            <a:off x="7559039" y="5929242"/>
            <a:ext cx="4554581" cy="830997"/>
          </a:xfrm>
          <a:prstGeom prst="rect">
            <a:avLst/>
          </a:prstGeom>
          <a:noFill/>
        </p:spPr>
        <p:txBody>
          <a:bodyPr wrap="square" rtlCol="0">
            <a:spAutoFit/>
          </a:bodyPr>
          <a:lstStyle/>
          <a:p>
            <a:r>
              <a:rPr lang="en-US" sz="1600" dirty="0"/>
              <a:t>Analog Signaling</a:t>
            </a:r>
          </a:p>
          <a:p>
            <a:r>
              <a:rPr lang="en-US" sz="1600" dirty="0"/>
              <a:t>Digital Signaling</a:t>
            </a:r>
          </a:p>
          <a:p>
            <a:endParaRPr lang="en-US" sz="1600" dirty="0"/>
          </a:p>
        </p:txBody>
      </p:sp>
      <p:sp>
        <p:nvSpPr>
          <p:cNvPr id="45" name="TextBox 44">
            <a:extLst>
              <a:ext uri="{FF2B5EF4-FFF2-40B4-BE49-F238E27FC236}">
                <a16:creationId xmlns:a16="http://schemas.microsoft.com/office/drawing/2014/main" id="{0A9D78D7-DF72-438E-A3DA-8D48472D6CCC}"/>
              </a:ext>
            </a:extLst>
          </p:cNvPr>
          <p:cNvSpPr txBox="1"/>
          <p:nvPr/>
        </p:nvSpPr>
        <p:spPr>
          <a:xfrm>
            <a:off x="7498081" y="4944801"/>
            <a:ext cx="4554581" cy="584775"/>
          </a:xfrm>
          <a:prstGeom prst="rect">
            <a:avLst/>
          </a:prstGeom>
          <a:noFill/>
        </p:spPr>
        <p:txBody>
          <a:bodyPr wrap="square" rtlCol="0">
            <a:spAutoFit/>
          </a:bodyPr>
          <a:lstStyle/>
          <a:p>
            <a:r>
              <a:rPr lang="en-US" sz="1600" dirty="0"/>
              <a:t>Media access portion, Addressing, Service access points, Upper layer data, Frame protection</a:t>
            </a:r>
          </a:p>
        </p:txBody>
      </p:sp>
      <p:sp>
        <p:nvSpPr>
          <p:cNvPr id="46" name="TextBox 45">
            <a:extLst>
              <a:ext uri="{FF2B5EF4-FFF2-40B4-BE49-F238E27FC236}">
                <a16:creationId xmlns:a16="http://schemas.microsoft.com/office/drawing/2014/main" id="{60E0DFA1-29DA-4A5B-8D18-187991231380}"/>
              </a:ext>
            </a:extLst>
          </p:cNvPr>
          <p:cNvSpPr txBox="1"/>
          <p:nvPr/>
        </p:nvSpPr>
        <p:spPr>
          <a:xfrm>
            <a:off x="7480664" y="4124987"/>
            <a:ext cx="4554581" cy="584775"/>
          </a:xfrm>
          <a:prstGeom prst="rect">
            <a:avLst/>
          </a:prstGeom>
          <a:noFill/>
        </p:spPr>
        <p:txBody>
          <a:bodyPr wrap="square" rtlCol="0">
            <a:spAutoFit/>
          </a:bodyPr>
          <a:lstStyle/>
          <a:p>
            <a:r>
              <a:rPr lang="en-US" sz="1600" dirty="0"/>
              <a:t>Addressing, Routing, Path management</a:t>
            </a:r>
          </a:p>
          <a:p>
            <a:r>
              <a:rPr lang="en-US" sz="1600" dirty="0"/>
              <a:t>Multiplexing</a:t>
            </a:r>
          </a:p>
        </p:txBody>
      </p:sp>
      <p:sp>
        <p:nvSpPr>
          <p:cNvPr id="47" name="TextBox 46">
            <a:extLst>
              <a:ext uri="{FF2B5EF4-FFF2-40B4-BE49-F238E27FC236}">
                <a16:creationId xmlns:a16="http://schemas.microsoft.com/office/drawing/2014/main" id="{97EB21C2-1315-4B7B-9BDD-EBEBBFEB0BE2}"/>
              </a:ext>
            </a:extLst>
          </p:cNvPr>
          <p:cNvSpPr txBox="1"/>
          <p:nvPr/>
        </p:nvSpPr>
        <p:spPr>
          <a:xfrm>
            <a:off x="7532918" y="3220850"/>
            <a:ext cx="4554581" cy="338554"/>
          </a:xfrm>
          <a:prstGeom prst="rect">
            <a:avLst/>
          </a:prstGeom>
          <a:noFill/>
        </p:spPr>
        <p:txBody>
          <a:bodyPr wrap="square" rtlCol="0">
            <a:spAutoFit/>
          </a:bodyPr>
          <a:lstStyle/>
          <a:p>
            <a:r>
              <a:rPr lang="en-US" sz="1600" dirty="0"/>
              <a:t>TCP, UDP, (Email, Streaming)</a:t>
            </a:r>
          </a:p>
        </p:txBody>
      </p:sp>
      <p:sp>
        <p:nvSpPr>
          <p:cNvPr id="48" name="TextBox 47">
            <a:extLst>
              <a:ext uri="{FF2B5EF4-FFF2-40B4-BE49-F238E27FC236}">
                <a16:creationId xmlns:a16="http://schemas.microsoft.com/office/drawing/2014/main" id="{247B1675-AA0F-467E-8A43-137EB88635F7}"/>
              </a:ext>
            </a:extLst>
          </p:cNvPr>
          <p:cNvSpPr txBox="1"/>
          <p:nvPr/>
        </p:nvSpPr>
        <p:spPr>
          <a:xfrm>
            <a:off x="7559039" y="304066"/>
            <a:ext cx="4554581" cy="338554"/>
          </a:xfrm>
          <a:prstGeom prst="rect">
            <a:avLst/>
          </a:prstGeom>
          <a:noFill/>
        </p:spPr>
        <p:txBody>
          <a:bodyPr wrap="square" rtlCol="0">
            <a:spAutoFit/>
          </a:bodyPr>
          <a:lstStyle/>
          <a:p>
            <a:r>
              <a:rPr lang="en-US" sz="1600" dirty="0"/>
              <a:t>SMTP, FTP, HTTP/S</a:t>
            </a:r>
          </a:p>
        </p:txBody>
      </p:sp>
      <p:sp>
        <p:nvSpPr>
          <p:cNvPr id="49" name="TextBox 48">
            <a:extLst>
              <a:ext uri="{FF2B5EF4-FFF2-40B4-BE49-F238E27FC236}">
                <a16:creationId xmlns:a16="http://schemas.microsoft.com/office/drawing/2014/main" id="{60C6782E-9F0B-47F3-AA3F-753871390796}"/>
              </a:ext>
            </a:extLst>
          </p:cNvPr>
          <p:cNvSpPr txBox="1"/>
          <p:nvPr/>
        </p:nvSpPr>
        <p:spPr>
          <a:xfrm>
            <a:off x="7498080" y="1371414"/>
            <a:ext cx="4554581" cy="338554"/>
          </a:xfrm>
          <a:prstGeom prst="rect">
            <a:avLst/>
          </a:prstGeom>
          <a:noFill/>
        </p:spPr>
        <p:txBody>
          <a:bodyPr wrap="square" rtlCol="0">
            <a:spAutoFit/>
          </a:bodyPr>
          <a:lstStyle/>
          <a:p>
            <a:r>
              <a:rPr lang="en-US" sz="1600" dirty="0"/>
              <a:t>HTTP/S, SSL </a:t>
            </a:r>
          </a:p>
        </p:txBody>
      </p:sp>
      <p:sp>
        <p:nvSpPr>
          <p:cNvPr id="50" name="TextBox 49">
            <a:extLst>
              <a:ext uri="{FF2B5EF4-FFF2-40B4-BE49-F238E27FC236}">
                <a16:creationId xmlns:a16="http://schemas.microsoft.com/office/drawing/2014/main" id="{B1E6FFDB-28B6-4F6D-BC1A-0232398E0423}"/>
              </a:ext>
            </a:extLst>
          </p:cNvPr>
          <p:cNvSpPr txBox="1"/>
          <p:nvPr/>
        </p:nvSpPr>
        <p:spPr>
          <a:xfrm>
            <a:off x="7559039" y="2397872"/>
            <a:ext cx="4554581" cy="338554"/>
          </a:xfrm>
          <a:prstGeom prst="rect">
            <a:avLst/>
          </a:prstGeom>
          <a:noFill/>
        </p:spPr>
        <p:txBody>
          <a:bodyPr wrap="square" rtlCol="0">
            <a:spAutoFit/>
          </a:bodyPr>
          <a:lstStyle/>
          <a:p>
            <a:r>
              <a:rPr lang="en-US" sz="1600" dirty="0"/>
              <a:t>NetBIOS</a:t>
            </a:r>
          </a:p>
        </p:txBody>
      </p:sp>
    </p:spTree>
    <p:extLst>
      <p:ext uri="{BB962C8B-B14F-4D97-AF65-F5344CB8AC3E}">
        <p14:creationId xmlns:p14="http://schemas.microsoft.com/office/powerpoint/2010/main" val="45665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F31208B-CC03-DD8E-AD4C-B86E0B498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76" y="1550894"/>
            <a:ext cx="11678498" cy="417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71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30FAAA-E789-4046-8419-1B57C514D20D}"/>
              </a:ext>
            </a:extLst>
          </p:cNvPr>
          <p:cNvSpPr/>
          <p:nvPr/>
        </p:nvSpPr>
        <p:spPr>
          <a:xfrm>
            <a:off x="358587" y="6268583"/>
            <a:ext cx="7107219" cy="369332"/>
          </a:xfrm>
          <a:prstGeom prst="rect">
            <a:avLst/>
          </a:prstGeom>
        </p:spPr>
        <p:txBody>
          <a:bodyPr wrap="square">
            <a:spAutoFit/>
          </a:bodyPr>
          <a:lstStyle/>
          <a:p>
            <a:r>
              <a:rPr lang="en-US" dirty="0">
                <a:latin typeface="Roboto"/>
              </a:rPr>
              <a:t>Hub, Repeater, Modem, Cables are Physical Layer devices.</a:t>
            </a:r>
            <a:endParaRPr lang="en-IN" dirty="0"/>
          </a:p>
        </p:txBody>
      </p:sp>
      <p:pic>
        <p:nvPicPr>
          <p:cNvPr id="6" name="Picture 5">
            <a:extLst>
              <a:ext uri="{FF2B5EF4-FFF2-40B4-BE49-F238E27FC236}">
                <a16:creationId xmlns:a16="http://schemas.microsoft.com/office/drawing/2014/main" id="{1B0E3EF7-6712-404A-8E38-78DEA8C1E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150" y="310491"/>
            <a:ext cx="9331699" cy="5774403"/>
          </a:xfrm>
          <a:prstGeom prst="rect">
            <a:avLst/>
          </a:prstGeom>
        </p:spPr>
      </p:pic>
      <p:sp>
        <p:nvSpPr>
          <p:cNvPr id="2" name="TextBox 1">
            <a:extLst>
              <a:ext uri="{FF2B5EF4-FFF2-40B4-BE49-F238E27FC236}">
                <a16:creationId xmlns:a16="http://schemas.microsoft.com/office/drawing/2014/main" id="{DA40B318-5F72-4BC2-BAD8-1731CAC74FAB}"/>
              </a:ext>
            </a:extLst>
          </p:cNvPr>
          <p:cNvSpPr txBox="1"/>
          <p:nvPr/>
        </p:nvSpPr>
        <p:spPr>
          <a:xfrm>
            <a:off x="5151422" y="2588475"/>
            <a:ext cx="724276" cy="600164"/>
          </a:xfrm>
          <a:prstGeom prst="rect">
            <a:avLst/>
          </a:prstGeom>
          <a:noFill/>
        </p:spPr>
        <p:txBody>
          <a:bodyPr wrap="square" rtlCol="0">
            <a:spAutoFit/>
          </a:bodyPr>
          <a:lstStyle/>
          <a:p>
            <a:r>
              <a:rPr lang="en-US" sz="1100" dirty="0"/>
              <a:t>Frame </a:t>
            </a:r>
          </a:p>
          <a:p>
            <a:r>
              <a:rPr lang="en-US" sz="1100" dirty="0"/>
              <a:t>Check</a:t>
            </a:r>
          </a:p>
          <a:p>
            <a:r>
              <a:rPr lang="en-US" sz="1100" dirty="0"/>
              <a:t>sequence</a:t>
            </a:r>
            <a:endParaRPr lang="en-IN" sz="1100" dirty="0"/>
          </a:p>
        </p:txBody>
      </p:sp>
    </p:spTree>
    <p:extLst>
      <p:ext uri="{BB962C8B-B14F-4D97-AF65-F5344CB8AC3E}">
        <p14:creationId xmlns:p14="http://schemas.microsoft.com/office/powerpoint/2010/main" val="318137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F12043-2811-47E7-BAF7-A2AB7835B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5250" y="246612"/>
            <a:ext cx="4730660" cy="3463163"/>
          </a:xfrm>
          <a:prstGeom prst="rect">
            <a:avLst/>
          </a:prstGeom>
        </p:spPr>
      </p:pic>
      <p:pic>
        <p:nvPicPr>
          <p:cNvPr id="6" name="Picture 5">
            <a:extLst>
              <a:ext uri="{FF2B5EF4-FFF2-40B4-BE49-F238E27FC236}">
                <a16:creationId xmlns:a16="http://schemas.microsoft.com/office/drawing/2014/main" id="{76026F00-885A-4169-A935-73553A61C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52" y="119783"/>
            <a:ext cx="5468979" cy="4360621"/>
          </a:xfrm>
          <a:prstGeom prst="rect">
            <a:avLst/>
          </a:prstGeom>
        </p:spPr>
      </p:pic>
      <p:pic>
        <p:nvPicPr>
          <p:cNvPr id="7" name="Content Placeholder 4">
            <a:extLst>
              <a:ext uri="{FF2B5EF4-FFF2-40B4-BE49-F238E27FC236}">
                <a16:creationId xmlns:a16="http://schemas.microsoft.com/office/drawing/2014/main" id="{A747CB32-958C-4F02-9C9A-13ED834A4D2B}"/>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b="21595"/>
          <a:stretch/>
        </p:blipFill>
        <p:spPr>
          <a:xfrm>
            <a:off x="4123235" y="4480404"/>
            <a:ext cx="7511413" cy="2284828"/>
          </a:xfrm>
        </p:spPr>
      </p:pic>
      <p:pic>
        <p:nvPicPr>
          <p:cNvPr id="8" name="Picture 7">
            <a:extLst>
              <a:ext uri="{FF2B5EF4-FFF2-40B4-BE49-F238E27FC236}">
                <a16:creationId xmlns:a16="http://schemas.microsoft.com/office/drawing/2014/main" id="{D8114534-8B54-4F83-ABB6-CCEFADD1477D}"/>
              </a:ext>
            </a:extLst>
          </p:cNvPr>
          <p:cNvPicPr>
            <a:picLocks noChangeAspect="1"/>
          </p:cNvPicPr>
          <p:nvPr/>
        </p:nvPicPr>
        <p:blipFill>
          <a:blip r:embed="rId5"/>
          <a:stretch>
            <a:fillRect/>
          </a:stretch>
        </p:blipFill>
        <p:spPr>
          <a:xfrm>
            <a:off x="707277" y="4731385"/>
            <a:ext cx="3028700" cy="1760568"/>
          </a:xfrm>
          <a:prstGeom prst="rect">
            <a:avLst/>
          </a:prstGeom>
        </p:spPr>
      </p:pic>
    </p:spTree>
    <p:extLst>
      <p:ext uri="{BB962C8B-B14F-4D97-AF65-F5344CB8AC3E}">
        <p14:creationId xmlns:p14="http://schemas.microsoft.com/office/powerpoint/2010/main" val="186124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FA6FFD-FCA3-4EBA-A039-FAF189CEA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31" y="245472"/>
            <a:ext cx="8723812" cy="6542859"/>
          </a:xfrm>
          <a:prstGeom prst="rect">
            <a:avLst/>
          </a:prstGeom>
        </p:spPr>
      </p:pic>
      <p:sp>
        <p:nvSpPr>
          <p:cNvPr id="6" name="Rectangle 5">
            <a:extLst>
              <a:ext uri="{FF2B5EF4-FFF2-40B4-BE49-F238E27FC236}">
                <a16:creationId xmlns:a16="http://schemas.microsoft.com/office/drawing/2014/main" id="{B3321D68-9C69-43A2-9D91-AE7B48D8822E}"/>
              </a:ext>
            </a:extLst>
          </p:cNvPr>
          <p:cNvSpPr/>
          <p:nvPr/>
        </p:nvSpPr>
        <p:spPr>
          <a:xfrm>
            <a:off x="8508275" y="797225"/>
            <a:ext cx="3150326" cy="923330"/>
          </a:xfrm>
          <a:prstGeom prst="rect">
            <a:avLst/>
          </a:prstGeom>
        </p:spPr>
        <p:txBody>
          <a:bodyPr wrap="square">
            <a:spAutoFit/>
          </a:bodyPr>
          <a:lstStyle/>
          <a:p>
            <a:r>
              <a:rPr lang="en-US" dirty="0">
                <a:solidFill>
                  <a:srgbClr val="000000"/>
                </a:solidFill>
                <a:latin typeface="Arial" panose="020B0604020202020204" pitchFamily="34" charset="0"/>
              </a:rPr>
              <a:t>TCP is reliable protocol, </a:t>
            </a:r>
            <a:r>
              <a:rPr lang="en-US" dirty="0"/>
              <a:t>TCP ensures that the data reaches intended destination</a:t>
            </a:r>
          </a:p>
        </p:txBody>
      </p:sp>
      <p:sp>
        <p:nvSpPr>
          <p:cNvPr id="7" name="Rectangle 6">
            <a:extLst>
              <a:ext uri="{FF2B5EF4-FFF2-40B4-BE49-F238E27FC236}">
                <a16:creationId xmlns:a16="http://schemas.microsoft.com/office/drawing/2014/main" id="{A9091CE1-68F1-4028-AFE9-B81003973147}"/>
              </a:ext>
            </a:extLst>
          </p:cNvPr>
          <p:cNvSpPr/>
          <p:nvPr/>
        </p:nvSpPr>
        <p:spPr>
          <a:xfrm>
            <a:off x="8508275" y="1949142"/>
            <a:ext cx="3413858" cy="923330"/>
          </a:xfrm>
          <a:prstGeom prst="rect">
            <a:avLst/>
          </a:prstGeom>
        </p:spPr>
        <p:txBody>
          <a:bodyPr wrap="square">
            <a:spAutoFit/>
          </a:bodyPr>
          <a:lstStyle/>
          <a:p>
            <a:r>
              <a:rPr lang="en-US" dirty="0">
                <a:solidFill>
                  <a:srgbClr val="000000"/>
                </a:solidFill>
              </a:rPr>
              <a:t>TCP ensures that the data reaches intended </a:t>
            </a:r>
            <a:r>
              <a:rPr lang="en-US">
                <a:solidFill>
                  <a:srgbClr val="000000"/>
                </a:solidFill>
              </a:rPr>
              <a:t>destination &amp; </a:t>
            </a:r>
            <a:r>
              <a:rPr lang="en-US" dirty="0">
                <a:solidFill>
                  <a:srgbClr val="000000"/>
                </a:solidFill>
              </a:rPr>
              <a:t>FLOW CONTROL, </a:t>
            </a:r>
            <a:r>
              <a:rPr lang="en-US" dirty="0"/>
              <a:t>quality of service.</a:t>
            </a:r>
          </a:p>
        </p:txBody>
      </p:sp>
    </p:spTree>
    <p:extLst>
      <p:ext uri="{BB962C8B-B14F-4D97-AF65-F5344CB8AC3E}">
        <p14:creationId xmlns:p14="http://schemas.microsoft.com/office/powerpoint/2010/main" val="3913114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335</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KasperskySansDisplay</vt:lpstr>
      <vt:lpstr>Roboto</vt:lpstr>
      <vt:lpstr>Office Theme</vt:lpstr>
      <vt:lpstr>VPN </vt:lpstr>
      <vt:lpstr>GRE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dc:title>
  <dc:creator>Nilesh</dc:creator>
  <cp:lastModifiedBy>Nilesh Panchal</cp:lastModifiedBy>
  <cp:revision>25</cp:revision>
  <dcterms:created xsi:type="dcterms:W3CDTF">2020-09-16T04:42:01Z</dcterms:created>
  <dcterms:modified xsi:type="dcterms:W3CDTF">2024-08-08T04:47:49Z</dcterms:modified>
</cp:coreProperties>
</file>