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La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142efb7e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142efb7e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142efb7e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142efb7e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142efb7e0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142efb7e0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142efb7e0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142efb7e0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142efb7e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142efb7e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142efb7e0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142efb7e0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142efb7e0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142efb7e0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142efb7e0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142efb7e0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142efb7e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142efb7e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142efb7e0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142efb7e0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142efb7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142efb7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142efb7e0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142efb7e0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142efb7e0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142efb7e0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142efb7e0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142efb7e0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142efb7e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142efb7e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142efb7e0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142efb7e0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142efb7e0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142efb7e0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142efb7e0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142efb7e0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142efb7e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142efb7e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142efb7e0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142efb7e0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142efb7e0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9142efb7e0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142efb7e0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142efb7e0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142efb7e0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142efb7e0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9142efb7e0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9142efb7e0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142efb7e0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142efb7e0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142efb7e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9142efb7e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42efb7e0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42efb7e0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142efb7e0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142efb7e0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9142efb7e0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9142efb7e0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9142efb7e0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9142efb7e0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142efb7e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142efb7e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142efb7e0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142efb7e0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42efb7e0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142efb7e0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142efb7e0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142efb7e0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142efb7e0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142efb7e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142efb7e0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142efb7e0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42175" y="437500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IPL Auction</a:t>
            </a:r>
            <a:endParaRPr sz="5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01800" y="3973600"/>
            <a:ext cx="51783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SQL Project by: Disha D. Gupte</a:t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5" y="109825"/>
            <a:ext cx="3559114" cy="3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0"/>
            <a:ext cx="7030500" cy="70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673100" y="838200"/>
            <a:ext cx="7661400" cy="4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"batsman"    "runs"    "dismissal_count"    "average"    "total_seasons_played"    "seasons_played"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"AB de Villiers"    5016    3264    1.536764705882353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"KD Karthik"    3996    3023    1.3218656963281508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"MK Pandey"    3418    2772    1.233044733044733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"MS Dhoni"    4855    3493    1.389922702547953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"RG Sharma"    5394    4088    1.3194716242661448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"RV Uthappa"    4878    3658    1.333515582285402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 Dhawan"    5452    4208    1.2956273764258555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"V Kohli"    6081    4609    1.3193751356042525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"WP Saha"    2074    1541    1.345879299156392    13    "Atleast Played 2 Seasons"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"A Mishra"    402    410    0.9804878048780488    12    "Atleast Played 2 Seasons"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332225"/>
            <a:ext cx="7030500" cy="819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Hitters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497250" y="1262850"/>
            <a:ext cx="78372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select batsman, count(batsman_runs) as hits, sum(batsman_runs) as boundry_runs,sum(total_runs) as total_runs,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(sum(batsman_runs)/sum(total_runs))*100 as boundry_percent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from ipl_ball1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where batsman_runs in (4,6)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by batsman order by boundry_runs desc;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950" y="285750"/>
            <a:ext cx="7030500" cy="666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409475" y="952050"/>
            <a:ext cx="82341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"batsman"    "hits"    "boundry_runs"    "total_runs"    "boundry_percent"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"CH Gayle"    733    3630    3636    99.83498349834984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"V Kohli"    706    3228    3229    99.96903065964695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"DA Warner"    705    3210    3215    99.84447900466563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"SK Raina"    687    3136    3139    99.90442816183499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"RG Sharma"    672    3116    3121    99.83979493752003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 Dhawan"    700    3018    3023    99.83460138934834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"AB de Villiers"    625    2970    2975    99.83193277310924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"RV Uthappa"    617    2794    2795    99.96422182468694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"SR Watson"    566    2644    2647    99.88666414809218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"MS Dhoni"    529    2548    2550    99.92156862745098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591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983275" y="-111650"/>
            <a:ext cx="70305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00" y="397225"/>
            <a:ext cx="8056476" cy="434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9"/>
          <p:cNvSpPr txBox="1"/>
          <p:nvPr/>
        </p:nvSpPr>
        <p:spPr>
          <a:xfrm>
            <a:off x="365100" y="397225"/>
            <a:ext cx="46830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Bidding on bowlers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61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Economical Bowlers</a:t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542650" y="1329425"/>
            <a:ext cx="77916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select bowler,sum(ball) as total_balls, floor(sum(ball)/6) as total_overs,sum(total_runs) as conceded_runs,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(floor(sum(ball)/6) /sum(total_runs))*100 as economy_rate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from ipl_ball1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by bowler having sum(ball) &gt; 500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order by economy_rate limit 10</a:t>
            </a:r>
            <a:r>
              <a:rPr lang="en" sz="1700"/>
              <a:t>;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750" y="199075"/>
            <a:ext cx="7030500" cy="580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387300" y="952075"/>
            <a:ext cx="7947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"bowler"    "total_balls"    "total_overs"    "conceded_runs"    "economy_rate"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"TK Curran"    663    110    328    33.53658536585366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"Avesh Khan"    665    110    301    36.544850498338874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 Sathish"    520    86    233    36.9098712446352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"Basil Thampi"    1561    260    704    36.93181818181818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"CJ Anderson"    1169    194    525    36.952380952380956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"JDS Neesham"    547    91    245    37.142857142857146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 Ladda"    504    84    225    37.333333333333336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"KC Cariappa"    812    135    349    38.68194842406877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"I Udana"    667    111    286    38.81118881118881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"MP Stoinis"    2033    338    869    38.89528193325661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87850" y="0"/>
            <a:ext cx="7368300" cy="9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09475" y="836650"/>
            <a:ext cx="7945500" cy="4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100"/>
              <a:t>reate table ipl_ball1(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id int, inning int, over int, ball int,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batsman varchar,non_striker varchar, bowler varchar,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batsman_runs int, extra_runs int, total_runs int,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is_wicket int,dismissal_type varchar,player_dismissed varchar,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fielder varchar,extra_type varchar,batting_team varchar,bowling_team varchar);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select * from ipl_ball1;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copy ipl_ball1 from 'C:\Program Files\PostgreSQL\16\Data\IPL Dataset\IPL_ball1.csv' delimiter ',' csv header;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64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1303800" y="176875"/>
            <a:ext cx="7030500" cy="753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Wicket-taking bowlers</a:t>
            </a:r>
            <a:endParaRPr/>
          </a:p>
        </p:txBody>
      </p:sp>
      <p:sp>
        <p:nvSpPr>
          <p:cNvPr id="415" name="Google Shape;415;p34"/>
          <p:cNvSpPr txBox="1"/>
          <p:nvPr>
            <p:ph idx="1" type="body"/>
          </p:nvPr>
        </p:nvSpPr>
        <p:spPr>
          <a:xfrm>
            <a:off x="786775" y="1107500"/>
            <a:ext cx="75474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select bowler,sum(ball) as total_balls, count(is_wicket=1) as wickets_taken,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(sum(ball)/count(is_wicket=1)) as strike_rate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from ipl_ball1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by bowler having sum(ball) &gt; 500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order by strike_rate limit 10 ;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303800" y="154700"/>
            <a:ext cx="7030500" cy="59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875550" y="752375"/>
            <a:ext cx="7458900" cy="4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"bowler"    "total_balls"    "wickets_taken"    "strike_rate"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 Chandila"    819    234    3.5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"Mohammad Nabi"    1040    297    3.5016835016835017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"IS Sodhi"    638    182    3.5054945054945055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"CV Varun"    1162    331    3.510574018126888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 Lamichhane"    742    211    3.5165876777251186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 Sharma"    3293    935    3.5219251336898396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"DL Vettori"    2765    785    3.522292993630573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"PP Chawla"    11594    3285    3.5293759512937597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"PC Valthaty"    540    153    3.5294117647058822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"KV Sharma"    4373    1239    3.5294592413236483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1303800" y="598575"/>
            <a:ext cx="7030500" cy="552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427" name="Google Shape;427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rounders</a:t>
            </a:r>
            <a:endParaRPr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0" y="0"/>
            <a:ext cx="8590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5891450" y="1597875"/>
            <a:ext cx="27300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Bidding  on</a:t>
            </a:r>
            <a:endParaRPr b="1" sz="35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all rounders</a:t>
            </a:r>
            <a:endParaRPr b="1" sz="35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35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1348200" y="-19925"/>
            <a:ext cx="7030500" cy="508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rounders</a:t>
            </a:r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255600" y="374950"/>
            <a:ext cx="81231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batsman,(sum(ball)/count(is_wicket=1)) as bowler_strike_rate,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(sum(total_runs)/sum(ball))*100 as batsman_strike_rate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ipl_ball1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group by batsman having sum(ball) &gt; 500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union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select bowler,(sum(ball)/count(is_wicket=1)) as bowler_strike_rate,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(sum(total_runs)/sum(ball))*100 as batsman_strike_rate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ipl_ball1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group by bowler having sum(ball) &gt; 300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order by bowler_strike_rate  limit 10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title"/>
          </p:nvPr>
        </p:nvSpPr>
        <p:spPr>
          <a:xfrm>
            <a:off x="1102950" y="598575"/>
            <a:ext cx="6584400" cy="513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497250" y="1111750"/>
            <a:ext cx="7836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"batsman"    "bowler_strike_rate"    "batsman_strike_rate"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"PP Shaw"    3.330578512396694    42.18362282878412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"Salman Butt"    3.3372093023255816    36.7595818815331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"Shubman Gill"    3.3511749347258486    37.670432411375145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"RD Gaikwad"    3.3583815028901736    37.8657487091222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"JEC Franklin"    3.365695792880259    32.88461538461539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"RS Bopara"    3.378205128205128    35.23086654016445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"R Sathish"    3.402542372881356    35.865504358655045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"MJ Guptill"    3.4183673469387754    41.04477611940299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"AM Rahane"    3.4457142857142857    35.82089552238806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"JR Hopes"    3.445859872611465    40.0184842883549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1303800" y="598575"/>
            <a:ext cx="7030500" cy="610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15275"/>
            <a:ext cx="8318349" cy="50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Wicket keepers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64850" y="1240650"/>
            <a:ext cx="81897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25" y="1240650"/>
            <a:ext cx="6666325" cy="34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187550" y="241925"/>
            <a:ext cx="8766600" cy="47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create table ipl_matches1(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id int, city varchar, mdate date,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    player_of_match varchar,venue varchar, neutral_venue varchar,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    team1 varchar, team2 varchar, toss_winner varchar,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    toss_decision varchar,winner varchar,mresult varchar,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    result_margin int,eliminator varchar,emethod varchar,umpire1 varchar,umpire2 varchar);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    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copy ipl_matches1 from 'C:\Program Files\PostgreSQL\16\Data\IPL Dataset\IPL_matches1.csv' delimiter ',' csv header;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298500" y="0"/>
            <a:ext cx="8633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 we know the main role of wicket keeper , who is </a:t>
            </a: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player on the fielding side who stands behind the wicket or stumps being watchful of the batsman and ready to take a catch, stump the batsman out and run out a batsman when occasion arises. So we should choose the wicket keeper very properly.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criteria would be: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 player must have played at least 2 IPL seasons as wicket-keeper.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dismissal_kind,fielder columns from IPL_ball table can be targeted. We can count  the </a:t>
            </a:r>
            <a:r>
              <a:rPr lang="en" sz="19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dissmissal_kind of batsman is stumped or run out for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particular fielder. 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the count more eligible is the fielder for wicketkeeping. Also the 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fielder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must have at least bowled 200 balls and faced 300 balls. 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sometimes the wicket keeper also have to bowl or many time he/she has to bat according to batting line.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/>
          <p:nvPr/>
        </p:nvSpPr>
        <p:spPr>
          <a:xfrm>
            <a:off x="241675" y="974325"/>
            <a:ext cx="8660665" cy="1504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Final Assessment Questions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 txBox="1"/>
          <p:nvPr>
            <p:ph idx="1" type="body"/>
          </p:nvPr>
        </p:nvSpPr>
        <p:spPr>
          <a:xfrm>
            <a:off x="0" y="153150"/>
            <a:ext cx="8688000" cy="4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-</a:t>
            </a:r>
            <a:r>
              <a:rPr lang="en" sz="1821"/>
              <a:t>-1– </a:t>
            </a:r>
            <a:r>
              <a:rPr lang="en" sz="1821" u="sng"/>
              <a:t>Please note my </a:t>
            </a:r>
            <a:r>
              <a:rPr b="1" lang="en" sz="1821" u="sng"/>
              <a:t>ipl_matches1</a:t>
            </a:r>
            <a:r>
              <a:rPr lang="en" sz="1821" u="sng"/>
              <a:t> is</a:t>
            </a:r>
            <a:r>
              <a:rPr lang="en" sz="1821" u="sng"/>
              <a:t> </a:t>
            </a:r>
            <a:r>
              <a:rPr b="1" lang="en" sz="1821" u="sng"/>
              <a:t>‘matches’ </a:t>
            </a:r>
            <a:r>
              <a:rPr lang="en" sz="1821" u="sng"/>
              <a:t>table &amp; ipl_ball1 is ‘</a:t>
            </a:r>
            <a:r>
              <a:rPr b="1" lang="en" sz="1821" u="sng"/>
              <a:t>deliveries </a:t>
            </a:r>
            <a:r>
              <a:rPr b="1" lang="en" sz="1821"/>
              <a:t>table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select city,count(city) as host_city from ipl_matches1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group by city order by host_city desc;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--2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create table deliveries_v02 as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select *, case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when total_runs &gt;=4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then 'Boundary'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when total_runs = 0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then 'Dot ball'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1"/>
              <a:t>else 'other'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1"/>
              <a:t>end as ball_result from ipl_ball1;</a:t>
            </a:r>
            <a:endParaRPr sz="182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idx="1" type="body"/>
          </p:nvPr>
        </p:nvSpPr>
        <p:spPr>
          <a:xfrm>
            <a:off x="120950" y="219725"/>
            <a:ext cx="8811000" cy="4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-</a:t>
            </a:r>
            <a:r>
              <a:rPr lang="en" sz="1487"/>
              <a:t>-3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select count(ball_result)||' are total number of Boundaries' as Total_boundry_Dot_balls from deliveries_v02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where ball_result like '%Boundary'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union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select count(ball_result)||' are total number of Dot balls'  from deliveries_v02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where ball_result like '%Dot ball'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--4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select batting_team, count(ball_result)as Number_of_boundries from deliveries_v02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where ball_result like '%Boundary'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87"/>
              <a:t>group by batting_team order by Number_of_boundries desc;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idx="1" type="body"/>
          </p:nvPr>
        </p:nvSpPr>
        <p:spPr>
          <a:xfrm>
            <a:off x="98775" y="130950"/>
            <a:ext cx="9045300" cy="4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13"/>
              <a:t>--5</a:t>
            </a:r>
            <a:endParaRPr b="1"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select bowling_team, count(ball_result)as Number_of_dot_balls from deliveries_v02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where ball_result like '%Dot ball'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group by bowling_team order by Number_of_dot_balls desc;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-</a:t>
            </a:r>
            <a:r>
              <a:rPr b="1" lang="en" sz="1813"/>
              <a:t>-6</a:t>
            </a:r>
            <a:endParaRPr b="1"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select  count(dismissal_type)as Number_of_dismissals from deliveries_v02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where dismissal_type not like '%NA'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05"/>
              <a:t>--7</a:t>
            </a:r>
            <a:endParaRPr b="1" sz="1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select bowler,count(extra_runs) as Extra_runs_conceded from ipl_ball1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13"/>
              <a:t>group by bowler order by Extra_runs_conceded limit 5;</a:t>
            </a:r>
            <a:endParaRPr sz="181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idx="1" type="body"/>
          </p:nvPr>
        </p:nvSpPr>
        <p:spPr>
          <a:xfrm>
            <a:off x="236925" y="0"/>
            <a:ext cx="8648700" cy="5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--8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create table  deliveries_v03 as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select a.*,b.venue,b.mdate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from deliveries_v02 as a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left join ipl_matches1 as b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on a.id=b.id;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--9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select venue,sum(total_runs) as Total_runs_scored from deliveries_v03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group by venue order by Total_runs_scored desc;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--10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select distinct extract(year from mdate) as Match_year,sum(total_runs) as Total_runs_scored from deliveries_v03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where venue ='Eden Gardens'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group by distinct extract(year from mdate) order by Total_runs_scored desc;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25" y="-123300"/>
            <a:ext cx="7850775" cy="36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8"/>
          <p:cNvSpPr/>
          <p:nvPr/>
        </p:nvSpPr>
        <p:spPr>
          <a:xfrm>
            <a:off x="421592" y="3831336"/>
            <a:ext cx="8467356" cy="9692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Great team selected !!!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5" y="105425"/>
            <a:ext cx="8855475" cy="50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287850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97500" y="870750"/>
            <a:ext cx="76125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 u="sng">
              <a:solidFill>
                <a:schemeClr val="accent2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0"/>
            <a:ext cx="7974175" cy="4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5103900" y="346500"/>
            <a:ext cx="3230400" cy="58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Bidding on Batters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591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3401">
                <a:latin typeface="Nunito"/>
                <a:ea typeface="Nunito"/>
                <a:cs typeface="Nunito"/>
                <a:sym typeface="Nunito"/>
              </a:rPr>
              <a:t>Aggressive Batsmen: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351625"/>
            <a:ext cx="70305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8"/>
              <a:t>select batsman,sum(total_runs) as runs,sum(ball) as balls,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88"/>
              <a:t>(sum(total_runs)/sum(ball))*100 as Strike_Rate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88"/>
              <a:t>from ipl_ball1  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88"/>
              <a:t>where extra_type not like 'wides'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88"/>
              <a:t>group by batsman having sum(ball)&gt;500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88"/>
              <a:t>order by Strike_Rate desc limit 10;</a:t>
            </a:r>
            <a:endParaRPr sz="32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436950" y="265675"/>
            <a:ext cx="7030500" cy="68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output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68000" y="952075"/>
            <a:ext cx="75684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"batsman"    "runs"    "balls"    "strike_rate"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"AD Russell"    1544    3231    47.78706282884556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"SP Narine"    921    1948    47.27926078028747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"MM Ali"    320    694    46.10951008645533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"BCJ Cutting"    242    532    45.48872180451128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"N Pooran"    531    1197    44.3609022556391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"V Sehwag"    2819    6386    44.14343877231444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"HH Pandya"    1378    3143    43.8434616608336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"GJ Maxwell"    1554    3575    43.46853146853147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"CH Gayle"    4912    11501    42.709329623511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"AB de Villiers"    4930    11569    42.61388192583629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68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0" y="0"/>
            <a:ext cx="8106726" cy="50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750" y="-156300"/>
            <a:ext cx="7030500" cy="603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 Batsmen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243250" y="364350"/>
            <a:ext cx="8518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a.batsman,sum(total_runs) as runs,count(is_wicket=1) as dismissal_count,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(sum(total_runs)/count(is_wicket=1)) as Average,b.total_seasons_played, case when b.total_seasons_played &gt; 2 then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'Atleast Played 2 Seasons' end as seasons_played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from ipl_ball1 as 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Left join seasons_played as b on a.batsman=b.batsman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by a.batsman, b.total_seasons_played order by total_seasons_played desc limit 10;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create view avg_batsman as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ipl_ball1.batsman, extract(year from ipl_matches1.mdate) as season,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count(distinct extract(year from ipl_matches1.mdate)) as seasons_played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FROM ipl_ball1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join ipl_matches1 on ipl_ball1.id=ipl_matches1.id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by ipl_ball1.batsman,extract(year from ipl_matches1.mdate)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order by ipl_ball1.batsman,season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--IPL seasons played by each batsman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create view seasons_played as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batsman,sum(seasons_played) as total_seasons_played from avg_batsman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by batsman order by total_seasons_played desc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select * from seasons_played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