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7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7673"/>
            <a:ext cx="4919305" cy="35542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2295882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GPS Based Toll System Simulation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5570696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aims to simulate a toll system using GPS technology.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11151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78606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Unique Idea Brief</a:t>
            </a:r>
            <a:endParaRPr lang="en-US" sz="4465" dirty="0"/>
          </a:p>
        </p:txBody>
      </p:sp>
      <p:sp>
        <p:nvSpPr>
          <p:cNvPr id="6" name="Shape 3"/>
          <p:cNvSpPr/>
          <p:nvPr/>
        </p:nvSpPr>
        <p:spPr>
          <a:xfrm>
            <a:off x="793790" y="5090160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7" name="Text 4"/>
          <p:cNvSpPr/>
          <p:nvPr/>
        </p:nvSpPr>
        <p:spPr>
          <a:xfrm>
            <a:off x="972979" y="5175171"/>
            <a:ext cx="15180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5"/>
          <p:cNvSpPr/>
          <p:nvPr/>
        </p:nvSpPr>
        <p:spPr>
          <a:xfrm>
            <a:off x="1530906" y="50901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GPS Tracking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1530906" y="5580578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vehicle location and route.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7428667" y="5090160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7579043" y="5175171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9"/>
          <p:cNvSpPr/>
          <p:nvPr/>
        </p:nvSpPr>
        <p:spPr>
          <a:xfrm>
            <a:off x="8165783" y="50901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Toll Calculation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8165783" y="5580578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toll based on distance traveled.</a:t>
            </a:r>
            <a:endParaRPr lang="en-US" sz="1786" dirty="0"/>
          </a:p>
        </p:txBody>
      </p:sp>
      <p:sp>
        <p:nvSpPr>
          <p:cNvPr id="15" name="Text 12"/>
          <p:cNvSpPr/>
          <p:nvPr/>
        </p:nvSpPr>
        <p:spPr>
          <a:xfrm>
            <a:off x="944166" y="6510457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endParaRPr lang="en-US" sz="2679" dirty="0"/>
          </a:p>
        </p:txBody>
      </p:sp>
      <p:sp>
        <p:nvSpPr>
          <p:cNvPr id="16" name="Text 13"/>
          <p:cNvSpPr/>
          <p:nvPr/>
        </p:nvSpPr>
        <p:spPr>
          <a:xfrm>
            <a:off x="1530906" y="642544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1530906" y="6915864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8" name="Shape 15"/>
          <p:cNvSpPr/>
          <p:nvPr/>
        </p:nvSpPr>
        <p:spPr>
          <a:xfrm>
            <a:off x="7428667" y="6425446"/>
            <a:ext cx="510302" cy="510302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19" name="Text 16"/>
          <p:cNvSpPr/>
          <p:nvPr/>
        </p:nvSpPr>
        <p:spPr>
          <a:xfrm>
            <a:off x="7584281" y="6510457"/>
            <a:ext cx="19907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49495A"/>
                </a:solidFill>
                <a:latin typeface="Libre Baskerville" pitchFamily="34" charset="0"/>
              </a:rPr>
              <a:t>3</a:t>
            </a:r>
            <a:endParaRPr lang="en-US" sz="2679" dirty="0"/>
          </a:p>
        </p:txBody>
      </p:sp>
      <p:sp>
        <p:nvSpPr>
          <p:cNvPr id="20" name="Text 17"/>
          <p:cNvSpPr/>
          <p:nvPr/>
        </p:nvSpPr>
        <p:spPr>
          <a:xfrm>
            <a:off x="8165783" y="642544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Interface</a:t>
            </a:r>
            <a:endParaRPr lang="en-US" sz="2233" dirty="0"/>
          </a:p>
        </p:txBody>
      </p:sp>
      <p:sp>
        <p:nvSpPr>
          <p:cNvPr id="21" name="Text 18"/>
          <p:cNvSpPr/>
          <p:nvPr/>
        </p:nvSpPr>
        <p:spPr>
          <a:xfrm>
            <a:off x="8165783" y="6915864"/>
            <a:ext cx="56709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real-time updates and payment information.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11151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1051084" y="521851"/>
            <a:ext cx="4736544" cy="5919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2"/>
              </a:lnSpc>
              <a:buNone/>
            </a:pPr>
            <a:r>
              <a:rPr lang="en-US" sz="37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Process Flow</a:t>
            </a:r>
            <a:endParaRPr lang="en-US" sz="3730" dirty="0"/>
          </a:p>
        </p:txBody>
      </p:sp>
      <p:sp>
        <p:nvSpPr>
          <p:cNvPr id="5" name="Shape 3"/>
          <p:cNvSpPr/>
          <p:nvPr/>
        </p:nvSpPr>
        <p:spPr>
          <a:xfrm>
            <a:off x="1301235" y="1492688"/>
            <a:ext cx="45719" cy="4441626"/>
          </a:xfrm>
          <a:prstGeom prst="roundRect">
            <a:avLst>
              <a:gd name="adj" fmla="val 144664"/>
            </a:avLst>
          </a:prstGeom>
          <a:solidFill>
            <a:srgbClr val="D0CED9"/>
          </a:solidFill>
          <a:ln/>
        </p:spPr>
      </p:sp>
      <p:sp>
        <p:nvSpPr>
          <p:cNvPr id="6" name="Shape 4"/>
          <p:cNvSpPr/>
          <p:nvPr/>
        </p:nvSpPr>
        <p:spPr>
          <a:xfrm>
            <a:off x="1548289" y="1907143"/>
            <a:ext cx="663059" cy="23574"/>
          </a:xfrm>
          <a:prstGeom prst="roundRect">
            <a:avLst>
              <a:gd name="adj" fmla="val 144664"/>
            </a:avLst>
          </a:prstGeom>
          <a:solidFill>
            <a:srgbClr val="D0CED9"/>
          </a:solidFill>
          <a:ln/>
        </p:spPr>
      </p:sp>
      <p:sp>
        <p:nvSpPr>
          <p:cNvPr id="7" name="Shape 5"/>
          <p:cNvSpPr/>
          <p:nvPr/>
        </p:nvSpPr>
        <p:spPr>
          <a:xfrm>
            <a:off x="1122045" y="1705808"/>
            <a:ext cx="426244" cy="426244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1271707" y="1776770"/>
            <a:ext cx="126802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38" dirty="0"/>
          </a:p>
        </p:txBody>
      </p:sp>
      <p:sp>
        <p:nvSpPr>
          <p:cNvPr id="9" name="Text 7"/>
          <p:cNvSpPr/>
          <p:nvPr/>
        </p:nvSpPr>
        <p:spPr>
          <a:xfrm>
            <a:off x="2377202" y="1682115"/>
            <a:ext cx="2368272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1"/>
              </a:lnSpc>
              <a:buNone/>
            </a:pPr>
            <a:r>
              <a:rPr lang="en-US" sz="1865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Vehicle Entry</a:t>
            </a:r>
            <a:endParaRPr lang="en-US" sz="1865" dirty="0"/>
          </a:p>
        </p:txBody>
      </p:sp>
      <p:sp>
        <p:nvSpPr>
          <p:cNvPr id="10" name="Text 8"/>
          <p:cNvSpPr/>
          <p:nvPr/>
        </p:nvSpPr>
        <p:spPr>
          <a:xfrm>
            <a:off x="2377202" y="2091690"/>
            <a:ext cx="11201995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49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Vehicle enters the toll zone.</a:t>
            </a:r>
            <a:endParaRPr lang="en-US" sz="1492" dirty="0"/>
          </a:p>
        </p:txBody>
      </p:sp>
      <p:sp>
        <p:nvSpPr>
          <p:cNvPr id="11" name="Shape 9"/>
          <p:cNvSpPr/>
          <p:nvPr/>
        </p:nvSpPr>
        <p:spPr>
          <a:xfrm>
            <a:off x="1548289" y="3188018"/>
            <a:ext cx="663059" cy="23574"/>
          </a:xfrm>
          <a:prstGeom prst="roundRect">
            <a:avLst>
              <a:gd name="adj" fmla="val 144664"/>
            </a:avLst>
          </a:prstGeom>
          <a:solidFill>
            <a:srgbClr val="D0CED9"/>
          </a:solidFill>
          <a:ln/>
        </p:spPr>
      </p:sp>
      <p:sp>
        <p:nvSpPr>
          <p:cNvPr id="12" name="Shape 10"/>
          <p:cNvSpPr/>
          <p:nvPr/>
        </p:nvSpPr>
        <p:spPr>
          <a:xfrm>
            <a:off x="1122045" y="2986683"/>
            <a:ext cx="426244" cy="426244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13" name="Text 11"/>
          <p:cNvSpPr/>
          <p:nvPr/>
        </p:nvSpPr>
        <p:spPr>
          <a:xfrm>
            <a:off x="1247656" y="3057644"/>
            <a:ext cx="175022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38" dirty="0"/>
          </a:p>
        </p:txBody>
      </p:sp>
      <p:sp>
        <p:nvSpPr>
          <p:cNvPr id="14" name="Text 12"/>
          <p:cNvSpPr/>
          <p:nvPr/>
        </p:nvSpPr>
        <p:spPr>
          <a:xfrm>
            <a:off x="2377202" y="2962989"/>
            <a:ext cx="2368272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1"/>
              </a:lnSpc>
              <a:buNone/>
            </a:pPr>
            <a:r>
              <a:rPr lang="en-US" sz="1865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GPS Tracking</a:t>
            </a:r>
            <a:endParaRPr lang="en-US" sz="1865" dirty="0"/>
          </a:p>
        </p:txBody>
      </p:sp>
      <p:sp>
        <p:nvSpPr>
          <p:cNvPr id="15" name="Text 13"/>
          <p:cNvSpPr/>
          <p:nvPr/>
        </p:nvSpPr>
        <p:spPr>
          <a:xfrm>
            <a:off x="2377202" y="3372564"/>
            <a:ext cx="11201995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49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tracks vehicle movement.</a:t>
            </a:r>
            <a:endParaRPr lang="en-US" sz="1492" dirty="0"/>
          </a:p>
        </p:txBody>
      </p:sp>
      <p:sp>
        <p:nvSpPr>
          <p:cNvPr id="16" name="Shape 14"/>
          <p:cNvSpPr/>
          <p:nvPr/>
        </p:nvSpPr>
        <p:spPr>
          <a:xfrm>
            <a:off x="1548289" y="4468892"/>
            <a:ext cx="663059" cy="23574"/>
          </a:xfrm>
          <a:prstGeom prst="roundRect">
            <a:avLst>
              <a:gd name="adj" fmla="val 144664"/>
            </a:avLst>
          </a:prstGeom>
          <a:solidFill>
            <a:srgbClr val="D0CED9"/>
          </a:solidFill>
          <a:ln/>
        </p:spPr>
      </p:sp>
      <p:sp>
        <p:nvSpPr>
          <p:cNvPr id="17" name="Shape 15"/>
          <p:cNvSpPr/>
          <p:nvPr/>
        </p:nvSpPr>
        <p:spPr>
          <a:xfrm>
            <a:off x="1122045" y="4267557"/>
            <a:ext cx="426244" cy="426244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18" name="Text 16"/>
          <p:cNvSpPr/>
          <p:nvPr/>
        </p:nvSpPr>
        <p:spPr>
          <a:xfrm>
            <a:off x="1247656" y="4338518"/>
            <a:ext cx="175022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38" dirty="0"/>
          </a:p>
        </p:txBody>
      </p:sp>
      <p:sp>
        <p:nvSpPr>
          <p:cNvPr id="19" name="Text 17"/>
          <p:cNvSpPr/>
          <p:nvPr/>
        </p:nvSpPr>
        <p:spPr>
          <a:xfrm>
            <a:off x="2377202" y="4243864"/>
            <a:ext cx="2368272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1"/>
              </a:lnSpc>
              <a:buNone/>
            </a:pPr>
            <a:r>
              <a:rPr lang="en-US" sz="1865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Toll Calculation</a:t>
            </a:r>
            <a:endParaRPr lang="en-US" sz="1865" dirty="0"/>
          </a:p>
        </p:txBody>
      </p:sp>
      <p:sp>
        <p:nvSpPr>
          <p:cNvPr id="20" name="Text 18"/>
          <p:cNvSpPr/>
          <p:nvPr/>
        </p:nvSpPr>
        <p:spPr>
          <a:xfrm>
            <a:off x="2377202" y="4653439"/>
            <a:ext cx="11201995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49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toll based on distance.</a:t>
            </a:r>
            <a:endParaRPr lang="en-US" sz="1492" dirty="0"/>
          </a:p>
        </p:txBody>
      </p:sp>
      <p:sp>
        <p:nvSpPr>
          <p:cNvPr id="23" name="Text 21"/>
          <p:cNvSpPr/>
          <p:nvPr/>
        </p:nvSpPr>
        <p:spPr>
          <a:xfrm>
            <a:off x="1252061" y="5619393"/>
            <a:ext cx="166211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endParaRPr lang="en-US" sz="2238" dirty="0"/>
          </a:p>
        </p:txBody>
      </p:sp>
      <p:sp>
        <p:nvSpPr>
          <p:cNvPr id="24" name="Text 22"/>
          <p:cNvSpPr/>
          <p:nvPr/>
        </p:nvSpPr>
        <p:spPr>
          <a:xfrm>
            <a:off x="2377202" y="5524738"/>
            <a:ext cx="2438043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1"/>
              </a:lnSpc>
              <a:buNone/>
            </a:pPr>
            <a:endParaRPr lang="en-US" sz="1865" dirty="0"/>
          </a:p>
        </p:txBody>
      </p:sp>
      <p:sp>
        <p:nvSpPr>
          <p:cNvPr id="25" name="Text 23"/>
          <p:cNvSpPr/>
          <p:nvPr/>
        </p:nvSpPr>
        <p:spPr>
          <a:xfrm>
            <a:off x="2377202" y="5934313"/>
            <a:ext cx="11201995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endParaRPr lang="en-US" sz="1492" dirty="0"/>
          </a:p>
        </p:txBody>
      </p:sp>
      <p:sp>
        <p:nvSpPr>
          <p:cNvPr id="26" name="Shape 24"/>
          <p:cNvSpPr/>
          <p:nvPr/>
        </p:nvSpPr>
        <p:spPr>
          <a:xfrm rot="5400000" flipH="1" flipV="1">
            <a:off x="1806962" y="5706376"/>
            <a:ext cx="45719" cy="763052"/>
          </a:xfrm>
          <a:prstGeom prst="roundRect">
            <a:avLst>
              <a:gd name="adj" fmla="val 43273"/>
            </a:avLst>
          </a:prstGeom>
          <a:solidFill>
            <a:srgbClr val="D0CED9"/>
          </a:solidFill>
          <a:ln/>
        </p:spPr>
      </p:sp>
      <p:sp>
        <p:nvSpPr>
          <p:cNvPr id="27" name="Shape 25"/>
          <p:cNvSpPr/>
          <p:nvPr/>
        </p:nvSpPr>
        <p:spPr>
          <a:xfrm>
            <a:off x="1122045" y="5851921"/>
            <a:ext cx="426244" cy="426244"/>
          </a:xfrm>
          <a:prstGeom prst="roundRect">
            <a:avLst>
              <a:gd name="adj" fmla="val 8001"/>
            </a:avLst>
          </a:prstGeom>
          <a:solidFill>
            <a:srgbClr val="EAE8F3"/>
          </a:solidFill>
          <a:ln/>
        </p:spPr>
      </p:sp>
      <p:sp>
        <p:nvSpPr>
          <p:cNvPr id="28" name="Text 26"/>
          <p:cNvSpPr/>
          <p:nvPr/>
        </p:nvSpPr>
        <p:spPr>
          <a:xfrm>
            <a:off x="1254443" y="5928733"/>
            <a:ext cx="161449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dirty="0">
                <a:solidFill>
                  <a:srgbClr val="49495A"/>
                </a:solidFill>
                <a:latin typeface="Libre Baskerville" pitchFamily="34" charset="0"/>
              </a:rPr>
              <a:t>4</a:t>
            </a:r>
            <a:endParaRPr lang="en-US" sz="2238" dirty="0"/>
          </a:p>
        </p:txBody>
      </p:sp>
      <p:sp>
        <p:nvSpPr>
          <p:cNvPr id="29" name="Text 27"/>
          <p:cNvSpPr/>
          <p:nvPr/>
        </p:nvSpPr>
        <p:spPr>
          <a:xfrm>
            <a:off x="2377202" y="5851922"/>
            <a:ext cx="2368272" cy="361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1"/>
              </a:lnSpc>
              <a:buNone/>
            </a:pPr>
            <a:r>
              <a:rPr lang="en-US" sz="1865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Exit Confirmation</a:t>
            </a:r>
            <a:endParaRPr lang="en-US" sz="1865" dirty="0"/>
          </a:p>
        </p:txBody>
      </p:sp>
      <p:sp>
        <p:nvSpPr>
          <p:cNvPr id="30" name="Text 28"/>
          <p:cNvSpPr/>
          <p:nvPr/>
        </p:nvSpPr>
        <p:spPr>
          <a:xfrm>
            <a:off x="2377202" y="6295327"/>
            <a:ext cx="11201995" cy="303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49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Vehicle exits the toll zone.</a:t>
            </a:r>
            <a:endParaRPr lang="en-US" sz="149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 Used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4178617"/>
            <a:ext cx="332053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GPS API (Open Street )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real-time location data.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7599521" y="4178617"/>
            <a:ext cx="431780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Mapping Software (Html File)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routes and calculate distances.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276677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Team Members</a:t>
            </a:r>
            <a:endParaRPr lang="en-US" sz="446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1571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0190" y="46095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Solo Developer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6280190" y="5099923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Responsible for all aspects of the project.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826437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90" y="5875377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simulation provides a glimpse into the potential of GPS technology for efficient toll management.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146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DISHA GUPTA</cp:lastModifiedBy>
  <cp:revision>3</cp:revision>
  <dcterms:created xsi:type="dcterms:W3CDTF">2024-07-13T11:11:54Z</dcterms:created>
  <dcterms:modified xsi:type="dcterms:W3CDTF">2024-07-13T11:18:12Z</dcterms:modified>
</cp:coreProperties>
</file>