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7">
  <p:sldMasterIdLst>
    <p:sldMasterId id="2147483648" r:id="rId4"/>
    <p:sldMasterId id="2147483844" r:id="rId5"/>
  </p:sldMasterIdLst>
  <p:notesMasterIdLst>
    <p:notesMasterId r:id="rId23"/>
  </p:notesMasterIdLst>
  <p:handoutMasterIdLst>
    <p:handoutMasterId r:id="rId24"/>
  </p:handoutMasterIdLst>
  <p:sldIdLst>
    <p:sldId id="5062" r:id="rId6"/>
    <p:sldId id="288" r:id="rId7"/>
    <p:sldId id="5115" r:id="rId8"/>
    <p:sldId id="5107" r:id="rId9"/>
    <p:sldId id="5114" r:id="rId10"/>
    <p:sldId id="5141" r:id="rId11"/>
    <p:sldId id="5140" r:id="rId12"/>
    <p:sldId id="5116" r:id="rId13"/>
    <p:sldId id="5129" r:id="rId14"/>
    <p:sldId id="5137" r:id="rId15"/>
    <p:sldId id="5138" r:id="rId16"/>
    <p:sldId id="5139" r:id="rId17"/>
    <p:sldId id="5118" r:id="rId18"/>
    <p:sldId id="5136" r:id="rId19"/>
    <p:sldId id="5133" r:id="rId20"/>
    <p:sldId id="5134" r:id="rId21"/>
    <p:sldId id="51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Gajos" initials="PG" lastIdx="70" clrIdx="0">
    <p:extLst>
      <p:ext uri="{19B8F6BF-5375-455C-9EA6-DF929625EA0E}">
        <p15:presenceInfo xmlns:p15="http://schemas.microsoft.com/office/powerpoint/2012/main" userId="S::piotr_gajos@persistent.co.in::a60724b5-5b84-4b64-8b4b-ca625be277a5" providerId="AD"/>
      </p:ext>
    </p:extLst>
  </p:cmAuthor>
  <p:cmAuthor id="2" name="Pankaj Dicholkar" initials="PD" lastIdx="44" clrIdx="1">
    <p:extLst>
      <p:ext uri="{19B8F6BF-5375-455C-9EA6-DF929625EA0E}">
        <p15:presenceInfo xmlns:p15="http://schemas.microsoft.com/office/powerpoint/2012/main" userId="S::pankajd@chittlesoft.onmicrosoft.com::973a90e5-58a8-4630-9e0e-8f3bc16863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933"/>
    <a:srgbClr val="FFFFFF"/>
    <a:srgbClr val="000000"/>
    <a:srgbClr val="221E28"/>
    <a:srgbClr val="928F95"/>
    <a:srgbClr val="D9D9D9"/>
    <a:srgbClr val="FD5F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A0541-D9D7-437D-8B25-62A13C321730}" v="263" dt="2022-09-30T05:49:23.837"/>
    <p1510:client id="{5FE20F47-5A04-CCD2-11AC-EDBD189AC6BB}" v="3" dt="2022-09-29T06:13:39.470"/>
    <p1510:client id="{E84A4414-23AD-6BB6-733C-6CD4C89B2B28}" v="1981" dt="2022-09-30T06:24:55.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0FBFA-0615-4677-92A6-0CBABC8EF7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2B274-4ACC-41E2-84B6-1B0D0DA12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BE2890-C02A-4D22-A0DE-23F99804D0FD}" type="datetimeFigureOut">
              <a:rPr lang="en-US" smtClean="0"/>
              <a:t>9/29/2022</a:t>
            </a:fld>
            <a:endParaRPr lang="en-US"/>
          </a:p>
        </p:txBody>
      </p:sp>
      <p:sp>
        <p:nvSpPr>
          <p:cNvPr id="4" name="Footer Placeholder 3">
            <a:extLst>
              <a:ext uri="{FF2B5EF4-FFF2-40B4-BE49-F238E27FC236}">
                <a16:creationId xmlns:a16="http://schemas.microsoft.com/office/drawing/2014/main" id="{A12F3396-FC82-4273-B225-DC50392DB3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876F03-B34C-44E1-817B-4D40FA1612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ED075-F828-44D4-8289-37C8A1076F64}" type="slidenum">
              <a:rPr lang="en-US" smtClean="0"/>
              <a:t>‹#›</a:t>
            </a:fld>
            <a:endParaRPr lang="en-US"/>
          </a:p>
        </p:txBody>
      </p:sp>
    </p:spTree>
    <p:extLst>
      <p:ext uri="{BB962C8B-B14F-4D97-AF65-F5344CB8AC3E}">
        <p14:creationId xmlns:p14="http://schemas.microsoft.com/office/powerpoint/2010/main" val="109668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4C5733-40DC-BA48-B475-D2F3167E4742}" type="slidenum">
              <a:rPr lang="en-US" smtClean="0"/>
              <a:t>1</a:t>
            </a:fld>
            <a:endParaRPr lang="en-US"/>
          </a:p>
        </p:txBody>
      </p:sp>
    </p:spTree>
    <p:extLst>
      <p:ext uri="{BB962C8B-B14F-4D97-AF65-F5344CB8AC3E}">
        <p14:creationId xmlns:p14="http://schemas.microsoft.com/office/powerpoint/2010/main" val="3545623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tx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8" name="Picture 7">
            <a:extLst>
              <a:ext uri="{FF2B5EF4-FFF2-40B4-BE49-F238E27FC236}">
                <a16:creationId xmlns:a16="http://schemas.microsoft.com/office/drawing/2014/main" id="{743E15DA-9442-45B1-A23B-AD421BFED6D0}"/>
              </a:ext>
            </a:extLst>
          </p:cNvPr>
          <p:cNvPicPr>
            <a:picLocks noChangeAspect="1"/>
          </p:cNvPicPr>
          <p:nvPr userDrawn="1"/>
        </p:nvPicPr>
        <p:blipFill>
          <a:blip r:embed="rId3"/>
          <a:stretch>
            <a:fillRect/>
          </a:stretch>
        </p:blipFill>
        <p:spPr>
          <a:xfrm>
            <a:off x="720000" y="719998"/>
            <a:ext cx="1173913" cy="1080000"/>
          </a:xfrm>
          <a:prstGeom prst="rect">
            <a:avLst/>
          </a:prstGeom>
        </p:spPr>
      </p:pic>
    </p:spTree>
    <p:extLst>
      <p:ext uri="{BB962C8B-B14F-4D97-AF65-F5344CB8AC3E}">
        <p14:creationId xmlns:p14="http://schemas.microsoft.com/office/powerpoint/2010/main" val="171040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yle 1) 3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34049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 1) 4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solidFill>
            <a:srgbClr val="FFFFFF"/>
          </a:solidFill>
        </p:spPr>
        <p:txBody>
          <a:bodyPr vert="horz" lIns="108000" tIns="108000" rIns="108000" bIns="108000" rtlCol="0">
            <a:noAutofit/>
          </a:bodyPr>
          <a:lstStyle>
            <a:lvl1pPr>
              <a:defRPr lang="en-US" dirty="0"/>
            </a:lvl1pPr>
            <a:lvl2pPr marL="649287" indent="-285750">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96974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yle 1) 5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tx1"/>
          </a:solidFill>
        </p:spPr>
        <p:txBody>
          <a:bodyPr vert="horz" lIns="108000" tIns="108000" rIns="108000" bIns="0" rtlCol="0">
            <a:noAutofit/>
          </a:bodyPr>
          <a:lstStyle>
            <a:lvl1pPr>
              <a:defRPr lang="en-US" sz="1300" dirty="0" smtClean="0">
                <a:solidFill>
                  <a:schemeClr val="bg1"/>
                </a:solidFill>
              </a:defRPr>
            </a:lvl1pPr>
          </a:lstStyle>
          <a:p>
            <a:pPr lvl="0"/>
            <a:r>
              <a:rPr lang="en-US"/>
              <a:t>Click to edit text</a:t>
            </a:r>
          </a:p>
        </p:txBody>
      </p:sp>
    </p:spTree>
    <p:extLst>
      <p:ext uri="{BB962C8B-B14F-4D97-AF65-F5344CB8AC3E}">
        <p14:creationId xmlns:p14="http://schemas.microsoft.com/office/powerpoint/2010/main" val="378404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bg1"/>
                </a:solidFill>
              </a:defRPr>
            </a:lvl1pPr>
            <a:lvl2pPr marL="539496" indent="-182880">
              <a:spcBef>
                <a:spcPts val="500"/>
              </a:spcBef>
              <a:defRPr lang="en-US" sz="1600" kern="1200" baseline="0" dirty="0">
                <a:solidFill>
                  <a:schemeClr val="bg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2537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yle 1) Content &amp;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1) Content &amp; 2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79904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1) 4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tx1"/>
                </a:solidFill>
              </a:defRPr>
            </a:lvl3pPr>
            <a:lvl4pPr marL="1252538" indent="-228600">
              <a:defRPr sz="1000">
                <a:solidFill>
                  <a:schemeClr val="tx1"/>
                </a:solidFill>
              </a:defRPr>
            </a:lvl4pPr>
            <a:lvl5pPr marL="1616075" indent="-228600">
              <a:defRPr sz="1000">
                <a:solidFill>
                  <a:schemeClr val="tx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9459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1) 5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15748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yle 1) 6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25457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yle 1) 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yle 1) 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yle 1) 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tyle 1)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14794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004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63357"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6339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6714"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673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70071"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70080"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46869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yle 2) 3 Columns">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tx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tx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yle 2) 2 Text Boxes ">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5"/>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Text Placeholder 6"/>
          <p:cNvSpPr>
            <a:spLocks noGrp="1"/>
          </p:cNvSpPr>
          <p:nvPr>
            <p:ph type="body" sz="quarter" idx="27" hasCustomPrompt="1"/>
          </p:nvPr>
        </p:nvSpPr>
        <p:spPr>
          <a:xfrm>
            <a:off x="4305600" y="544882"/>
            <a:ext cx="7508340" cy="550450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3876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yle 2) 3 Text Boxes ">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2"/>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8483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yle 2) 4 Text Boxes ">
    <p:spTree>
      <p:nvGrpSpPr>
        <p:cNvPr id="1" name=""/>
        <p:cNvGrpSpPr/>
        <p:nvPr/>
      </p:nvGrpSpPr>
      <p:grpSpPr>
        <a:xfrm>
          <a:off x="0" y="0"/>
          <a:ext cx="0" cy="0"/>
          <a:chOff x="0" y="0"/>
          <a:chExt cx="0" cy="0"/>
        </a:xfrm>
      </p:grpSpPr>
      <p:sp>
        <p:nvSpPr>
          <p:cNvPr id="77" name="Line">
            <a:extLst>
              <a:ext uri="{FF2B5EF4-FFF2-40B4-BE49-F238E27FC236}">
                <a16:creationId xmlns:a16="http://schemas.microsoft.com/office/drawing/2014/main" id="{88907078-AF36-4096-A8BC-D863C2A3031E}"/>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0" name="Text Placeholder 6"/>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6"/>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3"/>
          <p:cNvSpPr>
            <a:spLocks noGrp="1"/>
          </p:cNvSpPr>
          <p:nvPr>
            <p:ph type="body" sz="quarter" idx="23"/>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tx1"/>
                </a:solidFill>
                <a:latin typeface="+mn-lt"/>
                <a:ea typeface="+mn-ea"/>
                <a:cs typeface="+mn-cs"/>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39E25226-800B-A743-9C2A-F941046609C2}"/>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7" name="Text Placeholder 6">
            <a:extLst>
              <a:ext uri="{FF2B5EF4-FFF2-40B4-BE49-F238E27FC236}">
                <a16:creationId xmlns:a16="http://schemas.microsoft.com/office/drawing/2014/main" id="{107FA069-85F7-1441-B7DB-588F62806389}"/>
              </a:ext>
            </a:extLst>
          </p:cNvPr>
          <p:cNvSpPr>
            <a:spLocks noGrp="1"/>
          </p:cNvSpPr>
          <p:nvPr>
            <p:ph type="body" sz="quarter" idx="24"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237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232462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yle 2) 5 Text Boxes ">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56C75725-D351-6E43-AA7C-25645C716146}"/>
              </a:ext>
            </a:extLst>
          </p:cNvPr>
          <p:cNvSpPr/>
          <p:nvPr userDrawn="1"/>
        </p:nvSpPr>
        <p:spPr>
          <a:xfrm>
            <a:off x="4291351"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Line">
            <a:extLst>
              <a:ext uri="{FF2B5EF4-FFF2-40B4-BE49-F238E27FC236}">
                <a16:creationId xmlns:a16="http://schemas.microsoft.com/office/drawing/2014/main" id="{0886D7F7-D41F-6E48-99D4-DC96C8B674B2}"/>
              </a:ext>
            </a:extLst>
          </p:cNvPr>
          <p:cNvSpPr/>
          <p:nvPr userDrawn="1"/>
        </p:nvSpPr>
        <p:spPr>
          <a:xfrm>
            <a:off x="8205805" y="358775"/>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5" name="Text Placeholder 6">
            <a:extLst>
              <a:ext uri="{FF2B5EF4-FFF2-40B4-BE49-F238E27FC236}">
                <a16:creationId xmlns:a16="http://schemas.microsoft.com/office/drawing/2014/main" id="{80EE4856-3BB7-0749-AFEF-C03866B85089}"/>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ABB411B-5509-8844-A1EF-80E2B67739ED}"/>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0988D6A2-EC2B-4748-AB5B-73DE904730FD}"/>
              </a:ext>
            </a:extLst>
          </p:cNvPr>
          <p:cNvSpPr/>
          <p:nvPr userDrawn="1"/>
        </p:nvSpPr>
        <p:spPr>
          <a:xfrm>
            <a:off x="4291351"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2" name="Text Placeholder 6">
            <a:extLst>
              <a:ext uri="{FF2B5EF4-FFF2-40B4-BE49-F238E27FC236}">
                <a16:creationId xmlns:a16="http://schemas.microsoft.com/office/drawing/2014/main" id="{E37CE5BB-B8CB-2240-AC29-BFC43F7B485D}"/>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8F94BF58-DAF9-5D4A-B4A9-DA0B6A6D6E6E}"/>
              </a:ext>
            </a:extLst>
          </p:cNvPr>
          <p:cNvSpPr/>
          <p:nvPr userDrawn="1"/>
        </p:nvSpPr>
        <p:spPr>
          <a:xfrm>
            <a:off x="8204875" y="3346232"/>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27" name="Text Placeholder 6">
            <a:extLst>
              <a:ext uri="{FF2B5EF4-FFF2-40B4-BE49-F238E27FC236}">
                <a16:creationId xmlns:a16="http://schemas.microsoft.com/office/drawing/2014/main" id="{741BAB0E-32F8-D54A-98FB-97152F83E542}"/>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43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yle 2) Text Box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0" name="Text Placeholder 3">
            <a:extLst>
              <a:ext uri="{FF2B5EF4-FFF2-40B4-BE49-F238E27FC236}">
                <a16:creationId xmlns:a16="http://schemas.microsoft.com/office/drawing/2014/main" id="{A5013E49-447A-423E-9E8A-6E1027BC6344}"/>
              </a:ext>
            </a:extLst>
          </p:cNvPr>
          <p:cNvSpPr>
            <a:spLocks noGrp="1"/>
          </p:cNvSpPr>
          <p:nvPr>
            <p:ph type="body" sz="quarter" idx="25"/>
          </p:nvPr>
        </p:nvSpPr>
        <p:spPr>
          <a:xfrm>
            <a:off x="355819" y="1958400"/>
            <a:ext cx="3600450"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8773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yle 2) Text &am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E2B79D56-6358-4EC6-BC52-CC715CBF5251}"/>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808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yle 2) Text &amp; 2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831E8619-061F-4D43-A8C4-0A796F59944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2590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yle 2) Text &amp; 3 Imag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6561C3C1-52AF-497B-B0D8-4CFA9CC1B3C2}"/>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16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yle 2) Text &amp; 4 Images">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ECA2E646-AC7B-411C-805B-840FEE027988}"/>
              </a:ext>
            </a:extLst>
          </p:cNvPr>
          <p:cNvSpPr>
            <a:spLocks noGrp="1"/>
          </p:cNvSpPr>
          <p:nvPr>
            <p:ph type="body" sz="quarter" idx="25"/>
          </p:nvPr>
        </p:nvSpPr>
        <p:spPr>
          <a:xfrm>
            <a:off x="355819" y="1958400"/>
            <a:ext cx="3064713" cy="4090988"/>
          </a:xfrm>
        </p:spPr>
        <p:txBody>
          <a:bodyPr/>
          <a:lstStyle>
            <a:lvl2pPr marL="542925" indent="-179388" algn="l" defTabSz="914400" rtl="0" eaLnBrk="1" latinLnBrk="0" hangingPunct="1">
              <a:lnSpc>
                <a:spcPct val="120000"/>
              </a:lnSpc>
              <a:spcBef>
                <a:spcPts val="500"/>
              </a:spcBef>
              <a:buClr>
                <a:schemeClr val="accent1"/>
              </a:buClr>
              <a:buFont typeface="System Font Regular"/>
              <a:buChar char="-"/>
              <a:defRPr/>
            </a:lvl2pPr>
            <a:lvl3pPr marL="895350" indent="-228600">
              <a:defRPr/>
            </a:lvl3pPr>
            <a:lvl4pPr marL="1257300" indent="-228600">
              <a:tabLst/>
              <a:defRPr/>
            </a:lvl4pPr>
            <a:lvl5pPr marL="1616075"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83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userDrawn="1">
          <p15:clr>
            <a:srgbClr val="FBAE40"/>
          </p15:clr>
        </p15:guide>
        <p15:guide id="2" pos="5172">
          <p15:clr>
            <a:srgbClr val="FBAE40"/>
          </p15:clr>
        </p15:guide>
        <p15:guide id="3" orient="horz" pos="4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yle 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01793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98788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eck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bg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9" name="Picture 8">
            <a:extLst>
              <a:ext uri="{FF2B5EF4-FFF2-40B4-BE49-F238E27FC236}">
                <a16:creationId xmlns:a16="http://schemas.microsoft.com/office/drawing/2014/main" id="{C0DA0BC3-926C-488A-B604-374885E9B7F3}"/>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1764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yle 1)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2pPr marL="542925" indent="-179388">
              <a:spcBef>
                <a:spcPts val="500"/>
              </a:spcBef>
              <a:defRPr lang="en-US" sz="1600" kern="1200" baseline="0" dirty="0">
                <a:solidFill>
                  <a:schemeClr val="tx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bg1"/>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800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Inde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11136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lvl1pPr>
              <a:defRPr>
                <a:solidFill>
                  <a:schemeClr val="bg1"/>
                </a:solidFill>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5784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Style 1) 2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2615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Style 1) 3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7248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Style 1) 4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94460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yle 1) 5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99564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yle 1) 2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bg1"/>
          </a:solidFill>
        </p:spPr>
        <p:txBody>
          <a:bodyPr lIns="108000" tIns="108000" rIns="108000"/>
          <a:lstStyle>
            <a:lvl1pPr>
              <a:defRPr sz="1300">
                <a:solidFill>
                  <a:schemeClr val="tx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0403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yle 1) 3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3" name="Text Placeholder 10"/>
          <p:cNvSpPr>
            <a:spLocks noGrp="1"/>
          </p:cNvSpPr>
          <p:nvPr>
            <p:ph type="body" sz="quarter" idx="16" hasCustomPrompt="1"/>
          </p:nvPr>
        </p:nvSpPr>
        <p:spPr>
          <a:xfrm>
            <a:off x="360364"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95757"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94518" y="5337900"/>
            <a:ext cx="3617696" cy="720000"/>
          </a:xfr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187891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yle 1) 4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a:noFill/>
        </p:spPr>
        <p:txBody>
          <a:bodyPr vert="horz" lIns="108000" tIns="108000" rIns="108000" bIns="108000" rtlCol="0">
            <a:noAutofit/>
          </a:bodyPr>
          <a:lstStyle>
            <a:lvl1pPr>
              <a:defRPr lang="en-US" dirty="0">
                <a:solidFill>
                  <a:schemeClr val="bg1"/>
                </a:solidFill>
              </a:defRPr>
            </a:lvl1pPr>
            <a:lvl2pPr marL="649287" indent="-285750">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Text Placeholder 10"/>
          <p:cNvSpPr>
            <a:spLocks noGrp="1"/>
          </p:cNvSpPr>
          <p:nvPr>
            <p:ph type="body" sz="quarter" idx="16" hasCustomPrompt="1"/>
          </p:nvPr>
        </p:nvSpPr>
        <p:spPr>
          <a:xfrm>
            <a:off x="360364"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5" name="Text Placeholder 10"/>
          <p:cNvSpPr>
            <a:spLocks noGrp="1"/>
          </p:cNvSpPr>
          <p:nvPr>
            <p:ph type="body" sz="quarter" idx="17" hasCustomPrompt="1"/>
          </p:nvPr>
        </p:nvSpPr>
        <p:spPr>
          <a:xfrm>
            <a:off x="3338486"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18" hasCustomPrompt="1"/>
          </p:nvPr>
        </p:nvSpPr>
        <p:spPr>
          <a:xfrm>
            <a:off x="6319037"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19" hasCustomPrompt="1"/>
          </p:nvPr>
        </p:nvSpPr>
        <p:spPr>
          <a:xfrm>
            <a:off x="9293349" y="5337900"/>
            <a:ext cx="25200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10130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Style 1)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p:spPr>
        <p:txBody>
          <a:bodyPr vert="horz" lIns="0" tIns="0" rIns="0" bIns="0" rtlCol="0">
            <a:noAutofit/>
          </a:bodyPr>
          <a:lstStyle>
            <a:lvl1pPr>
              <a:defRPr lang="en-US" dirty="0"/>
            </a:lvl1pPr>
            <a:lvl2pPr marL="542925" indent="-179388">
              <a:spcBef>
                <a:spcPts val="500"/>
              </a:spcBef>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yle 1) 5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a:no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16" name="Text Placeholder 10"/>
          <p:cNvSpPr>
            <a:spLocks noGrp="1"/>
          </p:cNvSpPr>
          <p:nvPr>
            <p:ph type="body" sz="quarter" idx="16" hasCustomPrompt="1"/>
          </p:nvPr>
        </p:nvSpPr>
        <p:spPr>
          <a:xfrm>
            <a:off x="360364"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7" name="Text Placeholder 10"/>
          <p:cNvSpPr>
            <a:spLocks noGrp="1"/>
          </p:cNvSpPr>
          <p:nvPr>
            <p:ph type="body" sz="quarter" idx="19" hasCustomPrompt="1"/>
          </p:nvPr>
        </p:nvSpPr>
        <p:spPr>
          <a:xfrm>
            <a:off x="2711679"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20" hasCustomPrompt="1"/>
          </p:nvPr>
        </p:nvSpPr>
        <p:spPr>
          <a:xfrm>
            <a:off x="5062993"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21" hasCustomPrompt="1"/>
          </p:nvPr>
        </p:nvSpPr>
        <p:spPr>
          <a:xfrm>
            <a:off x="7420545"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20" name="Text Placeholder 10"/>
          <p:cNvSpPr>
            <a:spLocks noGrp="1"/>
          </p:cNvSpPr>
          <p:nvPr>
            <p:ph type="body" sz="quarter" idx="22" hasCustomPrompt="1"/>
          </p:nvPr>
        </p:nvSpPr>
        <p:spPr>
          <a:xfrm>
            <a:off x="9775780" y="5337900"/>
            <a:ext cx="2059200" cy="720000"/>
          </a:xfr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350277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p:spPr>
        <p:txBody>
          <a:bodyPr/>
          <a:lstStyle>
            <a:lvl1pPr>
              <a:spcBef>
                <a:spcPts val="500"/>
              </a:spcBef>
              <a:defRPr/>
            </a:lvl1pPr>
            <a:lvl2pPr marL="542925" indent="-179388">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977900"/>
          </a:xfrm>
        </p:spPr>
        <p:txBody>
          <a:bodyPr/>
          <a:lstStyle>
            <a:lvl1pPr>
              <a:spcBef>
                <a:spcPts val="500"/>
              </a:spcBef>
              <a:defRPr>
                <a:solidFill>
                  <a:schemeClr val="tx1"/>
                </a:solidFill>
              </a:defRPr>
            </a:lvl1pPr>
            <a:lvl2pPr marL="539496" indent="-182880">
              <a:spcBef>
                <a:spcPts val="500"/>
              </a:spcBef>
              <a:defRPr lang="en-US" sz="1600" kern="1200" baseline="0" dirty="0">
                <a:solidFill>
                  <a:schemeClr val="tx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88D84D83-808F-BF49-8BDC-FD5319CE4E5F}"/>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47927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yle 1) Content &amp; Imag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24851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yle 1) Content &amp; 2 Images">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977900"/>
          </a:xfrm>
        </p:spPr>
        <p:txBody>
          <a:bodyPr/>
          <a:lstStyle>
            <a:lvl1pPr>
              <a:spcBef>
                <a:spcPts val="500"/>
              </a:spcBef>
              <a:defRPr>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r>
              <a:rPr lang="en-US"/>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a:p>
        </p:txBody>
      </p:sp>
    </p:spTree>
    <p:extLst>
      <p:ext uri="{BB962C8B-B14F-4D97-AF65-F5344CB8AC3E}">
        <p14:creationId xmlns:p14="http://schemas.microsoft.com/office/powerpoint/2010/main" val="324779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44481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4"/>
            <a:ext cx="5614987" cy="5229219"/>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lvl1pPr>
            <a:lvl2pPr marL="541338" indent="-179388">
              <a:spcBef>
                <a:spcPts val="500"/>
              </a:spcBef>
              <a:defRPr sz="1000"/>
            </a:lvl2pPr>
            <a:lvl3pPr marL="896938" indent="-228600">
              <a:defRPr sz="10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Tree>
    <p:extLst>
      <p:ext uri="{BB962C8B-B14F-4D97-AF65-F5344CB8AC3E}">
        <p14:creationId xmlns:p14="http://schemas.microsoft.com/office/powerpoint/2010/main" val="313996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yle 1) 4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4"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4"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6184015" y="725993"/>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6184015" y="3554918"/>
            <a:ext cx="5616000"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19" hasCustomPrompt="1"/>
          </p:nvPr>
        </p:nvSpPr>
        <p:spPr>
          <a:xfrm>
            <a:off x="360363" y="828675"/>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3" hasCustomPrompt="1"/>
          </p:nvPr>
        </p:nvSpPr>
        <p:spPr>
          <a:xfrm>
            <a:off x="6201870" y="828675"/>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9" name="Text Placeholder 6"/>
          <p:cNvSpPr>
            <a:spLocks noGrp="1"/>
          </p:cNvSpPr>
          <p:nvPr>
            <p:ph type="body" sz="quarter" idx="24" hasCustomPrompt="1"/>
          </p:nvPr>
        </p:nvSpPr>
        <p:spPr>
          <a:xfrm>
            <a:off x="360363" y="3660652"/>
            <a:ext cx="5614987"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Text Placeholder 6"/>
          <p:cNvSpPr>
            <a:spLocks noGrp="1"/>
          </p:cNvSpPr>
          <p:nvPr>
            <p:ph type="body" sz="quarter" idx="25" hasCustomPrompt="1"/>
          </p:nvPr>
        </p:nvSpPr>
        <p:spPr>
          <a:xfrm>
            <a:off x="6201870" y="3660652"/>
            <a:ext cx="5632064"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26217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yle 1) 5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7522589"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1" hasCustomPrompt="1"/>
          </p:nvPr>
        </p:nvSpPr>
        <p:spPr>
          <a:xfrm>
            <a:off x="4305600" y="828675"/>
            <a:ext cx="7540649"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6"/>
          <p:cNvSpPr>
            <a:spLocks noGrp="1"/>
          </p:cNvSpPr>
          <p:nvPr>
            <p:ph type="body" sz="quarter" idx="26" hasCustomPrompt="1"/>
          </p:nvPr>
        </p:nvSpPr>
        <p:spPr>
          <a:xfrm>
            <a:off x="8218800" y="3660652"/>
            <a:ext cx="3600000" cy="2400300"/>
          </a:xfrm>
        </p:spPr>
        <p:txBody>
          <a:bodyPr/>
          <a:lstStyle>
            <a:lvl1pPr>
              <a:defRPr sz="1300" b="1"/>
            </a:lvl1pPr>
            <a:lvl2pPr marL="541338" indent="-179388">
              <a:spcBef>
                <a:spcPts val="500"/>
              </a:spcBef>
              <a:defRPr sz="1000"/>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96763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yle 1) 6 Text Boxes">
    <p:bg>
      <p:bgPr>
        <a:solidFill>
          <a:schemeClr val="tx1"/>
        </a:solidFill>
        <a:effectLst/>
      </p:bgPr>
    </p:bg>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userDrawn="1"/>
        </p:nvSpPr>
        <p:spPr>
          <a:xfrm>
            <a:off x="34607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5" name="Line">
            <a:extLst>
              <a:ext uri="{FF2B5EF4-FFF2-40B4-BE49-F238E27FC236}">
                <a16:creationId xmlns:a16="http://schemas.microsoft.com/office/drawing/2014/main" id="{C7CF54DA-2F93-4897-9788-C7B7615BDB2E}"/>
              </a:ext>
            </a:extLst>
          </p:cNvPr>
          <p:cNvSpPr/>
          <p:nvPr userDrawn="1"/>
        </p:nvSpPr>
        <p:spPr>
          <a:xfrm>
            <a:off x="34607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7" name="Line">
            <a:extLst>
              <a:ext uri="{FF2B5EF4-FFF2-40B4-BE49-F238E27FC236}">
                <a16:creationId xmlns:a16="http://schemas.microsoft.com/office/drawing/2014/main" id="{88907078-AF36-4096-A8BC-D863C2A3031E}"/>
              </a:ext>
            </a:extLst>
          </p:cNvPr>
          <p:cNvSpPr/>
          <p:nvPr userDrawn="1"/>
        </p:nvSpPr>
        <p:spPr>
          <a:xfrm>
            <a:off x="4291351"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79" name="Line">
            <a:extLst>
              <a:ext uri="{FF2B5EF4-FFF2-40B4-BE49-F238E27FC236}">
                <a16:creationId xmlns:a16="http://schemas.microsoft.com/office/drawing/2014/main" id="{309AE05B-636C-4B86-8882-622F4AEC8600}"/>
              </a:ext>
            </a:extLst>
          </p:cNvPr>
          <p:cNvSpPr/>
          <p:nvPr userDrawn="1"/>
        </p:nvSpPr>
        <p:spPr>
          <a:xfrm>
            <a:off x="4291351"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4" name="Line">
            <a:extLst>
              <a:ext uri="{FF2B5EF4-FFF2-40B4-BE49-F238E27FC236}">
                <a16:creationId xmlns:a16="http://schemas.microsoft.com/office/drawing/2014/main" id="{F51653D1-3BB0-437F-94E0-AC76A0DC7016}"/>
              </a:ext>
            </a:extLst>
          </p:cNvPr>
          <p:cNvSpPr/>
          <p:nvPr userDrawn="1"/>
        </p:nvSpPr>
        <p:spPr>
          <a:xfrm>
            <a:off x="8205805" y="725993"/>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86" name="Line">
            <a:extLst>
              <a:ext uri="{FF2B5EF4-FFF2-40B4-BE49-F238E27FC236}">
                <a16:creationId xmlns:a16="http://schemas.microsoft.com/office/drawing/2014/main" id="{B3F26ADA-0216-40AB-A260-ADE758532125}"/>
              </a:ext>
            </a:extLst>
          </p:cNvPr>
          <p:cNvSpPr/>
          <p:nvPr userDrawn="1"/>
        </p:nvSpPr>
        <p:spPr>
          <a:xfrm>
            <a:off x="8205805" y="3554918"/>
            <a:ext cx="3613925" cy="0"/>
          </a:xfrm>
          <a:prstGeom prst="line">
            <a:avLst/>
          </a:prstGeom>
          <a:noFill/>
          <a:ln w="3175" cap="flat">
            <a:solidFill>
              <a:schemeClr val="accent5">
                <a:lumMod val="40000"/>
                <a:lumOff val="60000"/>
              </a:schemeClr>
            </a:solidFill>
            <a:prstDash val="solid"/>
            <a:miter lim="400000"/>
          </a:ln>
          <a:effectLst/>
        </p:spPr>
        <p:txBody>
          <a:bodyPr wrap="square" lIns="0" tIns="0" rIns="0" bIns="0" numCol="1" anchor="ctr">
            <a:noAutofit/>
          </a:bodyPr>
          <a:lstStyle/>
          <a:p>
            <a:endParaRPr sz="1600" b="0">
              <a:solidFill>
                <a:srgbClr val="FFFFFF"/>
              </a:solidFill>
              <a:latin typeface="+mn-lt"/>
              <a:ea typeface="+mn-ea"/>
              <a:cs typeface="+mn-cs"/>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a:p>
        </p:txBody>
      </p:sp>
      <p:sp>
        <p:nvSpPr>
          <p:cNvPr id="17" name="Text Placeholder 6"/>
          <p:cNvSpPr>
            <a:spLocks noGrp="1"/>
          </p:cNvSpPr>
          <p:nvPr>
            <p:ph type="body" sz="quarter" idx="20" hasCustomPrompt="1"/>
          </p:nvPr>
        </p:nvSpPr>
        <p:spPr>
          <a:xfrm>
            <a:off x="360362" y="828675"/>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6"/>
          <p:cNvSpPr>
            <a:spLocks noGrp="1"/>
          </p:cNvSpPr>
          <p:nvPr>
            <p:ph type="body" sz="quarter" idx="24" hasCustomPrompt="1"/>
          </p:nvPr>
        </p:nvSpPr>
        <p:spPr>
          <a:xfrm>
            <a:off x="360362"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Text Placeholder 6"/>
          <p:cNvSpPr>
            <a:spLocks noGrp="1"/>
          </p:cNvSpPr>
          <p:nvPr>
            <p:ph type="body" sz="quarter" idx="25" hasCustomPrompt="1"/>
          </p:nvPr>
        </p:nvSpPr>
        <p:spPr>
          <a:xfrm>
            <a:off x="43056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6"/>
          <p:cNvSpPr>
            <a:spLocks noGrp="1"/>
          </p:cNvSpPr>
          <p:nvPr>
            <p:ph type="body" sz="quarter" idx="26" hasCustomPrompt="1"/>
          </p:nvPr>
        </p:nvSpPr>
        <p:spPr>
          <a:xfrm>
            <a:off x="8218800" y="3660652"/>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6"/>
          <p:cNvSpPr>
            <a:spLocks noGrp="1"/>
          </p:cNvSpPr>
          <p:nvPr>
            <p:ph type="body" sz="quarter" idx="27" hasCustomPrompt="1"/>
          </p:nvPr>
        </p:nvSpPr>
        <p:spPr>
          <a:xfrm>
            <a:off x="43056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8" hasCustomPrompt="1"/>
          </p:nvPr>
        </p:nvSpPr>
        <p:spPr>
          <a:xfrm>
            <a:off x="8218800" y="828000"/>
            <a:ext cx="3600000" cy="2400300"/>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97097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tyle 1) 2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9595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yle 1) 3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429000"/>
            <a:ext cx="3600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201746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374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Style 1)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tyle 1) 4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429000"/>
            <a:ext cx="2376000" cy="611438"/>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2016042"/>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46484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Style 1) 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5875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39015" y="1080000"/>
            <a:ext cx="2818800"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3908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18030" y="1080000"/>
            <a:ext cx="2818800"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17111"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8997045" y="1080000"/>
            <a:ext cx="2818800"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8995140" y="4767326"/>
            <a:ext cx="2818800"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333611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tyle 1) 5 Columns Image &amp;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p:spPr>
        <p:txBody>
          <a:bodyPr/>
          <a:lstStyle/>
          <a:p>
            <a:r>
              <a:rPr lang="en-US"/>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524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57675" y="1080000"/>
            <a:ext cx="2249424" cy="3694176"/>
          </a:xfrm>
        </p:spPr>
        <p:txBody>
          <a:bodyPr/>
          <a:lstStyle/>
          <a:p>
            <a:r>
              <a:rPr lang="en-US"/>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576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2925" y="1080000"/>
            <a:ext cx="2249424" cy="3694176"/>
          </a:xfrm>
        </p:spPr>
        <p:txBody>
          <a:bodyPr/>
          <a:lstStyle/>
          <a:p>
            <a:r>
              <a:rPr lang="en-US"/>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292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68175" y="1080000"/>
            <a:ext cx="2249424" cy="3694176"/>
          </a:xfrm>
        </p:spPr>
        <p:txBody>
          <a:bodyPr/>
          <a:lstStyle/>
          <a:p>
            <a:r>
              <a:rPr lang="en-US"/>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68175"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3426" y="1080000"/>
            <a:ext cx="2249424" cy="3694176"/>
          </a:xfrm>
        </p:spPr>
        <p:txBody>
          <a:bodyPr/>
          <a:lstStyle/>
          <a:p>
            <a:r>
              <a:rPr lang="en-US"/>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73426" y="4767326"/>
            <a:ext cx="2249488" cy="1290574"/>
          </a:xfr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195006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tyle 2) 3 Columns">
    <p:bg>
      <p:bgPr>
        <a:solidFill>
          <a:schemeClr val="tx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437940" y="359043"/>
            <a:ext cx="2376000" cy="5698857"/>
          </a:xfrm>
        </p:spPr>
        <p:txBody>
          <a:bodyPr wrap="square">
            <a:noAutofit/>
          </a:bodyPr>
          <a:lstStyle>
            <a:lvl1pPr marL="0" indent="0" algn="ctr">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85980" y="358775"/>
            <a:ext cx="2376000" cy="5699125"/>
          </a:xfrm>
        </p:spPr>
        <p:txBody>
          <a:bodyPr wrap="square">
            <a:noAutofit/>
          </a:bodyPr>
          <a:lstStyle>
            <a:lvl1pPr marL="0" indent="0" algn="l">
              <a:buNone/>
              <a:defRPr lang="en-US" sz="1000" dirty="0">
                <a:solidFill>
                  <a:schemeClr val="bg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390463" y="358777"/>
            <a:ext cx="2376000" cy="5699089"/>
          </a:xfrm>
        </p:spPr>
        <p:txBody>
          <a:bodyPr wrap="square">
            <a:noAutofit/>
          </a:bodyPr>
          <a:lstStyle>
            <a:lvl1pPr marL="0" indent="0" algn="l">
              <a:buNone/>
              <a:defRPr lang="en-US" sz="10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5" y="358775"/>
            <a:ext cx="2423133"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81879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tyle 2) 2 Text Boxes ">
    <p:bg>
      <p:bgPr>
        <a:solidFill>
          <a:schemeClr val="tx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7"/>
            <a:ext cx="3602736" cy="1455505"/>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9" name="Line">
            <a:extLst>
              <a:ext uri="{FF2B5EF4-FFF2-40B4-BE49-F238E27FC236}">
                <a16:creationId xmlns:a16="http://schemas.microsoft.com/office/drawing/2014/main" id="{88907078-AF36-4096-A8BC-D863C2A3031E}"/>
              </a:ext>
            </a:extLst>
          </p:cNvPr>
          <p:cNvSpPr/>
          <p:nvPr userDrawn="1"/>
        </p:nvSpPr>
        <p:spPr>
          <a:xfrm>
            <a:off x="4291351" y="358777"/>
            <a:ext cx="7522589"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Text Placeholder 6"/>
          <p:cNvSpPr>
            <a:spLocks noGrp="1"/>
          </p:cNvSpPr>
          <p:nvPr>
            <p:ph type="body" sz="quarter" idx="27" hasCustomPrompt="1"/>
          </p:nvPr>
        </p:nvSpPr>
        <p:spPr>
          <a:xfrm>
            <a:off x="4305600" y="544889"/>
            <a:ext cx="7508340" cy="5504499"/>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142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yle 2) 3 Text Boxes ">
    <p:bg>
      <p:bgPr>
        <a:solidFill>
          <a:schemeClr val="tx1"/>
        </a:solidFill>
        <a:effectLst/>
      </p:bgPr>
    </p:bg>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userDrawn="1"/>
        </p:nvSpPr>
        <p:spPr>
          <a:xfrm>
            <a:off x="4291351"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6" name="Line">
            <a:extLst>
              <a:ext uri="{FF2B5EF4-FFF2-40B4-BE49-F238E27FC236}">
                <a16:creationId xmlns:a16="http://schemas.microsoft.com/office/drawing/2014/main" id="{A04EF93E-3D6D-46D0-9EF6-FDDA4FC8E05D}"/>
              </a:ext>
            </a:extLst>
          </p:cNvPr>
          <p:cNvSpPr/>
          <p:nvPr userDrawn="1"/>
        </p:nvSpPr>
        <p:spPr>
          <a:xfrm>
            <a:off x="8205805" y="358258"/>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1" name="Text Placeholder 6"/>
          <p:cNvSpPr>
            <a:spLocks noGrp="1"/>
          </p:cNvSpPr>
          <p:nvPr>
            <p:ph type="body" sz="quarter" idx="19" hasCustomPrompt="1"/>
          </p:nvPr>
        </p:nvSpPr>
        <p:spPr>
          <a:xfrm>
            <a:off x="43056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6"/>
          <p:cNvSpPr>
            <a:spLocks noGrp="1"/>
          </p:cNvSpPr>
          <p:nvPr>
            <p:ph type="body" sz="quarter" idx="20" hasCustomPrompt="1"/>
          </p:nvPr>
        </p:nvSpPr>
        <p:spPr>
          <a:xfrm>
            <a:off x="8218800" y="544882"/>
            <a:ext cx="3600000" cy="5505081"/>
          </a:xfrm>
        </p:spPr>
        <p:txBody>
          <a:bodyPr/>
          <a:lstStyle>
            <a:lvl1pPr>
              <a:defRPr sz="1300" b="1">
                <a:solidFill>
                  <a:schemeClr val="bg1"/>
                </a:solidFill>
              </a:defRPr>
            </a:lvl1pPr>
            <a:lvl2pPr marL="541338" indent="-179388">
              <a:spcBef>
                <a:spcPts val="500"/>
              </a:spcBef>
              <a:defRPr sz="1000">
                <a:solidFill>
                  <a:schemeClr val="bg1"/>
                </a:solidFill>
              </a:defRPr>
            </a:lvl2pPr>
            <a:lvl3pPr marL="896938" indent="-228600">
              <a:defRPr sz="10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8087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tyle 2) 4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7" name="Text Placeholder 3"/>
          <p:cNvSpPr>
            <a:spLocks noGrp="1"/>
          </p:cNvSpPr>
          <p:nvPr>
            <p:ph type="body" sz="quarter" idx="23"/>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Line">
            <a:extLst>
              <a:ext uri="{FF2B5EF4-FFF2-40B4-BE49-F238E27FC236}">
                <a16:creationId xmlns:a16="http://schemas.microsoft.com/office/drawing/2014/main" id="{5A688FA7-F82C-0042-BE79-0408252B1CEA}"/>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2" name="Line">
            <a:extLst>
              <a:ext uri="{FF2B5EF4-FFF2-40B4-BE49-F238E27FC236}">
                <a16:creationId xmlns:a16="http://schemas.microsoft.com/office/drawing/2014/main" id="{26BFA194-7351-B94D-9525-F4444E77E885}"/>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3" name="Text Placeholder 6">
            <a:extLst>
              <a:ext uri="{FF2B5EF4-FFF2-40B4-BE49-F238E27FC236}">
                <a16:creationId xmlns:a16="http://schemas.microsoft.com/office/drawing/2014/main" id="{BCE650C1-047C-2D45-8EC3-B7E494BE3944}"/>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ext Placeholder 6">
            <a:extLst>
              <a:ext uri="{FF2B5EF4-FFF2-40B4-BE49-F238E27FC236}">
                <a16:creationId xmlns:a16="http://schemas.microsoft.com/office/drawing/2014/main" id="{76E37B96-44D8-BA4C-BA00-C688496E553E}"/>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Line">
            <a:extLst>
              <a:ext uri="{FF2B5EF4-FFF2-40B4-BE49-F238E27FC236}">
                <a16:creationId xmlns:a16="http://schemas.microsoft.com/office/drawing/2014/main" id="{16940512-65DE-B946-AE9C-9D99BB80B5B6}"/>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7" name="Text Placeholder 6">
            <a:extLst>
              <a:ext uri="{FF2B5EF4-FFF2-40B4-BE49-F238E27FC236}">
                <a16:creationId xmlns:a16="http://schemas.microsoft.com/office/drawing/2014/main" id="{CCCF3BEB-7F72-974D-9D82-7A45E956FCF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47694B30-E713-2743-9315-8C441549FBEF}"/>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9" name="Text Placeholder 6">
            <a:extLst>
              <a:ext uri="{FF2B5EF4-FFF2-40B4-BE49-F238E27FC236}">
                <a16:creationId xmlns:a16="http://schemas.microsoft.com/office/drawing/2014/main" id="{FC56A353-09A3-1345-8C72-07D2CE3C7526}"/>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26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tyle 2) 5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9978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17" name="Slide Number Placeholder 4">
            <a:extLst>
              <a:ext uri="{FF2B5EF4-FFF2-40B4-BE49-F238E27FC236}">
                <a16:creationId xmlns:a16="http://schemas.microsoft.com/office/drawing/2014/main" id="{F994D941-D5E5-8646-85CA-F5A7CF2EAC41}"/>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25" name="Text Placeholder 3"/>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Line">
            <a:extLst>
              <a:ext uri="{FF2B5EF4-FFF2-40B4-BE49-F238E27FC236}">
                <a16:creationId xmlns:a16="http://schemas.microsoft.com/office/drawing/2014/main" id="{6B88C557-7B60-6C46-9448-DEF9498F706E}"/>
              </a:ext>
            </a:extLst>
          </p:cNvPr>
          <p:cNvSpPr/>
          <p:nvPr userDrawn="1"/>
        </p:nvSpPr>
        <p:spPr>
          <a:xfrm>
            <a:off x="4291351"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4" name="Line">
            <a:extLst>
              <a:ext uri="{FF2B5EF4-FFF2-40B4-BE49-F238E27FC236}">
                <a16:creationId xmlns:a16="http://schemas.microsoft.com/office/drawing/2014/main" id="{B95C59A1-7F7D-1248-84B2-5B4743896334}"/>
              </a:ext>
            </a:extLst>
          </p:cNvPr>
          <p:cNvSpPr/>
          <p:nvPr userDrawn="1"/>
        </p:nvSpPr>
        <p:spPr>
          <a:xfrm>
            <a:off x="8205805" y="358775"/>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15" name="Text Placeholder 6">
            <a:extLst>
              <a:ext uri="{FF2B5EF4-FFF2-40B4-BE49-F238E27FC236}">
                <a16:creationId xmlns:a16="http://schemas.microsoft.com/office/drawing/2014/main" id="{1958735A-80E3-8140-9D25-2CB16CFF5840}"/>
              </a:ext>
            </a:extLst>
          </p:cNvPr>
          <p:cNvSpPr>
            <a:spLocks noGrp="1"/>
          </p:cNvSpPr>
          <p:nvPr>
            <p:ph type="body" sz="quarter" idx="20" hasCustomPrompt="1"/>
          </p:nvPr>
        </p:nvSpPr>
        <p:spPr>
          <a:xfrm>
            <a:off x="43056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6">
            <a:extLst>
              <a:ext uri="{FF2B5EF4-FFF2-40B4-BE49-F238E27FC236}">
                <a16:creationId xmlns:a16="http://schemas.microsoft.com/office/drawing/2014/main" id="{98FA5248-D4E6-5E40-B61C-FDCC0A84ACE7}"/>
              </a:ext>
            </a:extLst>
          </p:cNvPr>
          <p:cNvSpPr>
            <a:spLocks noGrp="1"/>
          </p:cNvSpPr>
          <p:nvPr>
            <p:ph type="body" sz="quarter" idx="21" hasCustomPrompt="1"/>
          </p:nvPr>
        </p:nvSpPr>
        <p:spPr>
          <a:xfrm>
            <a:off x="8218800" y="543469"/>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Line">
            <a:extLst>
              <a:ext uri="{FF2B5EF4-FFF2-40B4-BE49-F238E27FC236}">
                <a16:creationId xmlns:a16="http://schemas.microsoft.com/office/drawing/2014/main" id="{B3BF369E-21AF-584C-9B5A-6EF08D155748}"/>
              </a:ext>
            </a:extLst>
          </p:cNvPr>
          <p:cNvSpPr/>
          <p:nvPr userDrawn="1"/>
        </p:nvSpPr>
        <p:spPr>
          <a:xfrm>
            <a:off x="4291351"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2" name="Text Placeholder 6">
            <a:extLst>
              <a:ext uri="{FF2B5EF4-FFF2-40B4-BE49-F238E27FC236}">
                <a16:creationId xmlns:a16="http://schemas.microsoft.com/office/drawing/2014/main" id="{052C0624-C408-A348-8D2D-8D4BE372A4D0}"/>
              </a:ext>
            </a:extLst>
          </p:cNvPr>
          <p:cNvSpPr>
            <a:spLocks noGrp="1"/>
          </p:cNvSpPr>
          <p:nvPr>
            <p:ph type="body" sz="quarter" idx="25" hasCustomPrompt="1"/>
          </p:nvPr>
        </p:nvSpPr>
        <p:spPr>
          <a:xfrm>
            <a:off x="43056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Line">
            <a:extLst>
              <a:ext uri="{FF2B5EF4-FFF2-40B4-BE49-F238E27FC236}">
                <a16:creationId xmlns:a16="http://schemas.microsoft.com/office/drawing/2014/main" id="{04E4C9B0-E71C-364B-9C80-485A346A3F71}"/>
              </a:ext>
            </a:extLst>
          </p:cNvPr>
          <p:cNvSpPr/>
          <p:nvPr userDrawn="1"/>
        </p:nvSpPr>
        <p:spPr>
          <a:xfrm>
            <a:off x="8204875" y="3346232"/>
            <a:ext cx="3613925" cy="0"/>
          </a:xfrm>
          <a:prstGeom prst="line">
            <a:avLst/>
          </a:prstGeom>
          <a:noFill/>
          <a:ln w="3175" cap="flat">
            <a:solidFill>
              <a:schemeClr val="accent5"/>
            </a:solidFill>
            <a:prstDash val="solid"/>
            <a:miter lim="400000"/>
          </a:ln>
          <a:effectLst/>
        </p:spPr>
        <p:txBody>
          <a:bodyPr wrap="square" lIns="0" tIns="0" rIns="0" bIns="0" numCol="1" anchor="ctr">
            <a:noAutofit/>
          </a:bodyPr>
          <a:lstStyle/>
          <a:p>
            <a:pPr lvl="0"/>
            <a:endParaRPr sz="1600" b="0">
              <a:solidFill>
                <a:srgbClr val="FFFFFF"/>
              </a:solidFill>
            </a:endParaRPr>
          </a:p>
        </p:txBody>
      </p:sp>
      <p:sp>
        <p:nvSpPr>
          <p:cNvPr id="27" name="Text Placeholder 6">
            <a:extLst>
              <a:ext uri="{FF2B5EF4-FFF2-40B4-BE49-F238E27FC236}">
                <a16:creationId xmlns:a16="http://schemas.microsoft.com/office/drawing/2014/main" id="{12F3F37E-A0EB-AC4E-87CF-B7F2E51A48EC}"/>
              </a:ext>
            </a:extLst>
          </p:cNvPr>
          <p:cNvSpPr>
            <a:spLocks noGrp="1"/>
          </p:cNvSpPr>
          <p:nvPr>
            <p:ph type="body" sz="quarter" idx="26" hasCustomPrompt="1"/>
          </p:nvPr>
        </p:nvSpPr>
        <p:spPr>
          <a:xfrm>
            <a:off x="8218800" y="3530242"/>
            <a:ext cx="3600000" cy="2519146"/>
          </a:xfrm>
        </p:spPr>
        <p:txBody>
          <a:bodyPr/>
          <a:lstStyle>
            <a:lvl1pPr>
              <a:defRPr sz="1300" b="1"/>
            </a:lvl1pPr>
            <a:lvl2pPr marL="541338" indent="-179388">
              <a:spcBef>
                <a:spcPts val="500"/>
              </a:spcBef>
              <a:defRPr sz="1000"/>
            </a:lvl2pPr>
            <a:lvl3pPr marL="896938" indent="-228600">
              <a:defRPr sz="1000"/>
            </a:lvl3pPr>
            <a:lvl4pPr marL="1252538" indent="-228600">
              <a:defRPr sz="1000"/>
            </a:lvl4pPr>
            <a:lvl5pPr marL="1616075" indent="-228600">
              <a:defRPr sz="1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2975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yle 2) Text Box &amp; Blank">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602736"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5" name="Text Placeholder 3">
            <a:extLst>
              <a:ext uri="{FF2B5EF4-FFF2-40B4-BE49-F238E27FC236}">
                <a16:creationId xmlns:a16="http://schemas.microsoft.com/office/drawing/2014/main" id="{C24FD7DA-3B4A-4C58-A436-3E988564A0D1}"/>
              </a:ext>
            </a:extLst>
          </p:cNvPr>
          <p:cNvSpPr>
            <a:spLocks noGrp="1"/>
          </p:cNvSpPr>
          <p:nvPr>
            <p:ph type="body" sz="quarter" idx="24"/>
          </p:nvPr>
        </p:nvSpPr>
        <p:spPr>
          <a:xfrm>
            <a:off x="352800" y="1958400"/>
            <a:ext cx="3600450"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51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Style 1)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977900"/>
          </a:xfrm>
        </p:spPr>
        <p:txBody>
          <a:bodyPr vert="horz" lIns="0" tIns="0" rIns="0" bIns="0" rtlCol="0">
            <a:noAutofit/>
          </a:bodyPr>
          <a:lstStyle>
            <a:lvl1pPr>
              <a:spcBef>
                <a:spcPts val="500"/>
              </a:spcBef>
              <a:defRPr lang="en-US" dirty="0"/>
            </a:lvl1pPr>
            <a:lvl2pPr marL="649287" indent="-285750">
              <a:spcBef>
                <a:spcPts val="500"/>
              </a:spcBef>
              <a:defRPr lang="en-US" sz="16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yle 2) Text &amp; Image">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noFill/>
          <a:ln>
            <a:noFill/>
          </a:ln>
        </p:spPr>
        <p:txBody>
          <a:bodyPr/>
          <a:lstStyle/>
          <a:p>
            <a:r>
              <a:rPr lang="en-US"/>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9E25C282-9034-4FAA-9155-179B3138D3D7}"/>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5003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tyle 2) Text &amp; 2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noFill/>
          <a:ln>
            <a:noFill/>
          </a:ln>
        </p:spPr>
        <p:txBody>
          <a:bodyPr/>
          <a:lstStyle/>
          <a:p>
            <a:r>
              <a:rPr lang="en-US"/>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noFill/>
          <a:ln>
            <a:noFill/>
          </a:ln>
        </p:spPr>
        <p:txBody>
          <a:bodyPr/>
          <a:lstStyle/>
          <a:p>
            <a:r>
              <a:rPr lang="en-US"/>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0EA10A1F-BA7C-42CE-9A46-C713D15B059D}"/>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92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yle 2) Text &amp; 3 Images">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p:spPr>
        <p:txBody>
          <a:bodyPr/>
          <a:lstStyle/>
          <a:p>
            <a:r>
              <a:rPr lang="en-US"/>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55200" cy="3429000"/>
          </a:xfrm>
        </p:spPr>
        <p:txBody>
          <a:bodyPr/>
          <a:lstStyle/>
          <a:p>
            <a:r>
              <a:rPr lang="en-US"/>
              <a:t>Click icon to add picture</a:t>
            </a:r>
          </a:p>
        </p:txBody>
      </p:sp>
      <p:sp>
        <p:nvSpPr>
          <p:cNvPr id="8" name="Text Placeholder 3">
            <a:extLst>
              <a:ext uri="{FF2B5EF4-FFF2-40B4-BE49-F238E27FC236}">
                <a16:creationId xmlns:a16="http://schemas.microsoft.com/office/drawing/2014/main" id="{9325CF8B-2659-4850-AC88-1CF3D05CAD72}"/>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412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tyle 2) Text &amp; 4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p:spPr>
        <p:txBody>
          <a:bodyPr/>
          <a:lstStyle/>
          <a:p>
            <a:r>
              <a:rPr lang="en-US"/>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p:spPr>
        <p:txBody>
          <a:bodyPr/>
          <a:lstStyle/>
          <a:p>
            <a:r>
              <a:rPr lang="en-US"/>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p:spPr>
        <p:txBody>
          <a:bodyPr/>
          <a:lstStyle/>
          <a:p>
            <a:r>
              <a:rPr lang="en-US"/>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p:spPr>
        <p:txBody>
          <a:bodyPr/>
          <a:lstStyle/>
          <a:p>
            <a:r>
              <a:rPr lang="en-US"/>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3068107"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771A19E6-683E-4CE3-A649-042361A85BE9}"/>
              </a:ext>
            </a:extLst>
          </p:cNvPr>
          <p:cNvSpPr>
            <a:spLocks noGrp="1"/>
          </p:cNvSpPr>
          <p:nvPr>
            <p:ph type="body" sz="quarter" idx="24"/>
          </p:nvPr>
        </p:nvSpPr>
        <p:spPr>
          <a:xfrm>
            <a:off x="352800" y="1958400"/>
            <a:ext cx="3067732" cy="4090988"/>
          </a:xfrm>
        </p:spPr>
        <p:txBody>
          <a:bodyPr/>
          <a:lstStyle>
            <a:lvl1pPr>
              <a:defRPr>
                <a:solidFill>
                  <a:schemeClr val="bg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895350" indent="-228600">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978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p15:clr>
            <a:srgbClr val="FBAE40"/>
          </p15:clr>
        </p15:guide>
        <p15:guide id="2" pos="5172">
          <p15:clr>
            <a:srgbClr val="FBAE40"/>
          </p15:clr>
        </p15:guide>
        <p15:guide id="3" orient="horz" pos="45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tyle 1) Picture with Giant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bg1"/>
                </a:solidFill>
              </a:defRPr>
            </a:lvl1pPr>
          </a:lstStyle>
          <a:p>
            <a:r>
              <a:rPr lang="en-US"/>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720725"/>
            <a:ext cx="11453941" cy="5337175"/>
          </a:xfrm>
        </p:spPr>
        <p:txBody>
          <a:bodyPr anchor="ctr">
            <a:normAutofit/>
          </a:bodyPr>
          <a:lstStyle>
            <a:lvl1pPr>
              <a:defRPr sz="9600">
                <a:solidFill>
                  <a:schemeClr val="bg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34560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tyle 1) Picture with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p:spPr>
        <p:txBody>
          <a:bodyPr/>
          <a:lstStyle/>
          <a:p>
            <a:r>
              <a:rPr lang="en-US"/>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114302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202560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a:p>
        </p:txBody>
      </p:sp>
    </p:spTree>
    <p:extLst>
      <p:ext uri="{BB962C8B-B14F-4D97-AF65-F5344CB8AC3E}">
        <p14:creationId xmlns:p14="http://schemas.microsoft.com/office/powerpoint/2010/main" val="34108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Tree>
    <p:extLst>
      <p:ext uri="{BB962C8B-B14F-4D97-AF65-F5344CB8AC3E}">
        <p14:creationId xmlns:p14="http://schemas.microsoft.com/office/powerpoint/2010/main" val="36370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a:p>
        </p:txBody>
      </p:sp>
    </p:spTree>
    <p:extLst>
      <p:ext uri="{BB962C8B-B14F-4D97-AF65-F5344CB8AC3E}">
        <p14:creationId xmlns:p14="http://schemas.microsoft.com/office/powerpoint/2010/main" val="326773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yle 1) 5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712364"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417092"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64728"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769456" y="1080000"/>
            <a:ext cx="2057400" cy="4977900"/>
          </a:xfrm>
        </p:spPr>
        <p:txBody>
          <a:bodyPr vert="horz" lIns="0" tIns="0" rIns="0" bIns="0" rtlCol="0">
            <a:noAutofit/>
          </a:bodyPr>
          <a:lstStyle>
            <a:lvl1pPr>
              <a:defRPr lang="en-US" dirty="0"/>
            </a:lvl1pPr>
            <a:lvl2pPr>
              <a:defRPr lang="en-US" dirty="0"/>
            </a:lvl2pPr>
          </a:lstStyle>
          <a:p>
            <a:pPr lvl="0">
              <a:spcBef>
                <a:spcPts val="500"/>
              </a:spcBef>
            </a:pPr>
            <a:r>
              <a:rPr lang="en-US"/>
              <a:t>Click to edit text</a:t>
            </a:r>
          </a:p>
          <a:p>
            <a:pPr marL="542925" lvl="1" indent="-179388">
              <a:spcBef>
                <a:spcPts val="500"/>
              </a:spcBef>
            </a:pPr>
            <a:r>
              <a:rPr lang="en-US"/>
              <a:t>Second level</a:t>
            </a:r>
          </a:p>
        </p:txBody>
      </p:sp>
    </p:spTree>
    <p:extLst>
      <p:ext uri="{BB962C8B-B14F-4D97-AF65-F5344CB8AC3E}">
        <p14:creationId xmlns:p14="http://schemas.microsoft.com/office/powerpoint/2010/main" val="15018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a:p>
        </p:txBody>
      </p:sp>
    </p:spTree>
    <p:extLst>
      <p:ext uri="{BB962C8B-B14F-4D97-AF65-F5344CB8AC3E}">
        <p14:creationId xmlns:p14="http://schemas.microsoft.com/office/powerpoint/2010/main" val="170693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a:p>
        </p:txBody>
      </p:sp>
    </p:spTree>
    <p:extLst>
      <p:ext uri="{BB962C8B-B14F-4D97-AF65-F5344CB8AC3E}">
        <p14:creationId xmlns:p14="http://schemas.microsoft.com/office/powerpoint/2010/main" val="332025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29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1) 2 Colored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977900"/>
          </a:xfrm>
          <a:solidFill>
            <a:srgbClr val="FFFFFF"/>
          </a:solidFill>
        </p:spPr>
        <p:txBody>
          <a:bodyPr vert="horz" lIns="108000" tIns="108000" rIns="108000" bIns="108000" rtlCol="0">
            <a:noAutofit/>
          </a:bodyPr>
          <a:lstStyle>
            <a:lvl1pPr>
              <a:defRPr lang="en-US" dirty="0"/>
            </a:lvl1pPr>
            <a:lvl2pPr>
              <a:defRPr lang="en-US" dirty="0"/>
            </a:lvl2pPr>
          </a:lstStyle>
          <a:p>
            <a:pPr lvl="0"/>
            <a:r>
              <a:rPr lang="en-US"/>
              <a:t>Click to edit text</a:t>
            </a:r>
          </a:p>
          <a:p>
            <a:pPr marL="542925" lvl="1" indent="-179388">
              <a:spcBef>
                <a:spcPts val="500"/>
              </a:spcBef>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a:p>
        </p:txBody>
      </p:sp>
      <p:sp>
        <p:nvSpPr>
          <p:cNvPr id="11" name="Text Placeholder 10"/>
          <p:cNvSpPr>
            <a:spLocks noGrp="1"/>
          </p:cNvSpPr>
          <p:nvPr>
            <p:ph type="body" sz="quarter" idx="16" hasCustomPrompt="1"/>
          </p:nvPr>
        </p:nvSpPr>
        <p:spPr>
          <a:xfrm>
            <a:off x="360000" y="5337900"/>
            <a:ext cx="5551487" cy="720000"/>
          </a:xfrm>
          <a:solidFill>
            <a:schemeClr val="tx1"/>
          </a:solidFill>
        </p:spPr>
        <p:txBody>
          <a:bodyPr lIns="108000" tIns="108000" rIns="108000"/>
          <a:lstStyle>
            <a:lvl1pPr>
              <a:defRPr sz="1300">
                <a:solidFill>
                  <a:schemeClr val="bg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263452" y="5337900"/>
            <a:ext cx="5551487" cy="720000"/>
          </a:xfrm>
          <a:solidFill>
            <a:schemeClr val="tx1"/>
          </a:solidFill>
        </p:spPr>
        <p:txBody>
          <a:bodyPr vert="horz" lIns="108000" tIns="108000" rIns="108000" bIns="0" rtlCol="0">
            <a:noAutofit/>
          </a:bodyPr>
          <a:lstStyle>
            <a:lvl1pPr>
              <a:defRPr lang="en-US" sz="1300" dirty="0" smtClean="0">
                <a:solidFill>
                  <a:schemeClr val="bg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303085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slideLayout" Target="../slideLayouts/slideLayout80.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45"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slideLayout" Target="../slideLayouts/slideLayout82.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slideLayout" Target="../slideLayouts/slideLayout81.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46" Type="http://schemas.openxmlformats.org/officeDocument/2006/relationships/image" Target="../media/image1.png"/><Relationship Id="rId20" Type="http://schemas.openxmlformats.org/officeDocument/2006/relationships/slideLayout" Target="../slideLayouts/slideLayout58.xml"/><Relationship Id="rId4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0"/>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791" r:id="rId1"/>
    <p:sldLayoutId id="2147483674" r:id="rId2"/>
    <p:sldLayoutId id="2147483833" r:id="rId3"/>
    <p:sldLayoutId id="2147483650" r:id="rId4"/>
    <p:sldLayoutId id="2147483652" r:id="rId5"/>
    <p:sldLayoutId id="2147483690" r:id="rId6"/>
    <p:sldLayoutId id="2147483691" r:id="rId7"/>
    <p:sldLayoutId id="2147483785" r:id="rId8"/>
    <p:sldLayoutId id="2147483782" r:id="rId9"/>
    <p:sldLayoutId id="2147483783" r:id="rId10"/>
    <p:sldLayoutId id="2147483784" r:id="rId11"/>
    <p:sldLayoutId id="2147483843" r:id="rId12"/>
    <p:sldLayoutId id="2147483662" r:id="rId13"/>
    <p:sldLayoutId id="2147483677" r:id="rId14"/>
    <p:sldLayoutId id="2147483687" r:id="rId15"/>
    <p:sldLayoutId id="2147483840" r:id="rId16"/>
    <p:sldLayoutId id="2147483891" r:id="rId17"/>
    <p:sldLayoutId id="2147483841" r:id="rId18"/>
    <p:sldLayoutId id="2147483842" r:id="rId19"/>
    <p:sldLayoutId id="2147483684" r:id="rId20"/>
    <p:sldLayoutId id="2147483685" r:id="rId21"/>
    <p:sldLayoutId id="2147483686" r:id="rId22"/>
    <p:sldLayoutId id="2147483654" r:id="rId23"/>
    <p:sldLayoutId id="2147483834" r:id="rId24"/>
    <p:sldLayoutId id="2147483889" r:id="rId25"/>
    <p:sldLayoutId id="2147483693" r:id="rId26"/>
    <p:sldLayoutId id="2147483759" r:id="rId27"/>
    <p:sldLayoutId id="2147483737" r:id="rId28"/>
    <p:sldLayoutId id="2147483758" r:id="rId29"/>
    <p:sldLayoutId id="2147483757" r:id="rId30"/>
    <p:sldLayoutId id="2147483745" r:id="rId31"/>
    <p:sldLayoutId id="2147483742" r:id="rId32"/>
    <p:sldLayoutId id="2147483743" r:id="rId33"/>
    <p:sldLayoutId id="2147483741" r:id="rId34"/>
    <p:sldLayoutId id="2147483740" r:id="rId35"/>
    <p:sldLayoutId id="2147483792" r:id="rId36"/>
    <p:sldLayoutId id="2147483793" r:id="rId37"/>
    <p:sldLayoutId id="2147483721"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46" userDrawn="1">
          <p15:clr>
            <a:srgbClr val="F26B43"/>
          </p15:clr>
        </p15:guide>
        <p15:guide id="3" pos="222" userDrawn="1">
          <p15:clr>
            <a:srgbClr val="F26B43"/>
          </p15:clr>
        </p15:guide>
        <p15:guide id="4" orient="horz" pos="676" userDrawn="1">
          <p15:clr>
            <a:srgbClr val="F26B43"/>
          </p15:clr>
        </p15:guide>
        <p15:guide id="5" pos="3833" userDrawn="1">
          <p15:clr>
            <a:srgbClr val="F26B43"/>
          </p15:clr>
        </p15:guide>
        <p15:guide id="7" orient="horz" pos="3816" userDrawn="1">
          <p15:clr>
            <a:srgbClr val="F26B43"/>
          </p15:clr>
        </p15:guide>
        <p15:guide id="8" orient="horz" pos="454" userDrawn="1">
          <p15:clr>
            <a:srgbClr val="F26B43"/>
          </p15:clr>
        </p15:guide>
        <p15:guide id="9" orient="horz" pos="2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8"/>
            <a:ext cx="11453941" cy="4977901"/>
          </a:xfrm>
          <a:prstGeom prst="rect">
            <a:avLst/>
          </a:prstGeom>
        </p:spPr>
        <p:txBody>
          <a:bodyPr vert="horz" lIns="0" tIns="0" rIns="0" bIns="0" rtlCol="0">
            <a:noAutofit/>
          </a:body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Rectangle 6">
            <a:extLst>
              <a:ext uri="{FF2B5EF4-FFF2-40B4-BE49-F238E27FC236}">
                <a16:creationId xmlns:a16="http://schemas.microsoft.com/office/drawing/2014/main" id="{F38FA257-6FFE-0445-8030-9700D3AED296}"/>
              </a:ext>
            </a:extLst>
          </p:cNvPr>
          <p:cNvSpPr/>
          <p:nvPr userDrawn="1"/>
        </p:nvSpPr>
        <p:spPr>
          <a:xfrm>
            <a:off x="360000" y="6348408"/>
            <a:ext cx="1819409" cy="123111"/>
          </a:xfrm>
          <a:prstGeom prst="rect">
            <a:avLst/>
          </a:prstGeom>
        </p:spPr>
        <p:txBody>
          <a:bodyPr wrap="none" lIns="0" tIns="0" rIns="0" bIns="0">
            <a:spAutoFit/>
          </a:bodyPr>
          <a:lstStyle/>
          <a:p>
            <a:pPr algn="l"/>
            <a:r>
              <a:rPr lang="en-US" sz="800">
                <a:solidFill>
                  <a:schemeClr val="accent5"/>
                </a:solidFill>
              </a:rPr>
              <a:t>Confidential © 2020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a:p>
        </p:txBody>
      </p:sp>
      <p:pic>
        <p:nvPicPr>
          <p:cNvPr id="8" name="Picture 7">
            <a:extLst>
              <a:ext uri="{FF2B5EF4-FFF2-40B4-BE49-F238E27FC236}">
                <a16:creationId xmlns:a16="http://schemas.microsoft.com/office/drawing/2014/main" id="{BCB17EBF-444B-634F-B43D-2AC30F0FC434}"/>
              </a:ext>
            </a:extLst>
          </p:cNvPr>
          <p:cNvPicPr>
            <a:picLocks noChangeAspect="1"/>
          </p:cNvPicPr>
          <p:nvPr userDrawn="1"/>
        </p:nvPicPr>
        <p:blipFill>
          <a:blip r:embed="rId46"/>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166258694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88" r:id="rId13"/>
    <p:sldLayoutId id="2147483865" r:id="rId14"/>
    <p:sldLayoutId id="2147483866" r:id="rId15"/>
    <p:sldLayoutId id="2147483892" r:id="rId16"/>
    <p:sldLayoutId id="2147483858" r:id="rId17"/>
    <p:sldLayoutId id="2147483859" r:id="rId18"/>
    <p:sldLayoutId id="2147483860" r:id="rId19"/>
    <p:sldLayoutId id="2147483861" r:id="rId20"/>
    <p:sldLayoutId id="2147483862" r:id="rId21"/>
    <p:sldLayoutId id="2147483863" r:id="rId22"/>
    <p:sldLayoutId id="2147483864" r:id="rId23"/>
    <p:sldLayoutId id="2147483890" r:id="rId24"/>
    <p:sldLayoutId id="2147483867" r:id="rId25"/>
    <p:sldLayoutId id="2147483871" r:id="rId26"/>
    <p:sldLayoutId id="2147483872" r:id="rId27"/>
    <p:sldLayoutId id="2147483873" r:id="rId28"/>
    <p:sldLayoutId id="2147483874" r:id="rId29"/>
    <p:sldLayoutId id="2147483875" r:id="rId30"/>
    <p:sldLayoutId id="2147483877" r:id="rId31"/>
    <p:sldLayoutId id="2147483878" r:id="rId32"/>
    <p:sldLayoutId id="2147483879" r:id="rId33"/>
    <p:sldLayoutId id="2147483880" r:id="rId34"/>
    <p:sldLayoutId id="2147483881" r:id="rId35"/>
    <p:sldLayoutId id="2147483868" r:id="rId36"/>
    <p:sldLayoutId id="2147483869" r:id="rId37"/>
    <p:sldLayoutId id="2147483882" r:id="rId38"/>
    <p:sldLayoutId id="2147483883" r:id="rId39"/>
    <p:sldLayoutId id="2147483884" r:id="rId40"/>
    <p:sldLayoutId id="2147483885" r:id="rId41"/>
    <p:sldLayoutId id="2147483886" r:id="rId42"/>
    <p:sldLayoutId id="2147483887" r:id="rId43"/>
    <p:sldLayoutId id="2147483870"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bg1"/>
          </a:solidFill>
          <a:latin typeface="+mn-lt"/>
          <a:ea typeface="+mn-ea"/>
          <a:cs typeface="+mn-cs"/>
        </a:defRPr>
      </a:lvl1pPr>
      <a:lvl2pPr marL="649287" indent="-285750" algn="l" defTabSz="914400" rtl="0" eaLnBrk="1" latinLnBrk="0" hangingPunct="1">
        <a:lnSpc>
          <a:spcPct val="120000"/>
        </a:lnSpc>
        <a:spcBef>
          <a:spcPts val="1200"/>
        </a:spcBef>
        <a:buClr>
          <a:schemeClr val="accent1"/>
        </a:buClr>
        <a:buFont typeface="System Font Regular"/>
        <a:buChar char="-"/>
        <a:defRPr lang="en-US" sz="1600" kern="1200" baseline="0" dirty="0">
          <a:solidFill>
            <a:schemeClr val="bg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46">
          <p15:clr>
            <a:srgbClr val="F26B43"/>
          </p15:clr>
        </p15:guide>
        <p15:guide id="3" pos="222">
          <p15:clr>
            <a:srgbClr val="F26B43"/>
          </p15:clr>
        </p15:guide>
        <p15:guide id="4" orient="horz" pos="676">
          <p15:clr>
            <a:srgbClr val="F26B43"/>
          </p15:clr>
        </p15:guide>
        <p15:guide id="5" pos="3833">
          <p15:clr>
            <a:srgbClr val="F26B43"/>
          </p15:clr>
        </p15:guide>
        <p15:guide id="7" orient="horz" pos="3816">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2104-1684-4D80-8B94-B2AE8C7D6E80}"/>
              </a:ext>
            </a:extLst>
          </p:cNvPr>
          <p:cNvSpPr>
            <a:spLocks noGrp="1"/>
          </p:cNvSpPr>
          <p:nvPr>
            <p:ph type="ctrTitle"/>
          </p:nvPr>
        </p:nvSpPr>
        <p:spPr>
          <a:xfrm>
            <a:off x="719999" y="1799999"/>
            <a:ext cx="6816581" cy="1838349"/>
          </a:xfrm>
        </p:spPr>
        <p:txBody>
          <a:bodyPr/>
          <a:lstStyle/>
          <a:p>
            <a:r>
              <a:rPr lang="en-US" sz="4000"/>
              <a:t>OpenCart</a:t>
            </a:r>
          </a:p>
        </p:txBody>
      </p:sp>
      <p:sp>
        <p:nvSpPr>
          <p:cNvPr id="3" name="Subtitle 2">
            <a:extLst>
              <a:ext uri="{FF2B5EF4-FFF2-40B4-BE49-F238E27FC236}">
                <a16:creationId xmlns:a16="http://schemas.microsoft.com/office/drawing/2014/main" id="{D1141343-40B9-4DC5-B870-45745A6726C7}"/>
              </a:ext>
            </a:extLst>
          </p:cNvPr>
          <p:cNvSpPr>
            <a:spLocks noGrp="1"/>
          </p:cNvSpPr>
          <p:nvPr>
            <p:ph type="subTitle" idx="1"/>
          </p:nvPr>
        </p:nvSpPr>
        <p:spPr/>
        <p:txBody>
          <a:bodyPr/>
          <a:lstStyle/>
          <a:p>
            <a:r>
              <a:rPr lang="en-US"/>
              <a:t>Persistent Interactive | Persistent University</a:t>
            </a:r>
          </a:p>
        </p:txBody>
      </p:sp>
    </p:spTree>
    <p:extLst>
      <p:ext uri="{BB962C8B-B14F-4D97-AF65-F5344CB8AC3E}">
        <p14:creationId xmlns:p14="http://schemas.microsoft.com/office/powerpoint/2010/main" val="19199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1C76-39FB-417B-4F9C-13D0F517F007}"/>
              </a:ext>
            </a:extLst>
          </p:cNvPr>
          <p:cNvSpPr>
            <a:spLocks noGrp="1"/>
          </p:cNvSpPr>
          <p:nvPr>
            <p:ph type="title"/>
          </p:nvPr>
        </p:nvSpPr>
        <p:spPr/>
        <p:txBody>
          <a:bodyPr/>
          <a:lstStyle/>
          <a:p>
            <a:r>
              <a:rPr lang="en-US" sz="3200">
                <a:solidFill>
                  <a:schemeClr val="accent1"/>
                </a:solidFill>
                <a:cs typeface="Arial"/>
              </a:rPr>
              <a:t>TestNG</a:t>
            </a:r>
          </a:p>
        </p:txBody>
      </p:sp>
      <p:pic>
        <p:nvPicPr>
          <p:cNvPr id="5" name="Picture 5" descr="Graphical user interface, text, application, table&#10;&#10;Description automatically generated">
            <a:extLst>
              <a:ext uri="{FF2B5EF4-FFF2-40B4-BE49-F238E27FC236}">
                <a16:creationId xmlns:a16="http://schemas.microsoft.com/office/drawing/2014/main" id="{ED911EAA-8906-74BD-72FE-074A4CEF06FA}"/>
              </a:ext>
            </a:extLst>
          </p:cNvPr>
          <p:cNvPicPr>
            <a:picLocks noGrp="1" noChangeAspect="1"/>
          </p:cNvPicPr>
          <p:nvPr>
            <p:ph idx="1"/>
          </p:nvPr>
        </p:nvPicPr>
        <p:blipFill rotWithShape="1">
          <a:blip r:embed="rId2"/>
          <a:srcRect l="34572" t="8405" r="121" b="15086"/>
          <a:stretch/>
        </p:blipFill>
        <p:spPr>
          <a:xfrm>
            <a:off x="3236462" y="850928"/>
            <a:ext cx="8290800" cy="5364726"/>
          </a:xfrm>
        </p:spPr>
      </p:pic>
      <p:sp>
        <p:nvSpPr>
          <p:cNvPr id="4" name="Slide Number Placeholder 3">
            <a:extLst>
              <a:ext uri="{FF2B5EF4-FFF2-40B4-BE49-F238E27FC236}">
                <a16:creationId xmlns:a16="http://schemas.microsoft.com/office/drawing/2014/main" id="{E5C3A302-3DB6-CF3E-4E75-B4787DA0CF48}"/>
              </a:ext>
            </a:extLst>
          </p:cNvPr>
          <p:cNvSpPr>
            <a:spLocks noGrp="1"/>
          </p:cNvSpPr>
          <p:nvPr>
            <p:ph type="sldNum" sz="quarter" idx="13"/>
          </p:nvPr>
        </p:nvSpPr>
        <p:spPr/>
        <p:txBody>
          <a:bodyPr/>
          <a:lstStyle/>
          <a:p>
            <a:fld id="{9A0F7689-66CB-EC4F-9B5C-9C3D3ED1F24F}" type="slidenum">
              <a:rPr lang="en-US" smtClean="0"/>
              <a:pPr/>
              <a:t>10</a:t>
            </a:fld>
            <a:endParaRPr lang="en-US"/>
          </a:p>
        </p:txBody>
      </p:sp>
      <p:sp>
        <p:nvSpPr>
          <p:cNvPr id="6" name="TextBox 5">
            <a:extLst>
              <a:ext uri="{FF2B5EF4-FFF2-40B4-BE49-F238E27FC236}">
                <a16:creationId xmlns:a16="http://schemas.microsoft.com/office/drawing/2014/main" id="{24417ED1-627F-5B23-B50C-CA597E90EF18}"/>
              </a:ext>
            </a:extLst>
          </p:cNvPr>
          <p:cNvSpPr txBox="1"/>
          <p:nvPr/>
        </p:nvSpPr>
        <p:spPr>
          <a:xfrm>
            <a:off x="128788" y="3182154"/>
            <a:ext cx="31070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panose="020B0604020202020204"/>
              </a:rPr>
              <a:t>TestNG summary for Test Login</a:t>
            </a:r>
          </a:p>
        </p:txBody>
      </p:sp>
    </p:spTree>
    <p:extLst>
      <p:ext uri="{BB962C8B-B14F-4D97-AF65-F5344CB8AC3E}">
        <p14:creationId xmlns:p14="http://schemas.microsoft.com/office/powerpoint/2010/main" val="393792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5EA3-DD92-DC64-2935-A00283953677}"/>
              </a:ext>
            </a:extLst>
          </p:cNvPr>
          <p:cNvSpPr>
            <a:spLocks noGrp="1"/>
          </p:cNvSpPr>
          <p:nvPr>
            <p:ph type="title"/>
          </p:nvPr>
        </p:nvSpPr>
        <p:spPr/>
        <p:txBody>
          <a:bodyPr/>
          <a:lstStyle/>
          <a:p>
            <a:r>
              <a:rPr lang="en-US" sz="3200">
                <a:solidFill>
                  <a:schemeClr val="accent1"/>
                </a:solidFill>
                <a:cs typeface="Arial" panose="020B0604020202020204"/>
              </a:rPr>
              <a:t>TestNG</a:t>
            </a:r>
            <a:endParaRPr lang="en-US"/>
          </a:p>
        </p:txBody>
      </p:sp>
      <p:pic>
        <p:nvPicPr>
          <p:cNvPr id="5" name="Picture 5" descr="Graphical user interface, text, application, table&#10;&#10;Description automatically generated">
            <a:extLst>
              <a:ext uri="{FF2B5EF4-FFF2-40B4-BE49-F238E27FC236}">
                <a16:creationId xmlns:a16="http://schemas.microsoft.com/office/drawing/2014/main" id="{885EA8E0-37A7-4128-3A67-5DEBD5D5C094}"/>
              </a:ext>
            </a:extLst>
          </p:cNvPr>
          <p:cNvPicPr>
            <a:picLocks noGrp="1" noChangeAspect="1"/>
          </p:cNvPicPr>
          <p:nvPr>
            <p:ph idx="1"/>
          </p:nvPr>
        </p:nvPicPr>
        <p:blipFill rotWithShape="1">
          <a:blip r:embed="rId2"/>
          <a:srcRect l="34598" t="8195" b="14664"/>
          <a:stretch/>
        </p:blipFill>
        <p:spPr>
          <a:xfrm>
            <a:off x="3145890" y="895435"/>
            <a:ext cx="8514532" cy="5239091"/>
          </a:xfrm>
        </p:spPr>
      </p:pic>
      <p:sp>
        <p:nvSpPr>
          <p:cNvPr id="4" name="Slide Number Placeholder 3">
            <a:extLst>
              <a:ext uri="{FF2B5EF4-FFF2-40B4-BE49-F238E27FC236}">
                <a16:creationId xmlns:a16="http://schemas.microsoft.com/office/drawing/2014/main" id="{0D2658F6-A5F9-FD79-479F-6E5134C192B1}"/>
              </a:ext>
            </a:extLst>
          </p:cNvPr>
          <p:cNvSpPr>
            <a:spLocks noGrp="1"/>
          </p:cNvSpPr>
          <p:nvPr>
            <p:ph type="sldNum" sz="quarter" idx="13"/>
          </p:nvPr>
        </p:nvSpPr>
        <p:spPr/>
        <p:txBody>
          <a:bodyPr/>
          <a:lstStyle/>
          <a:p>
            <a:fld id="{9A0F7689-66CB-EC4F-9B5C-9C3D3ED1F24F}" type="slidenum">
              <a:rPr lang="en-US" smtClean="0"/>
              <a:pPr/>
              <a:t>11</a:t>
            </a:fld>
            <a:endParaRPr lang="en-US"/>
          </a:p>
        </p:txBody>
      </p:sp>
      <p:sp>
        <p:nvSpPr>
          <p:cNvPr id="6" name="TextBox 5">
            <a:extLst>
              <a:ext uri="{FF2B5EF4-FFF2-40B4-BE49-F238E27FC236}">
                <a16:creationId xmlns:a16="http://schemas.microsoft.com/office/drawing/2014/main" id="{D680B6BC-BCD4-2E4E-4B43-7AB86033A3E0}"/>
              </a:ext>
            </a:extLst>
          </p:cNvPr>
          <p:cNvSpPr txBox="1"/>
          <p:nvPr/>
        </p:nvSpPr>
        <p:spPr>
          <a:xfrm>
            <a:off x="96591" y="3112394"/>
            <a:ext cx="32036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panose="020B0604020202020204"/>
              </a:rPr>
              <a:t>TestNG summary for Test Market Place </a:t>
            </a:r>
          </a:p>
        </p:txBody>
      </p:sp>
    </p:spTree>
    <p:extLst>
      <p:ext uri="{BB962C8B-B14F-4D97-AF65-F5344CB8AC3E}">
        <p14:creationId xmlns:p14="http://schemas.microsoft.com/office/powerpoint/2010/main" val="365844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D95B-1022-8C3D-62A5-7F837BD6EF24}"/>
              </a:ext>
            </a:extLst>
          </p:cNvPr>
          <p:cNvSpPr>
            <a:spLocks noGrp="1"/>
          </p:cNvSpPr>
          <p:nvPr>
            <p:ph type="title"/>
          </p:nvPr>
        </p:nvSpPr>
        <p:spPr>
          <a:xfrm>
            <a:off x="360000" y="349268"/>
            <a:ext cx="11453940" cy="360000"/>
          </a:xfrm>
        </p:spPr>
        <p:txBody>
          <a:bodyPr/>
          <a:lstStyle/>
          <a:p>
            <a:r>
              <a:rPr lang="en-US" sz="3200">
                <a:solidFill>
                  <a:schemeClr val="accent1"/>
                </a:solidFill>
                <a:cs typeface="Arial" panose="020B0604020202020204"/>
              </a:rPr>
              <a:t>TestNG</a:t>
            </a: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F0EA9AB6-0607-617E-F902-495BDA589164}"/>
              </a:ext>
            </a:extLst>
          </p:cNvPr>
          <p:cNvPicPr>
            <a:picLocks noGrp="1" noChangeAspect="1"/>
          </p:cNvPicPr>
          <p:nvPr>
            <p:ph idx="1"/>
          </p:nvPr>
        </p:nvPicPr>
        <p:blipFill rotWithShape="1">
          <a:blip r:embed="rId2"/>
          <a:srcRect l="34567" t="8190" r="121" b="15733"/>
          <a:stretch/>
        </p:blipFill>
        <p:spPr>
          <a:xfrm>
            <a:off x="2780760" y="930582"/>
            <a:ext cx="8784401" cy="5202911"/>
          </a:xfrm>
        </p:spPr>
      </p:pic>
      <p:sp>
        <p:nvSpPr>
          <p:cNvPr id="4" name="Slide Number Placeholder 3">
            <a:extLst>
              <a:ext uri="{FF2B5EF4-FFF2-40B4-BE49-F238E27FC236}">
                <a16:creationId xmlns:a16="http://schemas.microsoft.com/office/drawing/2014/main" id="{3E9123D3-82CD-C9DC-666D-5C41D19E2209}"/>
              </a:ext>
            </a:extLst>
          </p:cNvPr>
          <p:cNvSpPr>
            <a:spLocks noGrp="1"/>
          </p:cNvSpPr>
          <p:nvPr>
            <p:ph type="sldNum" sz="quarter" idx="13"/>
          </p:nvPr>
        </p:nvSpPr>
        <p:spPr/>
        <p:txBody>
          <a:bodyPr/>
          <a:lstStyle/>
          <a:p>
            <a:fld id="{9A0F7689-66CB-EC4F-9B5C-9C3D3ED1F24F}" type="slidenum">
              <a:rPr lang="en-US" smtClean="0"/>
              <a:pPr/>
              <a:t>12</a:t>
            </a:fld>
            <a:endParaRPr lang="en-US"/>
          </a:p>
        </p:txBody>
      </p:sp>
      <p:sp>
        <p:nvSpPr>
          <p:cNvPr id="6" name="TextBox 5">
            <a:extLst>
              <a:ext uri="{FF2B5EF4-FFF2-40B4-BE49-F238E27FC236}">
                <a16:creationId xmlns:a16="http://schemas.microsoft.com/office/drawing/2014/main" id="{07AFA237-1283-AD43-7AEB-184512BA357D}"/>
              </a:ext>
            </a:extLst>
          </p:cNvPr>
          <p:cNvSpPr txBox="1"/>
          <p:nvPr/>
        </p:nvSpPr>
        <p:spPr>
          <a:xfrm>
            <a:off x="128789" y="3112394"/>
            <a:ext cx="2801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panose="020B0604020202020204"/>
              </a:rPr>
              <a:t>TestNG summary for Test Resource</a:t>
            </a:r>
          </a:p>
        </p:txBody>
      </p:sp>
    </p:spTree>
    <p:extLst>
      <p:ext uri="{BB962C8B-B14F-4D97-AF65-F5344CB8AC3E}">
        <p14:creationId xmlns:p14="http://schemas.microsoft.com/office/powerpoint/2010/main" val="333901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420D-4C39-4481-8244-24A06A53024D}"/>
              </a:ext>
            </a:extLst>
          </p:cNvPr>
          <p:cNvSpPr>
            <a:spLocks noGrp="1"/>
          </p:cNvSpPr>
          <p:nvPr>
            <p:ph type="ctrTitle" idx="4294967295"/>
          </p:nvPr>
        </p:nvSpPr>
        <p:spPr>
          <a:xfrm>
            <a:off x="0" y="438150"/>
            <a:ext cx="6054725" cy="690563"/>
          </a:xfrm>
        </p:spPr>
        <p:txBody>
          <a:bodyPr/>
          <a:lstStyle/>
          <a:p>
            <a:pPr algn="ctr"/>
            <a:r>
              <a:rPr lang="en-US" sz="3600">
                <a:solidFill>
                  <a:schemeClr val="accent1"/>
                </a:solidFill>
                <a:latin typeface="Calibri"/>
                <a:cs typeface="Calibri"/>
              </a:rPr>
              <a:t>Work Distribution - Manual</a:t>
            </a:r>
          </a:p>
        </p:txBody>
      </p:sp>
      <p:sp>
        <p:nvSpPr>
          <p:cNvPr id="3" name="Subtitle 2">
            <a:extLst>
              <a:ext uri="{FF2B5EF4-FFF2-40B4-BE49-F238E27FC236}">
                <a16:creationId xmlns:a16="http://schemas.microsoft.com/office/drawing/2014/main" id="{0D241116-33FE-46D5-BEFC-001F84085811}"/>
              </a:ext>
            </a:extLst>
          </p:cNvPr>
          <p:cNvSpPr>
            <a:spLocks noGrp="1"/>
          </p:cNvSpPr>
          <p:nvPr>
            <p:ph type="subTitle" idx="4294967295"/>
          </p:nvPr>
        </p:nvSpPr>
        <p:spPr>
          <a:xfrm>
            <a:off x="414874" y="1480625"/>
            <a:ext cx="6047581" cy="5061743"/>
          </a:xfrm>
        </p:spPr>
        <p:txBody>
          <a:bodyPr vert="horz" lIns="0" tIns="0" rIns="0" bIns="0" rtlCol="0" anchor="t">
            <a:normAutofit/>
          </a:bodyPr>
          <a:lstStyle/>
          <a:p>
            <a:pPr marL="0" indent="0">
              <a:lnSpc>
                <a:spcPct val="100000"/>
              </a:lnSpc>
              <a:buNone/>
            </a:pPr>
            <a:endParaRPr lang="en-US" sz="3200" b="1" u="sng">
              <a:latin typeface="Calibri"/>
              <a:cs typeface="Calibri"/>
            </a:endParaRPr>
          </a:p>
          <a:p>
            <a:pPr>
              <a:lnSpc>
                <a:spcPct val="100000"/>
              </a:lnSpc>
            </a:pPr>
            <a:r>
              <a:rPr lang="en-US" sz="2400">
                <a:latin typeface="Calibri"/>
                <a:cs typeface="Calibri"/>
              </a:rPr>
              <a:t>Nikita :     Test Plan Document, BRS</a:t>
            </a:r>
          </a:p>
          <a:p>
            <a:pPr>
              <a:lnSpc>
                <a:spcPct val="100000"/>
              </a:lnSpc>
            </a:pPr>
            <a:r>
              <a:rPr lang="en-US" sz="2400">
                <a:latin typeface="Calibri"/>
                <a:cs typeface="Calibri"/>
              </a:rPr>
              <a:t>Nupur :    Test Scenario, Test Case Document</a:t>
            </a:r>
          </a:p>
          <a:p>
            <a:pPr>
              <a:lnSpc>
                <a:spcPct val="100000"/>
              </a:lnSpc>
            </a:pPr>
            <a:r>
              <a:rPr lang="en-US" sz="2400">
                <a:latin typeface="Calibri"/>
                <a:cs typeface="Calibri"/>
              </a:rPr>
              <a:t>Aditya :     Requirements, Execution      Log, Execution doc</a:t>
            </a:r>
            <a:endParaRPr lang="en-US" sz="2400">
              <a:latin typeface="Calibri" panose="020F0502020204030204" pitchFamily="34" charset="0"/>
              <a:cs typeface="Calibri" panose="020F0502020204030204" pitchFamily="34" charset="0"/>
            </a:endParaRPr>
          </a:p>
          <a:p>
            <a:pPr>
              <a:lnSpc>
                <a:spcPct val="100000"/>
              </a:lnSpc>
            </a:pPr>
            <a:r>
              <a:rPr lang="en-US" sz="2400">
                <a:latin typeface="Calibri"/>
                <a:cs typeface="Calibri"/>
              </a:rPr>
              <a:t>Sarang :     ECP, BVA</a:t>
            </a:r>
          </a:p>
          <a:p>
            <a:pPr>
              <a:lnSpc>
                <a:spcPct val="100000"/>
              </a:lnSpc>
            </a:pPr>
            <a:r>
              <a:rPr lang="en-US" sz="2400">
                <a:latin typeface="Calibri"/>
                <a:cs typeface="Calibri"/>
              </a:rPr>
              <a:t>Harshada : Defect Report, State Transition</a:t>
            </a:r>
          </a:p>
        </p:txBody>
      </p:sp>
      <p:pic>
        <p:nvPicPr>
          <p:cNvPr id="5" name="Picture 5" descr="Icon&#10;&#10;Description automatically generated">
            <a:extLst>
              <a:ext uri="{FF2B5EF4-FFF2-40B4-BE49-F238E27FC236}">
                <a16:creationId xmlns:a16="http://schemas.microsoft.com/office/drawing/2014/main" id="{F11D1555-F102-5FCF-4F43-F78194FBEC17}"/>
              </a:ext>
            </a:extLst>
          </p:cNvPr>
          <p:cNvPicPr>
            <a:picLocks noChangeAspect="1"/>
          </p:cNvPicPr>
          <p:nvPr/>
        </p:nvPicPr>
        <p:blipFill>
          <a:blip r:embed="rId2"/>
          <a:stretch>
            <a:fillRect/>
          </a:stretch>
        </p:blipFill>
        <p:spPr>
          <a:xfrm>
            <a:off x="10039485" y="5063678"/>
            <a:ext cx="1718524" cy="1485095"/>
          </a:xfrm>
          <a:prstGeom prst="rect">
            <a:avLst/>
          </a:prstGeom>
        </p:spPr>
      </p:pic>
    </p:spTree>
    <p:extLst>
      <p:ext uri="{BB962C8B-B14F-4D97-AF65-F5344CB8AC3E}">
        <p14:creationId xmlns:p14="http://schemas.microsoft.com/office/powerpoint/2010/main" val="72319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CC49-1F70-47A1-85D3-951DC59F7221}"/>
              </a:ext>
            </a:extLst>
          </p:cNvPr>
          <p:cNvSpPr>
            <a:spLocks noGrp="1"/>
          </p:cNvSpPr>
          <p:nvPr>
            <p:ph type="ctrTitle" idx="4294967295"/>
          </p:nvPr>
        </p:nvSpPr>
        <p:spPr>
          <a:xfrm>
            <a:off x="618331" y="79375"/>
            <a:ext cx="6119813" cy="1203325"/>
          </a:xfrm>
        </p:spPr>
        <p:txBody>
          <a:bodyPr/>
          <a:lstStyle/>
          <a:p>
            <a:r>
              <a:rPr lang="en-US" sz="3200">
                <a:solidFill>
                  <a:schemeClr val="accent1"/>
                </a:solidFill>
              </a:rPr>
              <a:t>Automation</a:t>
            </a:r>
            <a:endParaRPr lang="en-US" sz="3200">
              <a:solidFill>
                <a:schemeClr val="accent1"/>
              </a:solidFill>
              <a:cs typeface="Arial"/>
            </a:endParaRPr>
          </a:p>
        </p:txBody>
      </p:sp>
      <p:sp>
        <p:nvSpPr>
          <p:cNvPr id="3" name="Subtitle 2">
            <a:extLst>
              <a:ext uri="{FF2B5EF4-FFF2-40B4-BE49-F238E27FC236}">
                <a16:creationId xmlns:a16="http://schemas.microsoft.com/office/drawing/2014/main" id="{1299954D-41A3-4379-9734-DDC590D2FBE8}"/>
              </a:ext>
            </a:extLst>
          </p:cNvPr>
          <p:cNvSpPr>
            <a:spLocks noGrp="1"/>
          </p:cNvSpPr>
          <p:nvPr>
            <p:ph type="subTitle" idx="4294967295"/>
          </p:nvPr>
        </p:nvSpPr>
        <p:spPr>
          <a:xfrm>
            <a:off x="523875" y="1485107"/>
            <a:ext cx="6119813" cy="2971006"/>
          </a:xfrm>
        </p:spPr>
        <p:txBody>
          <a:bodyPr vert="horz" lIns="0" tIns="0" rIns="0" bIns="0" rtlCol="0" anchor="t">
            <a:normAutofit fontScale="32500" lnSpcReduction="20000"/>
          </a:bodyPr>
          <a:lstStyle/>
          <a:p>
            <a:pPr marL="857250" indent="-857250">
              <a:buFont typeface="Wingdings" panose="020B0604020202020204" pitchFamily="34" charset="0"/>
              <a:buChar char="§"/>
            </a:pPr>
            <a:r>
              <a:rPr lang="en-US" sz="7200"/>
              <a:t>Shubham : Login Page</a:t>
            </a:r>
            <a:endParaRPr lang="en-US">
              <a:cs typeface="Arial" panose="020B0604020202020204"/>
            </a:endParaRPr>
          </a:p>
          <a:p>
            <a:pPr marL="857250" indent="-857250">
              <a:buFont typeface="Wingdings" panose="05000000000000000000" pitchFamily="2" charset="2"/>
              <a:buChar char="§"/>
            </a:pPr>
            <a:r>
              <a:rPr lang="en-US" sz="7200"/>
              <a:t>Sarika : Resources Page </a:t>
            </a:r>
            <a:endParaRPr lang="en-US" sz="7200">
              <a:cs typeface="Arial"/>
            </a:endParaRPr>
          </a:p>
          <a:p>
            <a:pPr marL="857250" indent="-857250">
              <a:buFont typeface="Wingdings" panose="05000000000000000000" pitchFamily="2" charset="2"/>
              <a:buChar char="§"/>
            </a:pPr>
            <a:r>
              <a:rPr lang="en-US" sz="7200"/>
              <a:t>Disha : Marketplace Page Module 1</a:t>
            </a:r>
            <a:endParaRPr lang="en-US" sz="7200">
              <a:cs typeface="Arial"/>
            </a:endParaRPr>
          </a:p>
          <a:p>
            <a:pPr marL="857250" indent="-857250">
              <a:buFont typeface="Wingdings" panose="05000000000000000000" pitchFamily="2" charset="2"/>
              <a:buChar char="§"/>
            </a:pPr>
            <a:r>
              <a:rPr lang="en-US" sz="7200"/>
              <a:t>Aishwarya : Marketplace Page Module 2</a:t>
            </a:r>
            <a:endParaRPr lang="en-US" sz="7200">
              <a:cs typeface="Arial" panose="020B0604020202020204"/>
            </a:endParaRPr>
          </a:p>
          <a:p>
            <a:pPr marL="857250" indent="-857250">
              <a:buFont typeface="Wingdings" panose="05000000000000000000" pitchFamily="2" charset="2"/>
              <a:buChar char="§"/>
            </a:pPr>
            <a:r>
              <a:rPr lang="en-US" sz="7200"/>
              <a:t>Pragati : Account Page</a:t>
            </a:r>
            <a:endParaRPr lang="en-US" sz="7200">
              <a:cs typeface="Arial"/>
            </a:endParaRPr>
          </a:p>
          <a:p>
            <a:pPr marL="857250" indent="-857250">
              <a:buFont typeface="Wingdings" panose="05000000000000000000" pitchFamily="2" charset="2"/>
              <a:buChar char="§"/>
            </a:pPr>
            <a:endParaRPr lang="en-US" sz="7200">
              <a:cs typeface="Arial"/>
            </a:endParaRPr>
          </a:p>
          <a:p>
            <a:pPr marL="0" indent="0">
              <a:buNone/>
            </a:pPr>
            <a:endParaRPr lang="en-US" sz="2400" b="1">
              <a:cs typeface="Arial"/>
            </a:endParaRPr>
          </a:p>
          <a:p>
            <a:endParaRPr lang="en-US">
              <a:cs typeface="Arial"/>
            </a:endParaRPr>
          </a:p>
        </p:txBody>
      </p:sp>
      <p:pic>
        <p:nvPicPr>
          <p:cNvPr id="5" name="Picture 4" descr="A close-up of a logo&#10;&#10;Description automatically generated with low confidence">
            <a:extLst>
              <a:ext uri="{FF2B5EF4-FFF2-40B4-BE49-F238E27FC236}">
                <a16:creationId xmlns:a16="http://schemas.microsoft.com/office/drawing/2014/main" id="{2CC19022-3662-431E-A2F6-631F60F85E19}"/>
              </a:ext>
            </a:extLst>
          </p:cNvPr>
          <p:cNvPicPr>
            <a:picLocks noChangeAspect="1"/>
          </p:cNvPicPr>
          <p:nvPr/>
        </p:nvPicPr>
        <p:blipFill>
          <a:blip r:embed="rId2"/>
          <a:stretch>
            <a:fillRect/>
          </a:stretch>
        </p:blipFill>
        <p:spPr>
          <a:xfrm>
            <a:off x="8221461" y="952843"/>
            <a:ext cx="2171700" cy="2105025"/>
          </a:xfrm>
          <a:prstGeom prst="rect">
            <a:avLst/>
          </a:prstGeom>
        </p:spPr>
      </p:pic>
      <p:pic>
        <p:nvPicPr>
          <p:cNvPr id="4" name="Picture 5" descr="Icon&#10;&#10;Description automatically generated">
            <a:extLst>
              <a:ext uri="{FF2B5EF4-FFF2-40B4-BE49-F238E27FC236}">
                <a16:creationId xmlns:a16="http://schemas.microsoft.com/office/drawing/2014/main" id="{D3BFD9C9-D39B-25E4-BDCC-BC46D6FE837B}"/>
              </a:ext>
            </a:extLst>
          </p:cNvPr>
          <p:cNvPicPr>
            <a:picLocks noChangeAspect="1"/>
          </p:cNvPicPr>
          <p:nvPr/>
        </p:nvPicPr>
        <p:blipFill>
          <a:blip r:embed="rId3"/>
          <a:stretch>
            <a:fillRect/>
          </a:stretch>
        </p:blipFill>
        <p:spPr>
          <a:xfrm>
            <a:off x="10125344" y="4999284"/>
            <a:ext cx="1632665" cy="1420700"/>
          </a:xfrm>
          <a:prstGeom prst="rect">
            <a:avLst/>
          </a:prstGeom>
        </p:spPr>
      </p:pic>
      <p:sp>
        <p:nvSpPr>
          <p:cNvPr id="6" name="TextBox 5">
            <a:extLst>
              <a:ext uri="{FF2B5EF4-FFF2-40B4-BE49-F238E27FC236}">
                <a16:creationId xmlns:a16="http://schemas.microsoft.com/office/drawing/2014/main" id="{BD5D8566-8C52-BD20-25A0-DA6AAA5D42E4}"/>
              </a:ext>
            </a:extLst>
          </p:cNvPr>
          <p:cNvSpPr txBox="1"/>
          <p:nvPr/>
        </p:nvSpPr>
        <p:spPr>
          <a:xfrm>
            <a:off x="607218" y="4464843"/>
            <a:ext cx="67865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solidFill>
                <a:latin typeface="Calibri"/>
                <a:cs typeface="Arial"/>
              </a:rPr>
              <a:t>Integration </a:t>
            </a:r>
          </a:p>
          <a:p>
            <a:endParaRPr lang="en-US" sz="2400" b="1">
              <a:solidFill>
                <a:schemeClr val="accent1"/>
              </a:solidFill>
              <a:latin typeface="Calibri"/>
              <a:cs typeface="Arial"/>
            </a:endParaRPr>
          </a:p>
          <a:p>
            <a:r>
              <a:rPr lang="en-US" sz="2400">
                <a:latin typeface="Calibri"/>
                <a:cs typeface="Arial"/>
              </a:rPr>
              <a:t>Sarang, Disha</a:t>
            </a:r>
          </a:p>
        </p:txBody>
      </p:sp>
    </p:spTree>
    <p:extLst>
      <p:ext uri="{BB962C8B-B14F-4D97-AF65-F5344CB8AC3E}">
        <p14:creationId xmlns:p14="http://schemas.microsoft.com/office/powerpoint/2010/main" val="91743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07B7-6A86-449B-A023-5D032BC08D9D}"/>
              </a:ext>
            </a:extLst>
          </p:cNvPr>
          <p:cNvSpPr>
            <a:spLocks noGrp="1"/>
          </p:cNvSpPr>
          <p:nvPr>
            <p:ph type="ctrTitle"/>
          </p:nvPr>
        </p:nvSpPr>
        <p:spPr/>
        <p:txBody>
          <a:bodyPr/>
          <a:lstStyle/>
          <a:p>
            <a:r>
              <a:rPr lang="en-US"/>
              <a:t>Issues and respective learnings </a:t>
            </a:r>
          </a:p>
        </p:txBody>
      </p:sp>
      <p:sp>
        <p:nvSpPr>
          <p:cNvPr id="3" name="Subtitle 2">
            <a:extLst>
              <a:ext uri="{FF2B5EF4-FFF2-40B4-BE49-F238E27FC236}">
                <a16:creationId xmlns:a16="http://schemas.microsoft.com/office/drawing/2014/main" id="{16716269-6A9D-4010-811A-266DD125C07F}"/>
              </a:ext>
            </a:extLst>
          </p:cNvPr>
          <p:cNvSpPr>
            <a:spLocks noGrp="1"/>
          </p:cNvSpPr>
          <p:nvPr>
            <p:ph type="subTitle" idx="1"/>
          </p:nvPr>
        </p:nvSpPr>
        <p:spPr>
          <a:xfrm>
            <a:off x="623408" y="-1647445"/>
            <a:ext cx="6120000" cy="720000"/>
          </a:xfrm>
        </p:spPr>
        <p:txBody>
          <a:bodyPr/>
          <a:lstStyle/>
          <a:p>
            <a:endParaRPr lang="en-US"/>
          </a:p>
        </p:txBody>
      </p:sp>
      <p:pic>
        <p:nvPicPr>
          <p:cNvPr id="4" name="Picture 4">
            <a:extLst>
              <a:ext uri="{FF2B5EF4-FFF2-40B4-BE49-F238E27FC236}">
                <a16:creationId xmlns:a16="http://schemas.microsoft.com/office/drawing/2014/main" id="{437C3CB0-E825-0E18-4A4C-5627D1DF0F88}"/>
              </a:ext>
            </a:extLst>
          </p:cNvPr>
          <p:cNvPicPr>
            <a:picLocks noChangeAspect="1"/>
          </p:cNvPicPr>
          <p:nvPr/>
        </p:nvPicPr>
        <p:blipFill>
          <a:blip r:embed="rId2"/>
          <a:stretch>
            <a:fillRect/>
          </a:stretch>
        </p:blipFill>
        <p:spPr>
          <a:xfrm>
            <a:off x="9937750" y="4964906"/>
            <a:ext cx="1841500" cy="1598083"/>
          </a:xfrm>
          <a:prstGeom prst="rect">
            <a:avLst/>
          </a:prstGeom>
        </p:spPr>
      </p:pic>
    </p:spTree>
    <p:extLst>
      <p:ext uri="{BB962C8B-B14F-4D97-AF65-F5344CB8AC3E}">
        <p14:creationId xmlns:p14="http://schemas.microsoft.com/office/powerpoint/2010/main" val="407674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C9609-284A-4D29-AF8E-EDEB8B703C8D}"/>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AF92536E-EE37-414B-A0F3-D8D4B333B417}"/>
              </a:ext>
            </a:extLst>
          </p:cNvPr>
          <p:cNvGraphicFramePr>
            <a:graphicFrameLocks noGrp="1"/>
          </p:cNvGraphicFramePr>
          <p:nvPr>
            <p:ph idx="1"/>
            <p:extLst>
              <p:ext uri="{D42A27DB-BD31-4B8C-83A1-F6EECF244321}">
                <p14:modId xmlns:p14="http://schemas.microsoft.com/office/powerpoint/2010/main" val="3450899681"/>
              </p:ext>
            </p:extLst>
          </p:nvPr>
        </p:nvGraphicFramePr>
        <p:xfrm>
          <a:off x="360363" y="914400"/>
          <a:ext cx="11453812" cy="5158853"/>
        </p:xfrm>
        <a:graphic>
          <a:graphicData uri="http://schemas.openxmlformats.org/drawingml/2006/table">
            <a:tbl>
              <a:tblPr>
                <a:tableStyleId>{5C22544A-7EE6-4342-B048-85BDC9FD1C3A}</a:tableStyleId>
              </a:tblPr>
              <a:tblGrid>
                <a:gridCol w="485031">
                  <a:extLst>
                    <a:ext uri="{9D8B030D-6E8A-4147-A177-3AD203B41FA5}">
                      <a16:colId xmlns:a16="http://schemas.microsoft.com/office/drawing/2014/main" val="1105601911"/>
                    </a:ext>
                  </a:extLst>
                </a:gridCol>
                <a:gridCol w="1192369">
                  <a:extLst>
                    <a:ext uri="{9D8B030D-6E8A-4147-A177-3AD203B41FA5}">
                      <a16:colId xmlns:a16="http://schemas.microsoft.com/office/drawing/2014/main" val="3133064710"/>
                    </a:ext>
                  </a:extLst>
                </a:gridCol>
                <a:gridCol w="1515723">
                  <a:extLst>
                    <a:ext uri="{9D8B030D-6E8A-4147-A177-3AD203B41FA5}">
                      <a16:colId xmlns:a16="http://schemas.microsoft.com/office/drawing/2014/main" val="776438111"/>
                    </a:ext>
                  </a:extLst>
                </a:gridCol>
                <a:gridCol w="3021341">
                  <a:extLst>
                    <a:ext uri="{9D8B030D-6E8A-4147-A177-3AD203B41FA5}">
                      <a16:colId xmlns:a16="http://schemas.microsoft.com/office/drawing/2014/main" val="297173141"/>
                    </a:ext>
                  </a:extLst>
                </a:gridCol>
                <a:gridCol w="990272">
                  <a:extLst>
                    <a:ext uri="{9D8B030D-6E8A-4147-A177-3AD203B41FA5}">
                      <a16:colId xmlns:a16="http://schemas.microsoft.com/office/drawing/2014/main" val="3575233743"/>
                    </a:ext>
                  </a:extLst>
                </a:gridCol>
                <a:gridCol w="962484">
                  <a:extLst>
                    <a:ext uri="{9D8B030D-6E8A-4147-A177-3AD203B41FA5}">
                      <a16:colId xmlns:a16="http://schemas.microsoft.com/office/drawing/2014/main" val="2150241764"/>
                    </a:ext>
                  </a:extLst>
                </a:gridCol>
                <a:gridCol w="1780975">
                  <a:extLst>
                    <a:ext uri="{9D8B030D-6E8A-4147-A177-3AD203B41FA5}">
                      <a16:colId xmlns:a16="http://schemas.microsoft.com/office/drawing/2014/main" val="1544065314"/>
                    </a:ext>
                  </a:extLst>
                </a:gridCol>
                <a:gridCol w="535555">
                  <a:extLst>
                    <a:ext uri="{9D8B030D-6E8A-4147-A177-3AD203B41FA5}">
                      <a16:colId xmlns:a16="http://schemas.microsoft.com/office/drawing/2014/main" val="1431921168"/>
                    </a:ext>
                  </a:extLst>
                </a:gridCol>
                <a:gridCol w="485031">
                  <a:extLst>
                    <a:ext uri="{9D8B030D-6E8A-4147-A177-3AD203B41FA5}">
                      <a16:colId xmlns:a16="http://schemas.microsoft.com/office/drawing/2014/main" val="4030156201"/>
                    </a:ext>
                  </a:extLst>
                </a:gridCol>
                <a:gridCol w="485031">
                  <a:extLst>
                    <a:ext uri="{9D8B030D-6E8A-4147-A177-3AD203B41FA5}">
                      <a16:colId xmlns:a16="http://schemas.microsoft.com/office/drawing/2014/main" val="2380304234"/>
                    </a:ext>
                  </a:extLst>
                </a:gridCol>
              </a:tblGrid>
              <a:tr h="568743">
                <a:tc>
                  <a:txBody>
                    <a:bodyPr/>
                    <a:lstStyle/>
                    <a:p>
                      <a:pPr algn="ctr" fontAlgn="ctr"/>
                      <a:r>
                        <a:rPr lang="en-US" sz="900" u="none" strike="noStrike">
                          <a:effectLst/>
                        </a:rPr>
                        <a:t>Sr. no.</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Name of Team Member</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Issues Facing </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Remedy</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 </a:t>
                      </a:r>
                      <a:r>
                        <a:rPr lang="en-US" sz="900" u="none" strike="noStrike" err="1">
                          <a:effectLst/>
                        </a:rPr>
                        <a:t>Occured</a:t>
                      </a:r>
                      <a:r>
                        <a:rPr lang="en-US" sz="900" u="none" strike="noStrike">
                          <a:effectLst/>
                        </a:rPr>
                        <a:t> Date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Issue Resolved Date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Comments</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Status</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22087146"/>
                  </a:ext>
                </a:extLst>
              </a:tr>
              <a:tr h="2295055">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b="0" i="0" u="none" strike="noStrike">
                          <a:solidFill>
                            <a:srgbClr val="000000"/>
                          </a:solidFill>
                          <a:effectLst/>
                          <a:latin typeface="Calibri" panose="020F0502020204030204" pitchFamily="34" charset="0"/>
                        </a:rPr>
                        <a:t>Aishwarya</a:t>
                      </a:r>
                    </a:p>
                  </a:txBody>
                  <a:tcPr marL="0" marR="0" marT="0" marB="0" anchor="ctr"/>
                </a:tc>
                <a:tc>
                  <a:txBody>
                    <a:bodyPr/>
                    <a:lstStyle/>
                    <a:p>
                      <a:pPr algn="ctr" fontAlgn="ctr"/>
                      <a:r>
                        <a:rPr lang="en-US" sz="900" u="none" strike="noStrike">
                          <a:effectLst/>
                        </a:rPr>
                        <a:t>TestNG library setup installation in selenium IDE</a:t>
                      </a:r>
                    </a:p>
                  </a:txBody>
                  <a:tcPr marL="0" marR="0" marT="0" marB="0" anchor="ctr"/>
                </a:tc>
                <a:tc>
                  <a:txBody>
                    <a:bodyPr/>
                    <a:lstStyle/>
                    <a:p>
                      <a:pPr algn="ctr" fontAlgn="ctr"/>
                      <a:r>
                        <a:rPr lang="en-US" sz="900" u="none" strike="noStrike">
                          <a:effectLst/>
                        </a:rPr>
                        <a:t>Communicating with EIS Service Desk team to resolve the issue</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23/9/2022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24/9/2022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Getting system generated errors while installing TestNG suite on eclipse </a:t>
                      </a:r>
                      <a:r>
                        <a:rPr lang="en-US" sz="900" u="none" strike="noStrike" err="1">
                          <a:effectLst/>
                        </a:rPr>
                        <a:t>luna</a:t>
                      </a:r>
                      <a:endParaRPr lang="en-US" sz="900" b="0" i="0" u="none" strike="noStrike" err="1">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Resolved</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891681786"/>
                  </a:ext>
                </a:extLst>
              </a:tr>
              <a:tr h="2295055">
                <a:tc>
                  <a:txBody>
                    <a:bodyPr/>
                    <a:lstStyle/>
                    <a:p>
                      <a:pPr algn="ctr"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b="0" i="0" u="none" strike="noStrike">
                          <a:solidFill>
                            <a:srgbClr val="000000"/>
                          </a:solidFill>
                          <a:effectLst/>
                          <a:latin typeface="Calibri" panose="020F0502020204030204" pitchFamily="34" charset="0"/>
                        </a:rPr>
                        <a:t>Disha</a:t>
                      </a:r>
                    </a:p>
                  </a:txBody>
                  <a:tcPr marL="0" marR="0" marT="0" marB="0" anchor="ctr"/>
                </a:tc>
                <a:tc>
                  <a:txBody>
                    <a:bodyPr/>
                    <a:lstStyle/>
                    <a:p>
                      <a:pPr algn="ctr" fontAlgn="ctr"/>
                      <a:r>
                        <a:rPr lang="en-US" sz="900" u="none" strike="noStrike">
                          <a:effectLst/>
                        </a:rPr>
                        <a:t>Firefox </a:t>
                      </a:r>
                      <a:r>
                        <a:rPr lang="en-US" sz="900" u="none" strike="noStrike" err="1">
                          <a:effectLst/>
                        </a:rPr>
                        <a:t>webdriver</a:t>
                      </a:r>
                      <a:r>
                        <a:rPr lang="en-US" sz="900" u="none" strike="noStrike">
                          <a:effectLst/>
                        </a:rPr>
                        <a:t> was not able to run through script for this website</a:t>
                      </a:r>
                    </a:p>
                  </a:txBody>
                  <a:tcPr marL="0" marR="0" marT="0" marB="0" anchor="ctr"/>
                </a:tc>
                <a:tc>
                  <a:txBody>
                    <a:bodyPr/>
                    <a:lstStyle/>
                    <a:p>
                      <a:pPr algn="ctr" fontAlgn="ctr"/>
                      <a:r>
                        <a:rPr lang="en-US" sz="900" u="none" strike="noStrike">
                          <a:effectLst/>
                        </a:rPr>
                        <a:t>Use Chrome Driver instead of Firefox Driver</a:t>
                      </a:r>
                    </a:p>
                  </a:txBody>
                  <a:tcPr marL="0" marR="0" marT="0" marB="0" anchor="ctr"/>
                </a:tc>
                <a:tc>
                  <a:txBody>
                    <a:bodyPr/>
                    <a:lstStyle/>
                    <a:p>
                      <a:pPr algn="ctr" fontAlgn="ctr"/>
                      <a:r>
                        <a:rPr lang="en-US" sz="900" u="none" strike="noStrike">
                          <a:effectLst/>
                        </a:rPr>
                        <a:t>20/9/2022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20/9/2022</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900" u="none" strike="noStrike">
                          <a:effectLst/>
                        </a:rPr>
                        <a:t>Script failed when tried to run using gecko driver.  Use chrome driver.</a:t>
                      </a:r>
                    </a:p>
                  </a:txBody>
                  <a:tcPr marL="0" marR="0" marT="0" marB="0" anchor="ctr"/>
                </a:tc>
                <a:tc>
                  <a:txBody>
                    <a:bodyPr/>
                    <a:lstStyle/>
                    <a:p>
                      <a:pPr algn="ctr" fontAlgn="ctr"/>
                      <a:r>
                        <a:rPr lang="en-US" sz="900" u="none" strike="noStrike">
                          <a:effectLst/>
                        </a:rPr>
                        <a:t>Resolved</a:t>
                      </a: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4896395"/>
                  </a:ext>
                </a:extLst>
              </a:tr>
            </a:tbl>
          </a:graphicData>
        </a:graphic>
      </p:graphicFrame>
    </p:spTree>
    <p:extLst>
      <p:ext uri="{BB962C8B-B14F-4D97-AF65-F5344CB8AC3E}">
        <p14:creationId xmlns:p14="http://schemas.microsoft.com/office/powerpoint/2010/main" val="355366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DE5-3FB7-4996-A7DF-13A90E05A385}"/>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68BD1852-6112-45EE-B746-A97775EA87A4}"/>
              </a:ext>
            </a:extLst>
          </p:cNvPr>
          <p:cNvSpPr>
            <a:spLocks noGrp="1"/>
          </p:cNvSpPr>
          <p:nvPr>
            <p:ph type="subTitle" idx="1"/>
          </p:nvPr>
        </p:nvSpPr>
        <p:spPr/>
        <p:txBody>
          <a:bodyPr/>
          <a:lstStyle/>
          <a:p>
            <a:r>
              <a:rPr lang="en-US"/>
              <a:t>Persistent Interactive | Persistent University</a:t>
            </a:r>
          </a:p>
        </p:txBody>
      </p:sp>
    </p:spTree>
    <p:extLst>
      <p:ext uri="{BB962C8B-B14F-4D97-AF65-F5344CB8AC3E}">
        <p14:creationId xmlns:p14="http://schemas.microsoft.com/office/powerpoint/2010/main" val="161729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C312-385B-0E46-807A-BDFDC4C29678}"/>
              </a:ext>
            </a:extLst>
          </p:cNvPr>
          <p:cNvSpPr>
            <a:spLocks noGrp="1"/>
          </p:cNvSpPr>
          <p:nvPr>
            <p:ph type="title"/>
          </p:nvPr>
        </p:nvSpPr>
        <p:spPr>
          <a:xfrm>
            <a:off x="369030" y="417146"/>
            <a:ext cx="11453940" cy="360000"/>
          </a:xfrm>
        </p:spPr>
        <p:txBody>
          <a:bodyPr/>
          <a:lstStyle/>
          <a:p>
            <a:pPr algn="ctr"/>
            <a:r>
              <a:rPr lang="en-US" sz="3600" spc="300">
                <a:solidFill>
                  <a:schemeClr val="accent1"/>
                </a:solidFill>
                <a:latin typeface="Calibri"/>
                <a:cs typeface="Calibri"/>
              </a:rPr>
              <a:t>Introduction</a:t>
            </a:r>
          </a:p>
        </p:txBody>
      </p:sp>
      <p:sp>
        <p:nvSpPr>
          <p:cNvPr id="7" name="Content Placeholder 6">
            <a:extLst>
              <a:ext uri="{FF2B5EF4-FFF2-40B4-BE49-F238E27FC236}">
                <a16:creationId xmlns:a16="http://schemas.microsoft.com/office/drawing/2014/main" id="{FD5957F5-C65F-4E78-B412-346820022DA6}"/>
              </a:ext>
            </a:extLst>
          </p:cNvPr>
          <p:cNvSpPr>
            <a:spLocks noGrp="1"/>
          </p:cNvSpPr>
          <p:nvPr>
            <p:ph idx="1"/>
          </p:nvPr>
        </p:nvSpPr>
        <p:spPr>
          <a:xfrm>
            <a:off x="369030" y="1359955"/>
            <a:ext cx="11453941" cy="4977901"/>
          </a:xfrm>
        </p:spPr>
        <p:txBody>
          <a:bodyPr/>
          <a:lstStyle/>
          <a:p>
            <a:pPr>
              <a:lnSpc>
                <a:spcPct val="150000"/>
              </a:lnSpc>
              <a:buFont typeface="Wingdings" panose="05000000000000000000" pitchFamily="2" charset="2"/>
              <a:buChar char="§"/>
            </a:pPr>
            <a:r>
              <a:rPr lang="en-US" sz="2000" b="0" i="0">
                <a:effectLst/>
              </a:rPr>
              <a:t>OpenCart is an online store management system. It is PHP-based, using a MySQL database and HTML components. </a:t>
            </a:r>
          </a:p>
          <a:p>
            <a:pPr>
              <a:lnSpc>
                <a:spcPct val="150000"/>
              </a:lnSpc>
              <a:buFont typeface="Wingdings" panose="05000000000000000000" pitchFamily="2" charset="2"/>
              <a:buChar char="§"/>
            </a:pPr>
            <a:r>
              <a:rPr lang="en-US" sz="2000"/>
              <a:t>This application is an ideal opensource ecommerce solution for every business.</a:t>
            </a:r>
            <a:endParaRPr lang="en-US" sz="2000" b="0" i="0">
              <a:effectLst/>
            </a:endParaRPr>
          </a:p>
          <a:p>
            <a:pPr>
              <a:lnSpc>
                <a:spcPct val="150000"/>
              </a:lnSpc>
              <a:buFont typeface="Wingdings" panose="05000000000000000000" pitchFamily="2" charset="2"/>
              <a:buChar char="§"/>
            </a:pPr>
            <a:r>
              <a:rPr lang="en-US" sz="2000" b="0" i="0">
                <a:effectLst/>
              </a:rPr>
              <a:t>It is freely available under the GNU General Public License.</a:t>
            </a:r>
            <a:endParaRPr lang="en-US" sz="2000"/>
          </a:p>
          <a:p>
            <a:pPr>
              <a:lnSpc>
                <a:spcPct val="150000"/>
              </a:lnSpc>
              <a:buFont typeface="Wingdings" panose="05000000000000000000" pitchFamily="2" charset="2"/>
              <a:buChar char="§"/>
            </a:pPr>
            <a:r>
              <a:rPr lang="en-US" sz="2000"/>
              <a:t>It is built with a purpose to boost online sales for any small or large business. </a:t>
            </a:r>
          </a:p>
          <a:p>
            <a:pPr>
              <a:lnSpc>
                <a:spcPct val="150000"/>
              </a:lnSpc>
              <a:buFont typeface="Wingdings" panose="05000000000000000000" pitchFamily="2" charset="2"/>
              <a:buChar char="§"/>
            </a:pPr>
            <a:r>
              <a:rPr lang="en-US" sz="2000"/>
              <a:t>It provides various features like it is SEO(Search Engine Optimization) friendly, free to use, has </a:t>
            </a:r>
          </a:p>
          <a:p>
            <a:pPr marL="0" indent="0">
              <a:lnSpc>
                <a:spcPct val="150000"/>
              </a:lnSpc>
              <a:buNone/>
            </a:pPr>
            <a:r>
              <a:rPr lang="en-US" sz="2000"/>
              <a:t>    APIs enabled, fast and secure and provides outstanding support also it is very easy to use. </a:t>
            </a:r>
          </a:p>
        </p:txBody>
      </p:sp>
    </p:spTree>
    <p:extLst>
      <p:ext uri="{BB962C8B-B14F-4D97-AF65-F5344CB8AC3E}">
        <p14:creationId xmlns:p14="http://schemas.microsoft.com/office/powerpoint/2010/main" val="12207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D3C23-0CC6-444E-8DE7-36D18A3DDE67}"/>
              </a:ext>
            </a:extLst>
          </p:cNvPr>
          <p:cNvSpPr txBox="1"/>
          <p:nvPr/>
        </p:nvSpPr>
        <p:spPr>
          <a:xfrm>
            <a:off x="459416" y="683085"/>
            <a:ext cx="5804034" cy="646331"/>
          </a:xfrm>
          <a:prstGeom prst="rect">
            <a:avLst/>
          </a:prstGeom>
          <a:noFill/>
        </p:spPr>
        <p:txBody>
          <a:bodyPr wrap="square" lIns="91440" tIns="45720" rIns="91440" bIns="45720" rtlCol="0" anchor="t">
            <a:spAutoFit/>
          </a:bodyPr>
          <a:lstStyle/>
          <a:p>
            <a:r>
              <a:rPr lang="en-US" sz="3600" b="1" spc="300">
                <a:solidFill>
                  <a:schemeClr val="accent1"/>
                </a:solidFill>
                <a:latin typeface="Calibri"/>
                <a:cs typeface="Calibri"/>
              </a:rPr>
              <a:t>Software Specification</a:t>
            </a:r>
          </a:p>
        </p:txBody>
      </p:sp>
      <p:sp>
        <p:nvSpPr>
          <p:cNvPr id="5" name="TextBox 4">
            <a:extLst>
              <a:ext uri="{FF2B5EF4-FFF2-40B4-BE49-F238E27FC236}">
                <a16:creationId xmlns:a16="http://schemas.microsoft.com/office/drawing/2014/main" id="{1B69366D-4E14-410F-90C1-35596FC58465}"/>
              </a:ext>
            </a:extLst>
          </p:cNvPr>
          <p:cNvSpPr txBox="1"/>
          <p:nvPr/>
        </p:nvSpPr>
        <p:spPr>
          <a:xfrm>
            <a:off x="399885" y="1614821"/>
            <a:ext cx="6266047" cy="2712987"/>
          </a:xfrm>
          <a:prstGeom prst="rect">
            <a:avLst/>
          </a:prstGeom>
          <a:noFill/>
        </p:spPr>
        <p:txBody>
          <a:bodyPr wrap="square" lIns="91440" tIns="45720" rIns="91440" bIns="45720" rtlCol="0" anchor="t">
            <a:spAutoFit/>
          </a:bodyPr>
          <a:lstStyle/>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Eclipse IDE</a:t>
            </a:r>
          </a:p>
          <a:p>
            <a:pPr marL="285750" indent="-285750">
              <a:lnSpc>
                <a:spcPct val="150000"/>
              </a:lnSpc>
              <a:buFont typeface="Wingdings" panose="05000000000000000000" pitchFamily="2" charset="2"/>
              <a:buChar char="§"/>
            </a:pPr>
            <a:r>
              <a:rPr lang="en-US" sz="2400">
                <a:latin typeface="Calibri" panose="020F0502020204030204" pitchFamily="34" charset="0"/>
                <a:cs typeface="Calibri" panose="020F0502020204030204" pitchFamily="34" charset="0"/>
              </a:rPr>
              <a:t>Apache POI</a:t>
            </a:r>
          </a:p>
          <a:p>
            <a:pPr marL="285750" indent="-285750">
              <a:lnSpc>
                <a:spcPct val="150000"/>
              </a:lnSpc>
              <a:buFont typeface="Wingdings" panose="05000000000000000000" pitchFamily="2" charset="2"/>
              <a:buChar char="§"/>
            </a:pPr>
            <a:r>
              <a:rPr lang="en-US" sz="2400">
                <a:latin typeface="Calibri"/>
                <a:cs typeface="Calibri"/>
              </a:rPr>
              <a:t>TestNG</a:t>
            </a:r>
          </a:p>
          <a:p>
            <a:pPr marL="285750" indent="-285750">
              <a:lnSpc>
                <a:spcPct val="150000"/>
              </a:lnSpc>
              <a:buFont typeface="Wingdings" panose="05000000000000000000" pitchFamily="2" charset="2"/>
              <a:buChar char="§"/>
            </a:pPr>
            <a:r>
              <a:rPr lang="en-US" sz="2400">
                <a:latin typeface="Calibri"/>
                <a:cs typeface="Calibri"/>
              </a:rPr>
              <a:t>AutoIT</a:t>
            </a:r>
          </a:p>
          <a:p>
            <a:pPr marL="285750" indent="-285750">
              <a:lnSpc>
                <a:spcPct val="150000"/>
              </a:lnSpc>
              <a:buFont typeface="Wingdings" panose="05000000000000000000" pitchFamily="2" charset="2"/>
              <a:buChar char="§"/>
            </a:pPr>
            <a:endParaRPr lang="en-US" sz="2000" b="1">
              <a:latin typeface="Arial" panose="020B0604020202020204"/>
              <a:cs typeface="Arial" panose="020B0604020202020204"/>
            </a:endParaRPr>
          </a:p>
        </p:txBody>
      </p:sp>
      <p:pic>
        <p:nvPicPr>
          <p:cNvPr id="6" name="Picture 6" descr="Icon&#10;&#10;Description automatically generated">
            <a:extLst>
              <a:ext uri="{FF2B5EF4-FFF2-40B4-BE49-F238E27FC236}">
                <a16:creationId xmlns:a16="http://schemas.microsoft.com/office/drawing/2014/main" id="{26875AC9-6DBE-D585-8234-0F928D0F00DD}"/>
              </a:ext>
            </a:extLst>
          </p:cNvPr>
          <p:cNvPicPr>
            <a:picLocks noChangeAspect="1"/>
          </p:cNvPicPr>
          <p:nvPr/>
        </p:nvPicPr>
        <p:blipFill>
          <a:blip r:embed="rId2"/>
          <a:stretch>
            <a:fillRect/>
          </a:stretch>
        </p:blipFill>
        <p:spPr>
          <a:xfrm>
            <a:off x="10103879" y="4988551"/>
            <a:ext cx="1815116" cy="1581686"/>
          </a:xfrm>
          <a:prstGeom prst="rect">
            <a:avLst/>
          </a:prstGeom>
        </p:spPr>
      </p:pic>
    </p:spTree>
    <p:extLst>
      <p:ext uri="{BB962C8B-B14F-4D97-AF65-F5344CB8AC3E}">
        <p14:creationId xmlns:p14="http://schemas.microsoft.com/office/powerpoint/2010/main" val="2434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714375" y="485775"/>
            <a:ext cx="5838030" cy="681037"/>
          </a:xfrm>
        </p:spPr>
        <p:txBody>
          <a:bodyPr/>
          <a:lstStyle/>
          <a:p>
            <a:pPr algn="ctr"/>
            <a:r>
              <a:rPr lang="en-US" sz="3600">
                <a:solidFill>
                  <a:schemeClr val="accent1"/>
                </a:solidFill>
                <a:latin typeface="Calibri"/>
                <a:cs typeface="Calibri"/>
              </a:rPr>
              <a:t>Manual Testing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583407" y="1680369"/>
            <a:ext cx="7911306" cy="3500436"/>
          </a:xfrm>
        </p:spPr>
        <p:txBody>
          <a:bodyPr vert="horz" lIns="0" tIns="0" rIns="0" bIns="0" rtlCol="0" anchor="t">
            <a:normAutofit/>
          </a:bodyPr>
          <a:lstStyle/>
          <a:p>
            <a:pPr marL="285750" indent="-285750">
              <a:lnSpc>
                <a:spcPct val="150000"/>
              </a:lnSpc>
              <a:buFont typeface="Wingdings" panose="05000000000000000000" pitchFamily="2" charset="2"/>
              <a:buChar char="§"/>
            </a:pPr>
            <a:r>
              <a:rPr lang="en-US" sz="2400">
                <a:latin typeface="Calibri"/>
                <a:cs typeface="Calibri"/>
              </a:rPr>
              <a:t>The initial phase of our project was writing down the manual test cases for all the modules. In order to accomplish that we used excel format that is used by most of the testers.</a:t>
            </a:r>
          </a:p>
          <a:p>
            <a:pPr marL="285750" indent="-285750">
              <a:buFont typeface="Wingdings" panose="05000000000000000000" pitchFamily="2" charset="2"/>
              <a:buChar char="§"/>
            </a:pPr>
            <a:r>
              <a:rPr lang="en-US" sz="2400">
                <a:latin typeface="Calibri"/>
                <a:cs typeface="Calibri"/>
              </a:rPr>
              <a:t>Then classified written test cases into Automatable and Non-automatable.</a:t>
            </a: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US" sz="2000">
              <a:latin typeface="Calibri" panose="020F0502020204030204" pitchFamily="34" charset="0"/>
              <a:cs typeface="Calibri" panose="020F0502020204030204" pitchFamily="34" charset="0"/>
            </a:endParaRPr>
          </a:p>
        </p:txBody>
      </p:sp>
      <p:pic>
        <p:nvPicPr>
          <p:cNvPr id="4" name="Picture 4" descr="Icon&#10;&#10;Description automatically generated">
            <a:extLst>
              <a:ext uri="{FF2B5EF4-FFF2-40B4-BE49-F238E27FC236}">
                <a16:creationId xmlns:a16="http://schemas.microsoft.com/office/drawing/2014/main" id="{D7C061F6-FDC4-B607-E2AA-D45C918F4077}"/>
              </a:ext>
            </a:extLst>
          </p:cNvPr>
          <p:cNvPicPr>
            <a:picLocks noChangeAspect="1"/>
          </p:cNvPicPr>
          <p:nvPr/>
        </p:nvPicPr>
        <p:blipFill>
          <a:blip r:embed="rId2"/>
          <a:stretch>
            <a:fillRect/>
          </a:stretch>
        </p:blipFill>
        <p:spPr>
          <a:xfrm>
            <a:off x="9964358" y="4902693"/>
            <a:ext cx="1772186" cy="1549488"/>
          </a:xfrm>
          <a:prstGeom prst="rect">
            <a:avLst/>
          </a:prstGeom>
        </p:spPr>
      </p:pic>
    </p:spTree>
    <p:extLst>
      <p:ext uri="{BB962C8B-B14F-4D97-AF65-F5344CB8AC3E}">
        <p14:creationId xmlns:p14="http://schemas.microsoft.com/office/powerpoint/2010/main" val="154537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448469" y="303213"/>
            <a:ext cx="4129088" cy="773113"/>
          </a:xfrm>
        </p:spPr>
        <p:txBody>
          <a:bodyPr/>
          <a:lstStyle/>
          <a:p>
            <a:pPr algn="ctr"/>
            <a:r>
              <a:rPr lang="en-US" sz="3600">
                <a:solidFill>
                  <a:schemeClr val="accent1"/>
                </a:solidFill>
                <a:latin typeface="Calibri"/>
                <a:cs typeface="Calibri"/>
              </a:rPr>
              <a:t>Project Object Model</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448469" y="1346201"/>
            <a:ext cx="6003131" cy="5417343"/>
          </a:xfrm>
        </p:spPr>
        <p:txBody>
          <a:bodyPr vert="horz" lIns="0" tIns="0" rIns="0" bIns="0" rtlCol="0" anchor="t">
            <a:normAutofit/>
          </a:bodyPr>
          <a:lstStyle/>
          <a:p>
            <a:pPr marL="285750" indent="-285750">
              <a:lnSpc>
                <a:spcPct val="160000"/>
              </a:lnSpc>
              <a:buFont typeface="Wingdings" panose="05000000000000000000" pitchFamily="2" charset="2"/>
              <a:buChar char="§"/>
            </a:pPr>
            <a:r>
              <a:rPr lang="en-US" sz="2000"/>
              <a:t>Project Object Model is a design pattern in selenium.</a:t>
            </a:r>
            <a:endParaRPr lang="en-US" sz="2000">
              <a:cs typeface="Arial"/>
            </a:endParaRPr>
          </a:p>
          <a:p>
            <a:pPr marL="285750" indent="-285750">
              <a:lnSpc>
                <a:spcPct val="160000"/>
              </a:lnSpc>
              <a:buFont typeface="Wingdings" panose="05000000000000000000" pitchFamily="2" charset="2"/>
              <a:buChar char="§"/>
            </a:pPr>
            <a:r>
              <a:rPr lang="en-US" sz="2000">
                <a:cs typeface="Arial"/>
              </a:rPr>
              <a:t>Used to access large number of web elements efficiently.</a:t>
            </a:r>
            <a:endParaRPr lang="en-US" sz="2000"/>
          </a:p>
          <a:p>
            <a:pPr marL="285750" indent="-285750">
              <a:lnSpc>
                <a:spcPct val="160000"/>
              </a:lnSpc>
              <a:buFont typeface="Wingdings" panose="05000000000000000000" pitchFamily="2" charset="2"/>
              <a:buChar char="§"/>
            </a:pPr>
            <a:r>
              <a:rPr lang="en-US" sz="2000">
                <a:cs typeface="Arial"/>
              </a:rPr>
              <a:t>Each page module has its individual page and test class. E.g. Account module has Account page &amp; </a:t>
            </a:r>
            <a:r>
              <a:rPr lang="en-US" sz="2000" err="1">
                <a:cs typeface="Arial"/>
              </a:rPr>
              <a:t>Test_Account</a:t>
            </a:r>
            <a:r>
              <a:rPr lang="en-US" sz="2000">
                <a:cs typeface="Arial"/>
              </a:rPr>
              <a:t> classes.</a:t>
            </a:r>
            <a:endParaRPr lang="en-US" sz="2000"/>
          </a:p>
          <a:p>
            <a:pPr marL="285750" indent="-285750">
              <a:lnSpc>
                <a:spcPct val="160000"/>
              </a:lnSpc>
              <a:buFont typeface="Wingdings" panose="05000000000000000000" pitchFamily="2" charset="2"/>
              <a:buChar char="§"/>
            </a:pPr>
            <a:r>
              <a:rPr lang="en-US" sz="2000">
                <a:cs typeface="Arial"/>
              </a:rPr>
              <a:t>Helped to reduce code duplication.</a:t>
            </a:r>
          </a:p>
        </p:txBody>
      </p:sp>
      <p:pic>
        <p:nvPicPr>
          <p:cNvPr id="6" name="Picture 6" descr="Text&#10;&#10;Description automatically generated">
            <a:extLst>
              <a:ext uri="{FF2B5EF4-FFF2-40B4-BE49-F238E27FC236}">
                <a16:creationId xmlns:a16="http://schemas.microsoft.com/office/drawing/2014/main" id="{94732DD3-4084-011F-4460-CB287338DD8B}"/>
              </a:ext>
            </a:extLst>
          </p:cNvPr>
          <p:cNvPicPr>
            <a:picLocks noChangeAspect="1"/>
          </p:cNvPicPr>
          <p:nvPr/>
        </p:nvPicPr>
        <p:blipFill rotWithShape="1">
          <a:blip r:embed="rId2"/>
          <a:srcRect r="65730" b="19881"/>
          <a:stretch/>
        </p:blipFill>
        <p:spPr>
          <a:xfrm>
            <a:off x="6954838" y="871559"/>
            <a:ext cx="3873775" cy="5119976"/>
          </a:xfrm>
          <a:prstGeom prst="rect">
            <a:avLst/>
          </a:prstGeom>
        </p:spPr>
      </p:pic>
      <p:pic>
        <p:nvPicPr>
          <p:cNvPr id="7" name="Picture 7" descr="Icon&#10;&#10;Description automatically generated">
            <a:extLst>
              <a:ext uri="{FF2B5EF4-FFF2-40B4-BE49-F238E27FC236}">
                <a16:creationId xmlns:a16="http://schemas.microsoft.com/office/drawing/2014/main" id="{FCF70DD9-571F-0FDC-171C-DAF1C1BB4B22}"/>
              </a:ext>
            </a:extLst>
          </p:cNvPr>
          <p:cNvPicPr>
            <a:picLocks noChangeAspect="1"/>
          </p:cNvPicPr>
          <p:nvPr/>
        </p:nvPicPr>
        <p:blipFill>
          <a:blip r:embed="rId3"/>
          <a:stretch>
            <a:fillRect/>
          </a:stretch>
        </p:blipFill>
        <p:spPr>
          <a:xfrm>
            <a:off x="9921428" y="4924157"/>
            <a:ext cx="1815116" cy="1570954"/>
          </a:xfrm>
          <a:prstGeom prst="rect">
            <a:avLst/>
          </a:prstGeom>
        </p:spPr>
      </p:pic>
    </p:spTree>
    <p:extLst>
      <p:ext uri="{BB962C8B-B14F-4D97-AF65-F5344CB8AC3E}">
        <p14:creationId xmlns:p14="http://schemas.microsoft.com/office/powerpoint/2010/main" val="21005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8D36D-4A46-D29F-3233-94CB19FF9533}"/>
              </a:ext>
            </a:extLst>
          </p:cNvPr>
          <p:cNvSpPr txBox="1"/>
          <p:nvPr/>
        </p:nvSpPr>
        <p:spPr>
          <a:xfrm>
            <a:off x="2301874" y="936625"/>
            <a:ext cx="6308725" cy="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76F15D1-91F9-DFA7-2D10-C8363EAF1303}"/>
              </a:ext>
            </a:extLst>
          </p:cNvPr>
          <p:cNvSpPr txBox="1"/>
          <p:nvPr/>
        </p:nvSpPr>
        <p:spPr>
          <a:xfrm>
            <a:off x="423333" y="74083"/>
            <a:ext cx="53498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a:solidFill>
                <a:schemeClr val="accent1"/>
              </a:solidFill>
              <a:latin typeface="Calibri"/>
              <a:cs typeface="Arial"/>
            </a:endParaRPr>
          </a:p>
          <a:p>
            <a:r>
              <a:rPr lang="en-US" sz="3600" b="1">
                <a:solidFill>
                  <a:schemeClr val="accent1"/>
                </a:solidFill>
                <a:latin typeface="Calibri"/>
                <a:cs typeface="Arial"/>
              </a:rPr>
              <a:t>Apache POI</a:t>
            </a:r>
          </a:p>
        </p:txBody>
      </p:sp>
      <p:sp>
        <p:nvSpPr>
          <p:cNvPr id="5" name="TextBox 4">
            <a:extLst>
              <a:ext uri="{FF2B5EF4-FFF2-40B4-BE49-F238E27FC236}">
                <a16:creationId xmlns:a16="http://schemas.microsoft.com/office/drawing/2014/main" id="{3D69559C-FC04-C7F7-F669-05C3A109A5A8}"/>
              </a:ext>
            </a:extLst>
          </p:cNvPr>
          <p:cNvSpPr txBox="1"/>
          <p:nvPr/>
        </p:nvSpPr>
        <p:spPr>
          <a:xfrm>
            <a:off x="523874" y="1476375"/>
            <a:ext cx="89376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ea typeface="+mn-lt"/>
                <a:cs typeface="+mn-lt"/>
              </a:rPr>
              <a:t>Apache POI is an open-source java library to create and manipulate various file formats based on Microsoft Office.</a:t>
            </a:r>
            <a:endParaRPr lang="en-US">
              <a:cs typeface="Arial" panose="020B0604020202020204"/>
            </a:endParaRPr>
          </a:p>
          <a:p>
            <a:pPr marL="285750" indent="-285750">
              <a:buFont typeface="Wingdings"/>
              <a:buChar char="§"/>
            </a:pPr>
            <a:endParaRPr lang="en-US">
              <a:ea typeface="+mn-lt"/>
              <a:cs typeface="+mn-lt"/>
            </a:endParaRPr>
          </a:p>
          <a:p>
            <a:pPr marL="285750" indent="-285750">
              <a:buFont typeface="Wingdings"/>
              <a:buChar char="§"/>
            </a:pPr>
            <a:r>
              <a:rPr lang="en-US">
                <a:ea typeface="+mn-lt"/>
                <a:cs typeface="+mn-lt"/>
              </a:rPr>
              <a:t> Using POI, we were able to perform create, modify and display/read operations on different file formats.</a:t>
            </a:r>
            <a:endParaRPr lang="en-US">
              <a:cs typeface="Arial" panose="020B0604020202020204"/>
            </a:endParaRPr>
          </a:p>
          <a:p>
            <a:pPr marL="285750" indent="-285750">
              <a:buFont typeface="Wingdings"/>
              <a:buChar char="§"/>
            </a:pPr>
            <a:endParaRPr lang="en-US">
              <a:cs typeface="Arial" panose="020B0604020202020204"/>
            </a:endParaRPr>
          </a:p>
          <a:p>
            <a:pPr marL="285750" indent="-285750">
              <a:buFont typeface="Wingdings"/>
              <a:buChar char="§"/>
            </a:pPr>
            <a:r>
              <a:rPr lang="en-US">
                <a:ea typeface="+mn-lt"/>
                <a:cs typeface="+mn-lt"/>
              </a:rPr>
              <a:t>We have used Apache poi for reading the excel file for testing different types of input.</a:t>
            </a:r>
            <a:endParaRPr lang="en-US">
              <a:cs typeface="Arial" panose="020B0604020202020204"/>
            </a:endParaRPr>
          </a:p>
        </p:txBody>
      </p:sp>
      <p:pic>
        <p:nvPicPr>
          <p:cNvPr id="6" name="Picture 6" descr="Icon&#10;&#10;Description automatically generated">
            <a:extLst>
              <a:ext uri="{FF2B5EF4-FFF2-40B4-BE49-F238E27FC236}">
                <a16:creationId xmlns:a16="http://schemas.microsoft.com/office/drawing/2014/main" id="{7828D382-D75A-6146-DEE5-D2052928E3B6}"/>
              </a:ext>
            </a:extLst>
          </p:cNvPr>
          <p:cNvPicPr>
            <a:picLocks noChangeAspect="1"/>
          </p:cNvPicPr>
          <p:nvPr/>
        </p:nvPicPr>
        <p:blipFill>
          <a:blip r:embed="rId2"/>
          <a:stretch>
            <a:fillRect/>
          </a:stretch>
        </p:blipFill>
        <p:spPr>
          <a:xfrm>
            <a:off x="9903355" y="5066771"/>
            <a:ext cx="1629833" cy="1418166"/>
          </a:xfrm>
          <a:prstGeom prst="rect">
            <a:avLst/>
          </a:prstGeom>
        </p:spPr>
      </p:pic>
    </p:spTree>
    <p:extLst>
      <p:ext uri="{BB962C8B-B14F-4D97-AF65-F5344CB8AC3E}">
        <p14:creationId xmlns:p14="http://schemas.microsoft.com/office/powerpoint/2010/main" val="3097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F774C-A76D-3025-134D-0994A20F6F91}"/>
              </a:ext>
            </a:extLst>
          </p:cNvPr>
          <p:cNvSpPr txBox="1"/>
          <p:nvPr/>
        </p:nvSpPr>
        <p:spPr>
          <a:xfrm>
            <a:off x="419100" y="495300"/>
            <a:ext cx="5010150" cy="76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10AE8C8A-54D9-494B-543E-9A36959C6477}"/>
              </a:ext>
            </a:extLst>
          </p:cNvPr>
          <p:cNvSpPr txBox="1"/>
          <p:nvPr/>
        </p:nvSpPr>
        <p:spPr>
          <a:xfrm>
            <a:off x="657225" y="493183"/>
            <a:ext cx="5943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err="1">
                <a:solidFill>
                  <a:schemeClr val="accent1"/>
                </a:solidFill>
                <a:latin typeface="Calibri"/>
                <a:cs typeface="Arial"/>
              </a:rPr>
              <a:t>AutoIT</a:t>
            </a:r>
            <a:endParaRPr lang="en-US" sz="3600" b="1" err="1">
              <a:solidFill>
                <a:schemeClr val="accent1"/>
              </a:solidFill>
              <a:latin typeface="Calibri"/>
            </a:endParaRPr>
          </a:p>
        </p:txBody>
      </p:sp>
      <p:sp>
        <p:nvSpPr>
          <p:cNvPr id="4" name="TextBox 3">
            <a:extLst>
              <a:ext uri="{FF2B5EF4-FFF2-40B4-BE49-F238E27FC236}">
                <a16:creationId xmlns:a16="http://schemas.microsoft.com/office/drawing/2014/main" id="{2475FBBD-EACC-546D-6550-F6670F90451F}"/>
              </a:ext>
            </a:extLst>
          </p:cNvPr>
          <p:cNvSpPr txBox="1"/>
          <p:nvPr/>
        </p:nvSpPr>
        <p:spPr>
          <a:xfrm>
            <a:off x="659607" y="1543050"/>
            <a:ext cx="59351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err="1">
                <a:ea typeface="+mn-lt"/>
                <a:cs typeface="+mn-lt"/>
              </a:rPr>
              <a:t>AutoIt</a:t>
            </a:r>
            <a:r>
              <a:rPr lang="en-US" sz="2000">
                <a:ea typeface="+mn-lt"/>
                <a:cs typeface="+mn-lt"/>
              </a:rPr>
              <a:t> is a freeware scripting language designed for automating windows GUI and general scripting.</a:t>
            </a:r>
          </a:p>
          <a:p>
            <a:pPr marL="285750" indent="-285750">
              <a:buFont typeface="Arial" panose="020B0604020202020204" pitchFamily="34" charset="0"/>
              <a:buChar char="•"/>
            </a:pPr>
            <a:r>
              <a:rPr lang="en-US" sz="2000">
                <a:cs typeface="Arial" panose="020B0604020202020204"/>
              </a:rPr>
              <a:t>Useful in uploading image files on the site.</a:t>
            </a:r>
          </a:p>
        </p:txBody>
      </p:sp>
      <p:pic>
        <p:nvPicPr>
          <p:cNvPr id="5" name="Picture 5" descr="Text&#10;&#10;Description automatically generated">
            <a:extLst>
              <a:ext uri="{FF2B5EF4-FFF2-40B4-BE49-F238E27FC236}">
                <a16:creationId xmlns:a16="http://schemas.microsoft.com/office/drawing/2014/main" id="{1C9D8D79-BD7E-FC92-D4F4-96109E1C12EA}"/>
              </a:ext>
            </a:extLst>
          </p:cNvPr>
          <p:cNvPicPr>
            <a:picLocks noChangeAspect="1"/>
          </p:cNvPicPr>
          <p:nvPr/>
        </p:nvPicPr>
        <p:blipFill>
          <a:blip r:embed="rId2"/>
          <a:stretch>
            <a:fillRect/>
          </a:stretch>
        </p:blipFill>
        <p:spPr>
          <a:xfrm>
            <a:off x="838994" y="3414210"/>
            <a:ext cx="7209366" cy="2738912"/>
          </a:xfrm>
          <a:prstGeom prst="rect">
            <a:avLst/>
          </a:prstGeom>
        </p:spPr>
      </p:pic>
      <p:pic>
        <p:nvPicPr>
          <p:cNvPr id="6" name="Picture 6" descr="Icon&#10;&#10;Description automatically generated">
            <a:extLst>
              <a:ext uri="{FF2B5EF4-FFF2-40B4-BE49-F238E27FC236}">
                <a16:creationId xmlns:a16="http://schemas.microsoft.com/office/drawing/2014/main" id="{349523A3-2C10-86E4-6811-BF9361528BDE}"/>
              </a:ext>
            </a:extLst>
          </p:cNvPr>
          <p:cNvPicPr>
            <a:picLocks noChangeAspect="1"/>
          </p:cNvPicPr>
          <p:nvPr/>
        </p:nvPicPr>
        <p:blipFill>
          <a:blip r:embed="rId3"/>
          <a:stretch>
            <a:fillRect/>
          </a:stretch>
        </p:blipFill>
        <p:spPr>
          <a:xfrm>
            <a:off x="10006542" y="4778376"/>
            <a:ext cx="1873250" cy="1608666"/>
          </a:xfrm>
          <a:prstGeom prst="rect">
            <a:avLst/>
          </a:prstGeom>
        </p:spPr>
      </p:pic>
    </p:spTree>
    <p:extLst>
      <p:ext uri="{BB962C8B-B14F-4D97-AF65-F5344CB8AC3E}">
        <p14:creationId xmlns:p14="http://schemas.microsoft.com/office/powerpoint/2010/main" val="178776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498-4F9C-4CD4-8902-A8027AE0EBE4}"/>
              </a:ext>
            </a:extLst>
          </p:cNvPr>
          <p:cNvSpPr>
            <a:spLocks noGrp="1"/>
          </p:cNvSpPr>
          <p:nvPr>
            <p:ph type="ctrTitle" idx="4294967295"/>
          </p:nvPr>
        </p:nvSpPr>
        <p:spPr>
          <a:xfrm>
            <a:off x="573882" y="511969"/>
            <a:ext cx="1839913" cy="600075"/>
          </a:xfrm>
        </p:spPr>
        <p:txBody>
          <a:bodyPr/>
          <a:lstStyle/>
          <a:p>
            <a:pPr algn="ctr"/>
            <a:r>
              <a:rPr lang="en-US" sz="3600" spc="300">
                <a:solidFill>
                  <a:schemeClr val="accent1"/>
                </a:solidFill>
                <a:latin typeface="Calibri"/>
                <a:cs typeface="Calibri"/>
              </a:rPr>
              <a:t>TestNG</a:t>
            </a:r>
          </a:p>
        </p:txBody>
      </p:sp>
      <p:sp>
        <p:nvSpPr>
          <p:cNvPr id="3" name="Subtitle 2">
            <a:extLst>
              <a:ext uri="{FF2B5EF4-FFF2-40B4-BE49-F238E27FC236}">
                <a16:creationId xmlns:a16="http://schemas.microsoft.com/office/drawing/2014/main" id="{C4C49E2F-B4EE-4F26-9441-E3C0929C4054}"/>
              </a:ext>
            </a:extLst>
          </p:cNvPr>
          <p:cNvSpPr>
            <a:spLocks noGrp="1"/>
          </p:cNvSpPr>
          <p:nvPr>
            <p:ph type="subTitle" idx="4294967295"/>
          </p:nvPr>
        </p:nvSpPr>
        <p:spPr>
          <a:xfrm>
            <a:off x="537369" y="1240631"/>
            <a:ext cx="8911432" cy="4641849"/>
          </a:xfrm>
        </p:spPr>
        <p:txBody>
          <a:bodyPr vert="horz" lIns="0" tIns="0" rIns="0" bIns="0" rtlCol="0" anchor="t">
            <a:normAutofit/>
          </a:bodyPr>
          <a:lstStyle/>
          <a:p>
            <a:pPr marL="285750" indent="-285750">
              <a:lnSpc>
                <a:spcPct val="150000"/>
              </a:lnSpc>
              <a:buFont typeface="Wingdings" panose="05000000000000000000" pitchFamily="2" charset="2"/>
              <a:buChar char="§"/>
            </a:pPr>
            <a:r>
              <a:rPr lang="en-US" sz="2400"/>
              <a:t>TestNG is a testing framework that makes selenium tests easier to understand and helps generating reports that are easy to understand.</a:t>
            </a:r>
            <a:endParaRPr lang="en-US" sz="2400">
              <a:cs typeface="Arial"/>
            </a:endParaRPr>
          </a:p>
          <a:p>
            <a:pPr marL="285750" indent="-285750">
              <a:lnSpc>
                <a:spcPct val="150000"/>
              </a:lnSpc>
              <a:buFont typeface="Wingdings" panose="05000000000000000000" pitchFamily="2" charset="2"/>
              <a:buChar char="§"/>
            </a:pPr>
            <a:r>
              <a:rPr lang="en-US" sz="2400"/>
              <a:t> TestNG consist of Suites which also helps in grouping test cases.</a:t>
            </a:r>
            <a:endParaRPr lang="en-US" sz="2400">
              <a:cs typeface="Arial"/>
            </a:endParaRPr>
          </a:p>
        </p:txBody>
      </p:sp>
      <p:pic>
        <p:nvPicPr>
          <p:cNvPr id="4" name="Picture 4" descr="Icon&#10;&#10;Description automatically generated">
            <a:extLst>
              <a:ext uri="{FF2B5EF4-FFF2-40B4-BE49-F238E27FC236}">
                <a16:creationId xmlns:a16="http://schemas.microsoft.com/office/drawing/2014/main" id="{4A60F384-3C79-B23E-DECD-BB0B16DA1577}"/>
              </a:ext>
            </a:extLst>
          </p:cNvPr>
          <p:cNvPicPr>
            <a:picLocks noChangeAspect="1"/>
          </p:cNvPicPr>
          <p:nvPr/>
        </p:nvPicPr>
        <p:blipFill>
          <a:blip r:embed="rId2"/>
          <a:stretch>
            <a:fillRect/>
          </a:stretch>
        </p:blipFill>
        <p:spPr>
          <a:xfrm>
            <a:off x="9867766" y="4773904"/>
            <a:ext cx="1793651" cy="1560221"/>
          </a:xfrm>
          <a:prstGeom prst="rect">
            <a:avLst/>
          </a:prstGeom>
        </p:spPr>
      </p:pic>
    </p:spTree>
    <p:extLst>
      <p:ext uri="{BB962C8B-B14F-4D97-AF65-F5344CB8AC3E}">
        <p14:creationId xmlns:p14="http://schemas.microsoft.com/office/powerpoint/2010/main" val="39303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7E1F56-0B81-4CF7-969D-1B90B36BC9E7}"/>
              </a:ext>
            </a:extLst>
          </p:cNvPr>
          <p:cNvSpPr>
            <a:spLocks noGrp="1"/>
          </p:cNvSpPr>
          <p:nvPr>
            <p:ph type="title"/>
          </p:nvPr>
        </p:nvSpPr>
        <p:spPr>
          <a:xfrm>
            <a:off x="359999" y="226742"/>
            <a:ext cx="11453940" cy="360000"/>
          </a:xfrm>
        </p:spPr>
        <p:txBody>
          <a:bodyPr/>
          <a:lstStyle/>
          <a:p>
            <a:r>
              <a:rPr lang="en-US" sz="3600" spc="300">
                <a:solidFill>
                  <a:schemeClr val="accent1"/>
                </a:solidFill>
                <a:latin typeface="Calibri"/>
                <a:cs typeface="Calibri"/>
              </a:rPr>
              <a:t>TestNG</a:t>
            </a:r>
            <a:endParaRPr lang="en-US"/>
          </a:p>
        </p:txBody>
      </p:sp>
      <p:sp>
        <p:nvSpPr>
          <p:cNvPr id="11" name="Slide Number Placeholder 3">
            <a:extLst>
              <a:ext uri="{FF2B5EF4-FFF2-40B4-BE49-F238E27FC236}">
                <a16:creationId xmlns:a16="http://schemas.microsoft.com/office/drawing/2014/main" id="{6AF0E468-5C26-44D4-B018-7C6A193462F1}"/>
              </a:ext>
            </a:extLst>
          </p:cNvPr>
          <p:cNvSpPr>
            <a:spLocks noGrp="1"/>
          </p:cNvSpPr>
          <p:nvPr>
            <p:ph type="sldNum" sz="quarter" idx="13"/>
          </p:nvPr>
        </p:nvSpPr>
        <p:spPr>
          <a:xfrm>
            <a:off x="4724400" y="6227400"/>
            <a:ext cx="2743200" cy="365125"/>
          </a:xfrm>
        </p:spPr>
        <p:txBody>
          <a:bodyPr/>
          <a:lstStyle/>
          <a:p>
            <a:pPr>
              <a:spcAft>
                <a:spcPts val="600"/>
              </a:spcAft>
            </a:pPr>
            <a:fld id="{9A0F7689-66CB-EC4F-9B5C-9C3D3ED1F24F}" type="slidenum">
              <a:rPr lang="en-US" smtClean="0"/>
              <a:pPr>
                <a:spcAft>
                  <a:spcPts val="600"/>
                </a:spcAft>
              </a:pPr>
              <a:t>9</a:t>
            </a:fld>
            <a:endParaRPr lang="en-US"/>
          </a:p>
        </p:txBody>
      </p:sp>
      <p:sp>
        <p:nvSpPr>
          <p:cNvPr id="5" name="TextBox 4">
            <a:extLst>
              <a:ext uri="{FF2B5EF4-FFF2-40B4-BE49-F238E27FC236}">
                <a16:creationId xmlns:a16="http://schemas.microsoft.com/office/drawing/2014/main" id="{96F0AE1A-F276-4097-84B8-56F491DE8D28}"/>
              </a:ext>
            </a:extLst>
          </p:cNvPr>
          <p:cNvSpPr txBox="1"/>
          <p:nvPr/>
        </p:nvSpPr>
        <p:spPr>
          <a:xfrm>
            <a:off x="4724400" y="6070825"/>
            <a:ext cx="4081111" cy="307777"/>
          </a:xfrm>
          <a:prstGeom prst="rect">
            <a:avLst/>
          </a:prstGeom>
          <a:noFill/>
        </p:spPr>
        <p:txBody>
          <a:bodyPr wrap="square" lIns="91440" tIns="45720" rIns="91440" bIns="45720" rtlCol="0" anchor="t">
            <a:spAutoFit/>
          </a:bodyPr>
          <a:lstStyle/>
          <a:p>
            <a:endParaRPr lang="en-US" sz="1400">
              <a:latin typeface="Calibri"/>
              <a:cs typeface="Calibri"/>
            </a:endParaRPr>
          </a:p>
        </p:txBody>
      </p:sp>
      <p:pic>
        <p:nvPicPr>
          <p:cNvPr id="2" name="Picture 2" descr="Graphical user interface, text, application&#10;&#10;Description automatically generated">
            <a:extLst>
              <a:ext uri="{FF2B5EF4-FFF2-40B4-BE49-F238E27FC236}">
                <a16:creationId xmlns:a16="http://schemas.microsoft.com/office/drawing/2014/main" id="{7279D2EE-90A3-ED29-3F24-1FE343AB80DE}"/>
              </a:ext>
            </a:extLst>
          </p:cNvPr>
          <p:cNvPicPr>
            <a:picLocks noChangeAspect="1"/>
          </p:cNvPicPr>
          <p:nvPr/>
        </p:nvPicPr>
        <p:blipFill rotWithShape="1">
          <a:blip r:embed="rId2"/>
          <a:srcRect l="34421" t="8382" r="-105" b="16068"/>
          <a:stretch/>
        </p:blipFill>
        <p:spPr>
          <a:xfrm>
            <a:off x="3436514" y="675663"/>
            <a:ext cx="8665279" cy="5339236"/>
          </a:xfrm>
          <a:prstGeom prst="rect">
            <a:avLst/>
          </a:prstGeom>
        </p:spPr>
      </p:pic>
      <p:sp>
        <p:nvSpPr>
          <p:cNvPr id="3" name="TextBox 2">
            <a:extLst>
              <a:ext uri="{FF2B5EF4-FFF2-40B4-BE49-F238E27FC236}">
                <a16:creationId xmlns:a16="http://schemas.microsoft.com/office/drawing/2014/main" id="{7D64A0C4-6472-EBF7-4EA8-E29C3DD86C26}"/>
              </a:ext>
            </a:extLst>
          </p:cNvPr>
          <p:cNvSpPr txBox="1"/>
          <p:nvPr/>
        </p:nvSpPr>
        <p:spPr>
          <a:xfrm>
            <a:off x="75126" y="3090929"/>
            <a:ext cx="3139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cs typeface="Arial" panose="020B0604020202020204"/>
              </a:rPr>
              <a:t>TestNG summary for Test Account</a:t>
            </a:r>
          </a:p>
        </p:txBody>
      </p:sp>
    </p:spTree>
    <p:extLst>
      <p:ext uri="{BB962C8B-B14F-4D97-AF65-F5344CB8AC3E}">
        <p14:creationId xmlns:p14="http://schemas.microsoft.com/office/powerpoint/2010/main" val="206290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ey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633F092D-FB47-B044-B7B4-45B28967FBBB}"/>
    </a:ext>
  </a:extLst>
</a:theme>
</file>

<file path=ppt/theme/theme2.xml><?xml version="1.0" encoding="utf-8"?>
<a:theme xmlns:a="http://schemas.openxmlformats.org/drawingml/2006/main" name="Midnight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272D8EB-7199-C546-82A0-2A5B62E2A8C4}" vid="{121E5485-1DB9-1745-B55B-31FAA8898E8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D5275DAC7D5343A3E527668D2533D3" ma:contentTypeVersion="12" ma:contentTypeDescription="Create a new document." ma:contentTypeScope="" ma:versionID="f57bdfecbd32d536c0ac20b1d4dd2cb7">
  <xsd:schema xmlns:xsd="http://www.w3.org/2001/XMLSchema" xmlns:xs="http://www.w3.org/2001/XMLSchema" xmlns:p="http://schemas.microsoft.com/office/2006/metadata/properties" xmlns:ns2="e85090ea-0e50-4dcb-8957-0e1e50b5b3c0" xmlns:ns3="7a1e7a4c-a480-4804-8eed-ea410d3a6eac" targetNamespace="http://schemas.microsoft.com/office/2006/metadata/properties" ma:root="true" ma:fieldsID="10a58ec72ea0befdeb0546607b98878f" ns2:_="" ns3:_="">
    <xsd:import namespace="e85090ea-0e50-4dcb-8957-0e1e50b5b3c0"/>
    <xsd:import namespace="7a1e7a4c-a480-4804-8eed-ea410d3a6ea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5090ea-0e50-4dcb-8957-0e1e50b5b3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e27964c-52e0-423c-8626-15299cdf639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1e7a4c-a480-4804-8eed-ea410d3a6ea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84c8861-7b6c-46d5-95fa-54e8b08e5573}" ma:internalName="TaxCatchAll" ma:showField="CatchAllData" ma:web="7a1e7a4c-a480-4804-8eed-ea410d3a6ea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85090ea-0e50-4dcb-8957-0e1e50b5b3c0">
      <Terms xmlns="http://schemas.microsoft.com/office/infopath/2007/PartnerControls"/>
    </lcf76f155ced4ddcb4097134ff3c332f>
    <TaxCatchAll xmlns="7a1e7a4c-a480-4804-8eed-ea410d3a6eac" xsi:nil="true"/>
  </documentManagement>
</p:properties>
</file>

<file path=customXml/itemProps1.xml><?xml version="1.0" encoding="utf-8"?>
<ds:datastoreItem xmlns:ds="http://schemas.openxmlformats.org/officeDocument/2006/customXml" ds:itemID="{5BC707C3-AC84-4CB9-9A63-E31BDB209843}">
  <ds:schemaRefs>
    <ds:schemaRef ds:uri="http://schemas.microsoft.com/sharepoint/v3/contenttype/forms"/>
  </ds:schemaRefs>
</ds:datastoreItem>
</file>

<file path=customXml/itemProps2.xml><?xml version="1.0" encoding="utf-8"?>
<ds:datastoreItem xmlns:ds="http://schemas.openxmlformats.org/officeDocument/2006/customXml" ds:itemID="{3BC84DE0-5290-489E-AD12-42201951768C}"/>
</file>

<file path=customXml/itemProps3.xml><?xml version="1.0" encoding="utf-8"?>
<ds:datastoreItem xmlns:ds="http://schemas.openxmlformats.org/officeDocument/2006/customXml" ds:itemID="{253B715E-4007-4AA4-8946-0B4A181E7C5C}">
  <ds:schemaRefs>
    <ds:schemaRef ds:uri="28f971f4-56ab-4e9f-a581-40114e6bf49c"/>
    <ds:schemaRef ds:uri="be919b7b-4d18-4cca-8f98-9612af11ddd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presentation1</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Grey Master</vt:lpstr>
      <vt:lpstr>Midnight Master</vt:lpstr>
      <vt:lpstr>OpenCart</vt:lpstr>
      <vt:lpstr>Introduction</vt:lpstr>
      <vt:lpstr>PowerPoint Presentation</vt:lpstr>
      <vt:lpstr>Manual Testing</vt:lpstr>
      <vt:lpstr>Project Object Model</vt:lpstr>
      <vt:lpstr>PowerPoint Presentation</vt:lpstr>
      <vt:lpstr>PowerPoint Presentation</vt:lpstr>
      <vt:lpstr>TestNG</vt:lpstr>
      <vt:lpstr>TestNG</vt:lpstr>
      <vt:lpstr>TestNG</vt:lpstr>
      <vt:lpstr>TestNG</vt:lpstr>
      <vt:lpstr>TestNG</vt:lpstr>
      <vt:lpstr>Work Distribution - Manual</vt:lpstr>
      <vt:lpstr>Automation</vt:lpstr>
      <vt:lpstr>Issues and respective learnings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dc:title>
  <dc:creator>Nikita Hanchate</dc:creator>
  <cp:revision>2</cp:revision>
  <cp:lastPrinted>2019-12-04T21:26:18Z</cp:lastPrinted>
  <dcterms:created xsi:type="dcterms:W3CDTF">2022-09-29T05:16:07Z</dcterms:created>
  <dcterms:modified xsi:type="dcterms:W3CDTF">2022-09-30T06:29:12Z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0x010100D9D5275DAC7D5343A3E527668D2533D3</vt:lpwstr>
  </property>
</Properties>
</file>