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DF48-9ED7-F7D8-B383-40B4ED7A0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249E4-0D0C-6EB1-9A85-A242EF940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9C2CD-72F1-92B9-365E-794AB947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F023-4B84-467F-91CF-817E0110AC0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790F9-A81E-0309-0FCB-3ADA5865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D0FE-FD00-EBAD-8F28-3F8FA5C9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CE6E-570C-4702-8773-5810C9E2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00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B071-FD53-BDBB-ECB7-871FBEDB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3B0CB-F6C7-2E13-F7B1-E7444EA14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3ACFA-0922-7229-8BB7-E2415956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F023-4B84-467F-91CF-817E0110AC0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DA0C7-B923-FCDA-2935-51122FC1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03143-086D-37BA-33DD-DD095AEA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CE6E-570C-4702-8773-5810C9E2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7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B5623-5AAD-DEE8-E10C-CEB1D06E3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99BF5-31EE-E9DE-D137-44C0D5A02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30438-DA38-CA54-2580-4AA869F6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F023-4B84-467F-91CF-817E0110AC0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16473-76D8-ACFC-AE31-AFFE36C5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F1405-DC98-15CE-C73F-8BA13B96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CE6E-570C-4702-8773-5810C9E2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12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9D1F-4DCE-2D33-A610-0FEBEFAF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00E5A-F544-A49F-BB72-E85E58D37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22FFE-6E48-E274-22A8-39F59B6A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F023-4B84-467F-91CF-817E0110AC0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19280-1076-515A-CE93-D082AA31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A14FE-7B77-86CE-B5FE-9A8D7B8A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CE6E-570C-4702-8773-5810C9E2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20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868B-4D05-045C-18F3-4D993C4D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029A8-3955-70CD-9FD1-7BC3EA401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30FBE-7F0B-F14B-7018-D8A7FACC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F023-4B84-467F-91CF-817E0110AC0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6E9B7-88BA-E6A2-AF06-063EBB7D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66B6E-D4D0-4103-B471-59723368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CE6E-570C-4702-8773-5810C9E2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99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0824-3832-F156-7B3A-72D1F6BE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3D70A-E977-C559-A295-A10915073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41736-81B0-41DA-37E1-A39AADEAE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F7008-8ED6-DA2E-3E1B-E9D8BD38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F023-4B84-467F-91CF-817E0110AC0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87450-7971-58C7-E2AD-09CE3806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F85CF-C4F8-67C2-1667-85A1AC57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CE6E-570C-4702-8773-5810C9E2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51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AFEE-ED17-DB28-1FD9-88C0C4B8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2A283-86A4-070D-2FEC-4D0A638CB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0FB48-6055-E1A7-B428-28412459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587CC-26AF-78AB-D87A-DD883A0B8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55EFC-C9C5-2040-9BD2-1C5D9B0F0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877BE-57BC-D7E4-6842-69417E7A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F023-4B84-467F-91CF-817E0110AC0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72C25-FA43-EF1B-FF5E-A6145D13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34FAA-69EC-6ECF-AD95-435ABA66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CE6E-570C-4702-8773-5810C9E2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05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0C99-8263-B9B0-CE7C-732EB0A0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6FDBC-C5BA-EF25-5B25-5BA3566F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F023-4B84-467F-91CF-817E0110AC0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63AA5-A671-58F6-1343-5869FC5F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82F2B-DEBD-8988-F40B-43D184DB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CE6E-570C-4702-8773-5810C9E2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44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6DA21-040B-895F-5DF7-9FE8B370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F023-4B84-467F-91CF-817E0110AC0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D7740-1487-36D0-5210-B6018B4B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F02DF-0EE1-2A5E-14D1-040CEC71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CE6E-570C-4702-8773-5810C9E2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9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4063-3F04-8B1A-DACB-84F310CE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CAF7-FB22-6F3C-637A-3260E04F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6F46C-B890-DE64-5448-539EDD618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82FA6-5C76-1F41-D6C9-DCFD495A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F023-4B84-467F-91CF-817E0110AC0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EA29F-0150-622E-7E03-B8DE336D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35F6C-9BE0-0B9F-1353-8412E9B5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CE6E-570C-4702-8773-5810C9E2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34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3ED6-8574-7837-3530-B0E7CA7D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DA950-C862-8BC2-1C81-E016835D6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4854A-EEED-98C0-4F5B-B925C75E2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7DBDE-0402-ECE7-86EB-9ED5E569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F023-4B84-467F-91CF-817E0110AC0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3CD13-D909-E998-0BF0-2BDFD5D3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9A2EE-B975-94CE-8868-7D497643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CE6E-570C-4702-8773-5810C9E2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32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1AC5D-BEB5-B7BF-F0F8-44DA2C68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9BC8A-846F-6E36-6B39-1410035B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4BFB-F183-2799-C7CE-27192D02C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9AF023-4B84-467F-91CF-817E0110AC0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7225B-3566-595A-3071-7B873A2EF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166CF-8C46-4028-8EDA-4FE8FF2A3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A9CE6E-570C-4702-8773-5810C9E217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09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793E-AE41-23D9-07AA-87E11C7F0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Capstone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1E49E-BA5A-C950-9058-57A6C1082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06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A155CE-9F7E-3FDF-53E5-DA4131E0E4AD}"/>
              </a:ext>
            </a:extLst>
          </p:cNvPr>
          <p:cNvSpPr txBox="1">
            <a:spLocks/>
          </p:cNvSpPr>
          <p:nvPr/>
        </p:nvSpPr>
        <p:spPr>
          <a:xfrm>
            <a:off x="1524000" y="169863"/>
            <a:ext cx="8696325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High Level Project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85976-AFBD-7239-A6A9-777495DF3488}"/>
              </a:ext>
            </a:extLst>
          </p:cNvPr>
          <p:cNvSpPr/>
          <p:nvPr/>
        </p:nvSpPr>
        <p:spPr>
          <a:xfrm>
            <a:off x="3950208" y="1094308"/>
            <a:ext cx="4005072" cy="711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Research and Literature Review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6C5DA0-A015-88C6-9B50-394581260DF0}"/>
              </a:ext>
            </a:extLst>
          </p:cNvPr>
          <p:cNvSpPr/>
          <p:nvPr/>
        </p:nvSpPr>
        <p:spPr>
          <a:xfrm>
            <a:off x="3950208" y="2070808"/>
            <a:ext cx="4005072" cy="711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Exploratory Data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2F714-88D4-965A-E371-8EF510367A69}"/>
              </a:ext>
            </a:extLst>
          </p:cNvPr>
          <p:cNvSpPr/>
          <p:nvPr/>
        </p:nvSpPr>
        <p:spPr>
          <a:xfrm>
            <a:off x="3950208" y="3047308"/>
            <a:ext cx="4005072" cy="711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Traditional ML model implementation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ECA8EA-8691-BCE3-4278-848B5A48B662}"/>
              </a:ext>
            </a:extLst>
          </p:cNvPr>
          <p:cNvSpPr/>
          <p:nvPr/>
        </p:nvSpPr>
        <p:spPr>
          <a:xfrm>
            <a:off x="3950208" y="4023808"/>
            <a:ext cx="4005072" cy="711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DL and Transformer based 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D37AC3-E775-204A-0232-CA014D0E9AF9}"/>
              </a:ext>
            </a:extLst>
          </p:cNvPr>
          <p:cNvSpPr/>
          <p:nvPr/>
        </p:nvSpPr>
        <p:spPr>
          <a:xfrm>
            <a:off x="3950208" y="5000308"/>
            <a:ext cx="4005072" cy="711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Regression based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261600-2FFB-E2B8-4B1F-6C10315AC246}"/>
              </a:ext>
            </a:extLst>
          </p:cNvPr>
          <p:cNvSpPr/>
          <p:nvPr/>
        </p:nvSpPr>
        <p:spPr>
          <a:xfrm>
            <a:off x="3950208" y="5976810"/>
            <a:ext cx="4005072" cy="711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Comparison and Evaluation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126E02-3CFD-986F-B4E9-926D7057B44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952744" y="1805635"/>
            <a:ext cx="0" cy="265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71E46B-B5E3-53F6-E4B5-49646BFBDD8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952744" y="2782135"/>
            <a:ext cx="0" cy="265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AF86DB-2AFA-D44E-32E1-8528B2082D9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952744" y="3758635"/>
            <a:ext cx="0" cy="265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41CAAA-A156-6589-C109-EEBA25CA95B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952744" y="4735135"/>
            <a:ext cx="0" cy="265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C15974-B8A5-E09A-5588-8A07D28EC2F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952744" y="5711635"/>
            <a:ext cx="0" cy="265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FBDA-90A4-003E-10CB-5FBD0F8D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365125"/>
            <a:ext cx="10658856" cy="711327"/>
          </a:xfrm>
        </p:spPr>
        <p:txBody>
          <a:bodyPr/>
          <a:lstStyle/>
          <a:p>
            <a:pPr algn="ctr"/>
            <a:r>
              <a:rPr lang="en-IN" dirty="0"/>
              <a:t>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A40CB7-65A9-6DBD-C225-782482F69780}"/>
              </a:ext>
            </a:extLst>
          </p:cNvPr>
          <p:cNvSpPr/>
          <p:nvPr/>
        </p:nvSpPr>
        <p:spPr>
          <a:xfrm>
            <a:off x="4093464" y="1335024"/>
            <a:ext cx="4005072" cy="7113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/>
                </a:solidFill>
              </a:rPr>
              <a:t>Sentinel-2 Imagery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23E83-F838-75EE-8960-439742B88C7E}"/>
              </a:ext>
            </a:extLst>
          </p:cNvPr>
          <p:cNvSpPr/>
          <p:nvPr/>
        </p:nvSpPr>
        <p:spPr>
          <a:xfrm>
            <a:off x="1469136" y="2651760"/>
            <a:ext cx="4005072" cy="7113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/>
                </a:solidFill>
              </a:rPr>
              <a:t>Band wise intensity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38F3D5-70EA-C89F-7531-CE5831801C10}"/>
              </a:ext>
            </a:extLst>
          </p:cNvPr>
          <p:cNvSpPr/>
          <p:nvPr/>
        </p:nvSpPr>
        <p:spPr>
          <a:xfrm>
            <a:off x="6717794" y="2651759"/>
            <a:ext cx="4005072" cy="7113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/>
                </a:solidFill>
              </a:rPr>
              <a:t>Extracted Meta Features (Time Series)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98774-9BA8-44FB-269B-89446835B14E}"/>
              </a:ext>
            </a:extLst>
          </p:cNvPr>
          <p:cNvSpPr/>
          <p:nvPr/>
        </p:nvSpPr>
        <p:spPr>
          <a:xfrm>
            <a:off x="4093464" y="4233672"/>
            <a:ext cx="4005072" cy="7113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/>
                </a:solidFill>
              </a:rPr>
              <a:t>Collated Tabular Data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894CDF1-9222-80DB-5B0E-1D3B69CA1E3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481132" y="1036891"/>
            <a:ext cx="605409" cy="26243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905E358-A35A-9F78-BC5F-CD6EB0CE8F9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7105461" y="1036890"/>
            <a:ext cx="605408" cy="2624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B27C57B-354D-AA09-2828-FA877847F29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4348544" y="2486215"/>
            <a:ext cx="870585" cy="26243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2E5DAF7-3A27-2A78-2AAE-FA53C30A05E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6972872" y="2486214"/>
            <a:ext cx="870586" cy="2624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91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45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Capstone Plan</vt:lpstr>
      <vt:lpstr>PowerPoint Presentation</vt:lpstr>
      <vt:lpstr>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Venkatachalam, Sairam</dc:creator>
  <cp:lastModifiedBy>Venkatachalam, Sairam</cp:lastModifiedBy>
  <cp:revision>2</cp:revision>
  <dcterms:created xsi:type="dcterms:W3CDTF">2025-01-20T09:24:04Z</dcterms:created>
  <dcterms:modified xsi:type="dcterms:W3CDTF">2025-01-21T03:06:01Z</dcterms:modified>
</cp:coreProperties>
</file>