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DG/G4UQJdI8n2Mq8SoV2SE5fc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93F4EA-DE35-4CE4-9C03-A825027C5BFB}">
  <a:tblStyle styleId="{8793F4EA-DE35-4CE4-9C03-A825027C5B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ffdfe3eb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8ffdfe3e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0cb2b656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90cb2b65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0659b04f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90659b04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11570952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9115709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ff7cd39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8ff7cd39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ff7cd390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8ff7cd39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11570952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91157095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1">
  <p:cSld name="Title Slide - Option 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0" name="Google Shape;1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" name="Google Shape;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2" name="Google Shape;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type="ctrTitle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- Option 2">
  <p:cSld name="Closing Slide - Option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bird&#10;&#10;Description automatically generated" id="47" name="Google Shape;4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Areas">
  <p:cSld name="Two Content Area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" type="body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2" type="body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Subtitles">
  <p:cSld name="Two Columns with Subtitl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4" type="body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>
            <p:ph idx="2" type="pic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- Option 1">
  <p:cSld name="Closing Slide - Option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water, computer&#10;&#10;Description automatically generated" id="38" name="Google Shape;3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rick&#10;&#10;Description automatically generated" id="39" name="Google Shape;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0" name="Google Shape;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2">
  <p:cSld name="Title Slide - Option 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42" name="Google Shape;4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ird&#10;&#10;Description automatically generated" id="43" name="Google Shape;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2"/>
          <p:cNvSpPr txBox="1"/>
          <p:nvPr>
            <p:ph type="title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image" Target="../media/image7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&#10;&#10;Description automatically generated" id="6" name="Google Shape;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" name="Google Shape;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8" name="Google Shape;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901250" y="2783394"/>
            <a:ext cx="83895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5400"/>
              <a:t>Plane Crashes </a:t>
            </a:r>
            <a:endParaRPr sz="54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901250" y="4808030"/>
            <a:ext cx="83895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chemeClr val="lt1"/>
                </a:solidFill>
              </a:rPr>
              <a:t>Team No. 4</a:t>
            </a:r>
            <a:endParaRPr sz="2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chemeClr val="lt1"/>
                </a:solidFill>
              </a:rPr>
              <a:t>Amit Shendge, Disha Kacha, Saniya Shinde, and Rachel Culbreath </a:t>
            </a:r>
            <a:endParaRPr sz="20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94143">
            <a:off x="9664900" y="3927075"/>
            <a:ext cx="1860275" cy="16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ffdfe3eb8_0_1"/>
          <p:cNvSpPr txBox="1"/>
          <p:nvPr>
            <p:ph type="title"/>
          </p:nvPr>
        </p:nvSpPr>
        <p:spPr>
          <a:xfrm>
            <a:off x="854412" y="-8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What does our data tell us? </a:t>
            </a:r>
            <a:endParaRPr/>
          </a:p>
        </p:txBody>
      </p:sp>
      <p:graphicFrame>
        <p:nvGraphicFramePr>
          <p:cNvPr id="62" name="Google Shape;62;g28ffdfe3eb8_0_1"/>
          <p:cNvGraphicFramePr/>
          <p:nvPr/>
        </p:nvGraphicFramePr>
        <p:xfrm>
          <a:off x="952500" y="18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{8793F4EA-DE35-4CE4-9C03-A825027C5BFB}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SEVERITY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SAFETY_SCORE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DAYS_SINCE_INSPECTION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TOTAL_SAFETY_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COMPLAINTS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Google Shape;63;g28ffdfe3eb8_0_1"/>
          <p:cNvGraphicFramePr/>
          <p:nvPr/>
        </p:nvGraphicFramePr>
        <p:xfrm>
          <a:off x="952500" y="303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{8793F4EA-DE35-4CE4-9C03-A825027C5BFB}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CONTROL_METRIC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TURBULENCE_IN_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GFORCE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CABIN_TEMPERATURE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ACCIDENT_TYPE_CODE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" name="Google Shape;64;g28ffdfe3eb8_0_1"/>
          <p:cNvGraphicFramePr/>
          <p:nvPr/>
        </p:nvGraphicFramePr>
        <p:xfrm>
          <a:off x="952500" y="42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{8793F4EA-DE35-4CE4-9C03-A825027C5BFB}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MAX_ELEVATION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VIOLATIONS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ADVERSE_WEATHER_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ACCIDENT_ID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0cb2b6569_0_14"/>
          <p:cNvSpPr txBox="1"/>
          <p:nvPr>
            <p:ph type="title"/>
          </p:nvPr>
        </p:nvSpPr>
        <p:spPr>
          <a:xfrm>
            <a:off x="87675" y="145925"/>
            <a:ext cx="10671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70" name="Google Shape;70;g290cb2b656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075" y="145925"/>
            <a:ext cx="8057850" cy="51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90cb2b6569_0_14"/>
          <p:cNvSpPr txBox="1"/>
          <p:nvPr/>
        </p:nvSpPr>
        <p:spPr>
          <a:xfrm>
            <a:off x="2954413" y="5976800"/>
            <a:ext cx="6283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Severity Bar Chart</a:t>
            </a:r>
            <a:r>
              <a:rPr lang="en-US" sz="2400">
                <a:solidFill>
                  <a:schemeClr val="lt1"/>
                </a:solidFill>
              </a:rPr>
              <a:t>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0659b04f7_0_6"/>
          <p:cNvSpPr txBox="1"/>
          <p:nvPr>
            <p:ph type="title"/>
          </p:nvPr>
        </p:nvSpPr>
        <p:spPr>
          <a:xfrm>
            <a:off x="854337" y="198300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      </a:t>
            </a:r>
            <a:endParaRPr/>
          </a:p>
        </p:txBody>
      </p:sp>
      <p:pic>
        <p:nvPicPr>
          <p:cNvPr id="77" name="Google Shape;77;g290659b04f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637" y="198300"/>
            <a:ext cx="7954725" cy="52572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90659b04f7_0_6"/>
          <p:cNvSpPr txBox="1"/>
          <p:nvPr/>
        </p:nvSpPr>
        <p:spPr>
          <a:xfrm>
            <a:off x="2954413" y="5976800"/>
            <a:ext cx="6283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Q-Q Plot of Safety_Score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2911570952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813" y="153250"/>
            <a:ext cx="8248374" cy="52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911570952c_0_0"/>
          <p:cNvSpPr txBox="1"/>
          <p:nvPr/>
        </p:nvSpPr>
        <p:spPr>
          <a:xfrm>
            <a:off x="2954413" y="5976800"/>
            <a:ext cx="6283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Safety Score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ff7cd3903_0_0"/>
          <p:cNvSpPr txBox="1"/>
          <p:nvPr>
            <p:ph type="title"/>
          </p:nvPr>
        </p:nvSpPr>
        <p:spPr>
          <a:xfrm>
            <a:off x="0" y="306450"/>
            <a:ext cx="9761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        </a:t>
            </a:r>
            <a:endParaRPr/>
          </a:p>
        </p:txBody>
      </p:sp>
      <p:pic>
        <p:nvPicPr>
          <p:cNvPr id="90" name="Google Shape;90;g28ff7cd39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600" y="0"/>
            <a:ext cx="8118799" cy="54152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8ff7cd3903_0_0"/>
          <p:cNvSpPr txBox="1"/>
          <p:nvPr/>
        </p:nvSpPr>
        <p:spPr>
          <a:xfrm>
            <a:off x="2954413" y="5976800"/>
            <a:ext cx="6283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Severity vs. Accident Type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ff7cd3903_0_8"/>
          <p:cNvSpPr txBox="1"/>
          <p:nvPr>
            <p:ph type="title"/>
          </p:nvPr>
        </p:nvSpPr>
        <p:spPr>
          <a:xfrm>
            <a:off x="3895950" y="145925"/>
            <a:ext cx="68628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      </a:t>
            </a:r>
            <a:endParaRPr/>
          </a:p>
        </p:txBody>
      </p:sp>
      <p:pic>
        <p:nvPicPr>
          <p:cNvPr id="97" name="Google Shape;97;g28ff7cd390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250" y="145925"/>
            <a:ext cx="8881500" cy="5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8ff7cd3903_0_8"/>
          <p:cNvSpPr txBox="1"/>
          <p:nvPr/>
        </p:nvSpPr>
        <p:spPr>
          <a:xfrm>
            <a:off x="2954413" y="5976800"/>
            <a:ext cx="6283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Logistic Regression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911570952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413" y="-8"/>
            <a:ext cx="8929183" cy="5470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911570952c_0_5"/>
          <p:cNvSpPr txBox="1"/>
          <p:nvPr/>
        </p:nvSpPr>
        <p:spPr>
          <a:xfrm>
            <a:off x="2954413" y="5976800"/>
            <a:ext cx="6283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Linear</a:t>
            </a:r>
            <a:r>
              <a:rPr lang="en-US" sz="2400">
                <a:solidFill>
                  <a:schemeClr val="lt1"/>
                </a:solidFill>
              </a:rPr>
              <a:t> Regression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2020-03-10T16:22:03Z</dcterms:created>
  <dc:creator>Healy, Devin Marie</dc:creator>
</cp:coreProperties>
</file>