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Fredoka" charset="1" panose="02000000000000000000"/>
      <p:regular r:id="rId11"/>
    </p:embeddedFont>
    <p:embeddedFont>
      <p:font typeface="Nunito Sans Ultra-Bold" charset="1" panose="00000900000000000000"/>
      <p:regular r:id="rId12"/>
    </p:embeddedFont>
    <p:embeddedFont>
      <p:font typeface="Nunito Sans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5" Target="../media/image3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2.png" Type="http://schemas.openxmlformats.org/officeDocument/2006/relationships/image"/><Relationship Id="rId5" Target="../media/image7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8234750"/>
            <a:ext cx="18288000" cy="2052250"/>
            <a:chOff x="0" y="0"/>
            <a:chExt cx="4816593" cy="5405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40510"/>
            </a:xfrm>
            <a:custGeom>
              <a:avLst/>
              <a:gdLst/>
              <a:ahLst/>
              <a:cxnLst/>
              <a:rect r="r" b="b" t="t" l="l"/>
              <a:pathLst>
                <a:path h="5405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0510"/>
                  </a:lnTo>
                  <a:lnTo>
                    <a:pt x="0" y="5405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816593" cy="5690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757752">
            <a:off x="15165328" y="7738498"/>
            <a:ext cx="1031174" cy="992505"/>
          </a:xfrm>
          <a:custGeom>
            <a:avLst/>
            <a:gdLst/>
            <a:ahLst/>
            <a:cxnLst/>
            <a:rect r="r" b="b" t="t" l="l"/>
            <a:pathLst>
              <a:path h="992505" w="1031174">
                <a:moveTo>
                  <a:pt x="0" y="0"/>
                </a:moveTo>
                <a:lnTo>
                  <a:pt x="1031174" y="0"/>
                </a:lnTo>
                <a:lnTo>
                  <a:pt x="1031174" y="992505"/>
                </a:lnTo>
                <a:lnTo>
                  <a:pt x="0" y="9925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494504">
            <a:off x="1900695" y="1634523"/>
            <a:ext cx="1218619" cy="1172921"/>
          </a:xfrm>
          <a:custGeom>
            <a:avLst/>
            <a:gdLst/>
            <a:ahLst/>
            <a:cxnLst/>
            <a:rect r="r" b="b" t="t" l="l"/>
            <a:pathLst>
              <a:path h="1172921" w="1218619">
                <a:moveTo>
                  <a:pt x="0" y="0"/>
                </a:moveTo>
                <a:lnTo>
                  <a:pt x="1218619" y="0"/>
                </a:lnTo>
                <a:lnTo>
                  <a:pt x="1218619" y="1172921"/>
                </a:lnTo>
                <a:lnTo>
                  <a:pt x="0" y="11729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216434">
            <a:off x="15704745" y="436886"/>
            <a:ext cx="3109109" cy="3285716"/>
          </a:xfrm>
          <a:custGeom>
            <a:avLst/>
            <a:gdLst/>
            <a:ahLst/>
            <a:cxnLst/>
            <a:rect r="r" b="b" t="t" l="l"/>
            <a:pathLst>
              <a:path h="3285716" w="3109109">
                <a:moveTo>
                  <a:pt x="0" y="0"/>
                </a:moveTo>
                <a:lnTo>
                  <a:pt x="3109110" y="0"/>
                </a:lnTo>
                <a:lnTo>
                  <a:pt x="3109110" y="3285717"/>
                </a:lnTo>
                <a:lnTo>
                  <a:pt x="0" y="32857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-595305" y="6085161"/>
            <a:ext cx="3904941" cy="3680407"/>
          </a:xfrm>
          <a:custGeom>
            <a:avLst/>
            <a:gdLst/>
            <a:ahLst/>
            <a:cxnLst/>
            <a:rect r="r" b="b" t="t" l="l"/>
            <a:pathLst>
              <a:path h="3680407" w="3904941">
                <a:moveTo>
                  <a:pt x="3904941" y="0"/>
                </a:moveTo>
                <a:lnTo>
                  <a:pt x="0" y="0"/>
                </a:lnTo>
                <a:lnTo>
                  <a:pt x="0" y="3680407"/>
                </a:lnTo>
                <a:lnTo>
                  <a:pt x="3904941" y="3680407"/>
                </a:lnTo>
                <a:lnTo>
                  <a:pt x="3904941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98359" y="3272319"/>
            <a:ext cx="12691282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0EA865"/>
                </a:solidFill>
                <a:latin typeface="Fredoka"/>
              </a:rPr>
              <a:t>PERSONAL INFORMATION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081481" y="1791326"/>
            <a:ext cx="623233" cy="720122"/>
          </a:xfrm>
          <a:custGeom>
            <a:avLst/>
            <a:gdLst/>
            <a:ahLst/>
            <a:cxnLst/>
            <a:rect r="r" b="b" t="t" l="l"/>
            <a:pathLst>
              <a:path h="720122" w="623233">
                <a:moveTo>
                  <a:pt x="0" y="0"/>
                </a:moveTo>
                <a:lnTo>
                  <a:pt x="623233" y="0"/>
                </a:lnTo>
                <a:lnTo>
                  <a:pt x="623233" y="720122"/>
                </a:lnTo>
                <a:lnTo>
                  <a:pt x="0" y="7201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536534" y="8831725"/>
            <a:ext cx="9214932" cy="874496"/>
            <a:chOff x="0" y="0"/>
            <a:chExt cx="12286576" cy="116599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12286576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Nunito Sans Ultra-Bold"/>
                </a:rPr>
                <a:t>Presented by: Disha Khunt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81701"/>
              <a:ext cx="12286576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901908" y="1705191"/>
            <a:ext cx="5991764" cy="806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1"/>
              </a:lnSpc>
            </a:pPr>
            <a:r>
              <a:rPr lang="en-US" sz="5665">
                <a:solidFill>
                  <a:srgbClr val="0EA865"/>
                </a:solidFill>
                <a:latin typeface="Fredoka"/>
              </a:rPr>
              <a:t>MODULE-1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77682" y="0"/>
            <a:ext cx="12710318" cy="10287000"/>
            <a:chOff x="0" y="0"/>
            <a:chExt cx="334757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47574" cy="2709333"/>
            </a:xfrm>
            <a:custGeom>
              <a:avLst/>
              <a:gdLst/>
              <a:ahLst/>
              <a:cxnLst/>
              <a:rect r="r" b="b" t="t" l="l"/>
              <a:pathLst>
                <a:path h="2709333" w="3347574">
                  <a:moveTo>
                    <a:pt x="0" y="0"/>
                  </a:moveTo>
                  <a:lnTo>
                    <a:pt x="3347574" y="0"/>
                  </a:lnTo>
                  <a:lnTo>
                    <a:pt x="33475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347573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368560" y="786721"/>
            <a:ext cx="9999811" cy="1891790"/>
            <a:chOff x="0" y="0"/>
            <a:chExt cx="7544001" cy="14271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544002" cy="1427194"/>
            </a:xfrm>
            <a:custGeom>
              <a:avLst/>
              <a:gdLst/>
              <a:ahLst/>
              <a:cxnLst/>
              <a:rect r="r" b="b" t="t" l="l"/>
              <a:pathLst>
                <a:path h="1427194" w="7544002">
                  <a:moveTo>
                    <a:pt x="23226" y="0"/>
                  </a:moveTo>
                  <a:lnTo>
                    <a:pt x="7520775" y="0"/>
                  </a:lnTo>
                  <a:cubicBezTo>
                    <a:pt x="7533603" y="0"/>
                    <a:pt x="7544002" y="10399"/>
                    <a:pt x="7544002" y="23226"/>
                  </a:cubicBezTo>
                  <a:lnTo>
                    <a:pt x="7544002" y="1403968"/>
                  </a:lnTo>
                  <a:cubicBezTo>
                    <a:pt x="7544002" y="1410127"/>
                    <a:pt x="7541554" y="1416035"/>
                    <a:pt x="7537199" y="1420391"/>
                  </a:cubicBezTo>
                  <a:cubicBezTo>
                    <a:pt x="7532843" y="1424747"/>
                    <a:pt x="7526935" y="1427194"/>
                    <a:pt x="7520775" y="1427194"/>
                  </a:cubicBezTo>
                  <a:lnTo>
                    <a:pt x="23226" y="1427194"/>
                  </a:lnTo>
                  <a:cubicBezTo>
                    <a:pt x="10399" y="1427194"/>
                    <a:pt x="0" y="1416795"/>
                    <a:pt x="0" y="1403968"/>
                  </a:cubicBezTo>
                  <a:lnTo>
                    <a:pt x="0" y="23226"/>
                  </a:lnTo>
                  <a:cubicBezTo>
                    <a:pt x="0" y="10399"/>
                    <a:pt x="10399" y="0"/>
                    <a:pt x="23226" y="0"/>
                  </a:cubicBezTo>
                  <a:close/>
                </a:path>
              </a:pathLst>
            </a:custGeom>
            <a:solidFill>
              <a:srgbClr val="EBF4E8"/>
            </a:solidFill>
            <a:ln cap="rnd">
              <a:noFill/>
              <a:prstDash val="sysDot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7544001" cy="1493869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Nunito Sans"/>
                </a:rPr>
                <a:t>Hello,</a:t>
              </a:r>
            </a:p>
            <a:p>
              <a:pPr algn="l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Nunito Sans"/>
                </a:rPr>
                <a:t>I am Disha Khunt.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1816460">
            <a:off x="5152568" y="4166641"/>
            <a:ext cx="850228" cy="818344"/>
          </a:xfrm>
          <a:custGeom>
            <a:avLst/>
            <a:gdLst/>
            <a:ahLst/>
            <a:cxnLst/>
            <a:rect r="r" b="b" t="t" l="l"/>
            <a:pathLst>
              <a:path h="818344" w="850228">
                <a:moveTo>
                  <a:pt x="0" y="0"/>
                </a:moveTo>
                <a:lnTo>
                  <a:pt x="850228" y="0"/>
                </a:lnTo>
                <a:lnTo>
                  <a:pt x="850228" y="818344"/>
                </a:lnTo>
                <a:lnTo>
                  <a:pt x="0" y="818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368560" y="3571333"/>
            <a:ext cx="9999811" cy="2009012"/>
            <a:chOff x="0" y="0"/>
            <a:chExt cx="7544001" cy="15156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544002" cy="1515628"/>
            </a:xfrm>
            <a:custGeom>
              <a:avLst/>
              <a:gdLst/>
              <a:ahLst/>
              <a:cxnLst/>
              <a:rect r="r" b="b" t="t" l="l"/>
              <a:pathLst>
                <a:path h="1515628" w="7544002">
                  <a:moveTo>
                    <a:pt x="23226" y="0"/>
                  </a:moveTo>
                  <a:lnTo>
                    <a:pt x="7520775" y="0"/>
                  </a:lnTo>
                  <a:cubicBezTo>
                    <a:pt x="7533603" y="0"/>
                    <a:pt x="7544002" y="10399"/>
                    <a:pt x="7544002" y="23226"/>
                  </a:cubicBezTo>
                  <a:lnTo>
                    <a:pt x="7544002" y="1492401"/>
                  </a:lnTo>
                  <a:cubicBezTo>
                    <a:pt x="7544002" y="1505229"/>
                    <a:pt x="7533603" y="1515628"/>
                    <a:pt x="7520775" y="1515628"/>
                  </a:cubicBezTo>
                  <a:lnTo>
                    <a:pt x="23226" y="1515628"/>
                  </a:lnTo>
                  <a:cubicBezTo>
                    <a:pt x="10399" y="1515628"/>
                    <a:pt x="0" y="1505229"/>
                    <a:pt x="0" y="1492401"/>
                  </a:cubicBezTo>
                  <a:lnTo>
                    <a:pt x="0" y="23226"/>
                  </a:lnTo>
                  <a:cubicBezTo>
                    <a:pt x="0" y="10399"/>
                    <a:pt x="10399" y="0"/>
                    <a:pt x="23226" y="0"/>
                  </a:cubicBezTo>
                  <a:close/>
                </a:path>
              </a:pathLst>
            </a:custGeom>
            <a:solidFill>
              <a:srgbClr val="EBF4E8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7544001" cy="1582303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Nunito Sans"/>
                </a:rPr>
                <a:t>I completed my graduation in BE Computer Engineering from Government Engineering College, Rajkot.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368560" y="6614293"/>
            <a:ext cx="9999811" cy="2009012"/>
            <a:chOff x="0" y="0"/>
            <a:chExt cx="7544001" cy="151562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544002" cy="1515628"/>
            </a:xfrm>
            <a:custGeom>
              <a:avLst/>
              <a:gdLst/>
              <a:ahLst/>
              <a:cxnLst/>
              <a:rect r="r" b="b" t="t" l="l"/>
              <a:pathLst>
                <a:path h="1515628" w="7544002">
                  <a:moveTo>
                    <a:pt x="23226" y="0"/>
                  </a:moveTo>
                  <a:lnTo>
                    <a:pt x="7520775" y="0"/>
                  </a:lnTo>
                  <a:cubicBezTo>
                    <a:pt x="7533603" y="0"/>
                    <a:pt x="7544002" y="10399"/>
                    <a:pt x="7544002" y="23226"/>
                  </a:cubicBezTo>
                  <a:lnTo>
                    <a:pt x="7544002" y="1492401"/>
                  </a:lnTo>
                  <a:cubicBezTo>
                    <a:pt x="7544002" y="1505229"/>
                    <a:pt x="7533603" y="1515628"/>
                    <a:pt x="7520775" y="1515628"/>
                  </a:cubicBezTo>
                  <a:lnTo>
                    <a:pt x="23226" y="1515628"/>
                  </a:lnTo>
                  <a:cubicBezTo>
                    <a:pt x="10399" y="1515628"/>
                    <a:pt x="0" y="1505229"/>
                    <a:pt x="0" y="1492401"/>
                  </a:cubicBezTo>
                  <a:lnTo>
                    <a:pt x="0" y="23226"/>
                  </a:lnTo>
                  <a:cubicBezTo>
                    <a:pt x="0" y="10399"/>
                    <a:pt x="10399" y="0"/>
                    <a:pt x="23226" y="0"/>
                  </a:cubicBezTo>
                  <a:close/>
                </a:path>
              </a:pathLst>
            </a:custGeom>
            <a:solidFill>
              <a:srgbClr val="EBF4E8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544001" cy="1582303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Nunito Sans"/>
                </a:rPr>
                <a:t>I am currently doing an internship at Inbox Technology. </a:t>
              </a:r>
            </a:p>
            <a:p>
              <a:pPr algn="l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Nunito Sans"/>
                </a:rPr>
                <a:t>I am working on the online course registration system project, which uses PHP technology.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78769" y="949904"/>
            <a:ext cx="4225496" cy="544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7"/>
              </a:lnSpc>
            </a:pPr>
            <a:r>
              <a:rPr lang="en-US" sz="3746">
                <a:solidFill>
                  <a:srgbClr val="0EA865"/>
                </a:solidFill>
                <a:latin typeface="Fredoka"/>
              </a:rPr>
              <a:t>BRIEFLY INTRODUCE YOURSELF: NAME, EDUCATIONAL BACKGROUND, AND CURRENT STATUS (STUDENT OR PROFESSIONAL).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13266" y="7208345"/>
            <a:ext cx="2756500" cy="2542872"/>
          </a:xfrm>
          <a:custGeom>
            <a:avLst/>
            <a:gdLst/>
            <a:ahLst/>
            <a:cxnLst/>
            <a:rect r="r" b="b" t="t" l="l"/>
            <a:pathLst>
              <a:path h="2542872" w="2756500">
                <a:moveTo>
                  <a:pt x="0" y="0"/>
                </a:moveTo>
                <a:lnTo>
                  <a:pt x="2756501" y="0"/>
                </a:lnTo>
                <a:lnTo>
                  <a:pt x="2756501" y="2542871"/>
                </a:lnTo>
                <a:lnTo>
                  <a:pt x="0" y="2542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1816460">
            <a:off x="5082371" y="6799173"/>
            <a:ext cx="925562" cy="818344"/>
          </a:xfrm>
          <a:custGeom>
            <a:avLst/>
            <a:gdLst/>
            <a:ahLst/>
            <a:cxnLst/>
            <a:rect r="r" b="b" t="t" l="l"/>
            <a:pathLst>
              <a:path h="818344" w="925562">
                <a:moveTo>
                  <a:pt x="0" y="0"/>
                </a:moveTo>
                <a:lnTo>
                  <a:pt x="925562" y="0"/>
                </a:lnTo>
                <a:lnTo>
                  <a:pt x="925562" y="818344"/>
                </a:lnTo>
                <a:lnTo>
                  <a:pt x="0" y="818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430" r="0" b="-443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1816460">
            <a:off x="5082371" y="1206205"/>
            <a:ext cx="925562" cy="818344"/>
          </a:xfrm>
          <a:custGeom>
            <a:avLst/>
            <a:gdLst/>
            <a:ahLst/>
            <a:cxnLst/>
            <a:rect r="r" b="b" t="t" l="l"/>
            <a:pathLst>
              <a:path h="818344" w="925562">
                <a:moveTo>
                  <a:pt x="0" y="0"/>
                </a:moveTo>
                <a:lnTo>
                  <a:pt x="925562" y="0"/>
                </a:lnTo>
                <a:lnTo>
                  <a:pt x="925562" y="818344"/>
                </a:lnTo>
                <a:lnTo>
                  <a:pt x="0" y="818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430" r="0" b="-443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066290" y="-306485"/>
            <a:ext cx="1458154" cy="1540982"/>
          </a:xfrm>
          <a:custGeom>
            <a:avLst/>
            <a:gdLst/>
            <a:ahLst/>
            <a:cxnLst/>
            <a:rect r="r" b="b" t="t" l="l"/>
            <a:pathLst>
              <a:path h="1540982" w="1458154">
                <a:moveTo>
                  <a:pt x="0" y="0"/>
                </a:moveTo>
                <a:lnTo>
                  <a:pt x="1458154" y="0"/>
                </a:lnTo>
                <a:lnTo>
                  <a:pt x="1458154" y="1540982"/>
                </a:lnTo>
                <a:lnTo>
                  <a:pt x="0" y="15409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988570" y="9082665"/>
            <a:ext cx="1613594" cy="1540982"/>
          </a:xfrm>
          <a:custGeom>
            <a:avLst/>
            <a:gdLst/>
            <a:ahLst/>
            <a:cxnLst/>
            <a:rect r="r" b="b" t="t" l="l"/>
            <a:pathLst>
              <a:path h="1540982" w="1613594">
                <a:moveTo>
                  <a:pt x="0" y="0"/>
                </a:moveTo>
                <a:lnTo>
                  <a:pt x="1613594" y="0"/>
                </a:lnTo>
                <a:lnTo>
                  <a:pt x="1613594" y="1540982"/>
                </a:lnTo>
                <a:lnTo>
                  <a:pt x="0" y="15409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70276" y="0"/>
            <a:ext cx="8317724" cy="10287000"/>
            <a:chOff x="0" y="0"/>
            <a:chExt cx="219067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906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90676">
                  <a:moveTo>
                    <a:pt x="0" y="0"/>
                  </a:moveTo>
                  <a:lnTo>
                    <a:pt x="2190676" y="0"/>
                  </a:lnTo>
                  <a:lnTo>
                    <a:pt x="21906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190676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028487">
            <a:off x="9388698" y="5247533"/>
            <a:ext cx="825734" cy="794769"/>
          </a:xfrm>
          <a:custGeom>
            <a:avLst/>
            <a:gdLst/>
            <a:ahLst/>
            <a:cxnLst/>
            <a:rect r="r" b="b" t="t" l="l"/>
            <a:pathLst>
              <a:path h="794769" w="825734">
                <a:moveTo>
                  <a:pt x="0" y="0"/>
                </a:moveTo>
                <a:lnTo>
                  <a:pt x="825733" y="0"/>
                </a:lnTo>
                <a:lnTo>
                  <a:pt x="825733" y="794769"/>
                </a:lnTo>
                <a:lnTo>
                  <a:pt x="0" y="794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77464">
            <a:off x="677586" y="7636456"/>
            <a:ext cx="1105938" cy="1064465"/>
          </a:xfrm>
          <a:custGeom>
            <a:avLst/>
            <a:gdLst/>
            <a:ahLst/>
            <a:cxnLst/>
            <a:rect r="r" b="b" t="t" l="l"/>
            <a:pathLst>
              <a:path h="1064465" w="1105938">
                <a:moveTo>
                  <a:pt x="0" y="0"/>
                </a:moveTo>
                <a:lnTo>
                  <a:pt x="1105938" y="0"/>
                </a:lnTo>
                <a:lnTo>
                  <a:pt x="1105938" y="1064466"/>
                </a:lnTo>
                <a:lnTo>
                  <a:pt x="0" y="1064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1628" y="2016010"/>
            <a:ext cx="8802715" cy="181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3"/>
              </a:lnSpc>
            </a:pPr>
            <a:r>
              <a:rPr lang="en-US" sz="4159">
                <a:solidFill>
                  <a:srgbClr val="0EA865"/>
                </a:solidFill>
                <a:latin typeface="Fredoka"/>
              </a:rPr>
              <a:t>EXPLAIN YOUR INTEREST IN TECHNOLOGY AND WHY YOU CHOSE THIS CAREER PATH.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11117" y="2273305"/>
            <a:ext cx="6595190" cy="4845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56"/>
              </a:lnSpc>
            </a:pPr>
            <a:r>
              <a:rPr lang="en-US" sz="3468">
                <a:solidFill>
                  <a:srgbClr val="000000"/>
                </a:solidFill>
                <a:latin typeface="Nunito Sans"/>
              </a:rPr>
              <a:t>I have problem-solving skills. I use critical thinking, decision-making, and creativity to find solutions to any problem.</a:t>
            </a:r>
          </a:p>
          <a:p>
            <a:pPr algn="just">
              <a:lnSpc>
                <a:spcPts val="4856"/>
              </a:lnSpc>
            </a:pPr>
          </a:p>
          <a:p>
            <a:pPr algn="just">
              <a:lnSpc>
                <a:spcPts val="4856"/>
              </a:lnSpc>
            </a:pPr>
            <a:r>
              <a:rPr lang="en-US" sz="3468">
                <a:solidFill>
                  <a:srgbClr val="000000"/>
                </a:solidFill>
                <a:latin typeface="Nunito Sans"/>
              </a:rPr>
              <a:t>I have analytical skills because I can analyze situations properly and organize them effectively.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562507" y="-1645109"/>
            <a:ext cx="3566631" cy="3290217"/>
          </a:xfrm>
          <a:custGeom>
            <a:avLst/>
            <a:gdLst/>
            <a:ahLst/>
            <a:cxnLst/>
            <a:rect r="r" b="b" t="t" l="l"/>
            <a:pathLst>
              <a:path h="3290217" w="3566631">
                <a:moveTo>
                  <a:pt x="0" y="0"/>
                </a:moveTo>
                <a:lnTo>
                  <a:pt x="3566631" y="0"/>
                </a:lnTo>
                <a:lnTo>
                  <a:pt x="3566631" y="3290218"/>
                </a:lnTo>
                <a:lnTo>
                  <a:pt x="0" y="32902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67830" y="8164530"/>
            <a:ext cx="3478599" cy="2908978"/>
          </a:xfrm>
          <a:custGeom>
            <a:avLst/>
            <a:gdLst/>
            <a:ahLst/>
            <a:cxnLst/>
            <a:rect r="r" b="b" t="t" l="l"/>
            <a:pathLst>
              <a:path h="2908978" w="3478599">
                <a:moveTo>
                  <a:pt x="0" y="0"/>
                </a:moveTo>
                <a:lnTo>
                  <a:pt x="3478598" y="0"/>
                </a:lnTo>
                <a:lnTo>
                  <a:pt x="3478598" y="2908978"/>
                </a:lnTo>
                <a:lnTo>
                  <a:pt x="0" y="29089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79839" y="6146335"/>
            <a:ext cx="3686294" cy="4509228"/>
          </a:xfrm>
          <a:custGeom>
            <a:avLst/>
            <a:gdLst/>
            <a:ahLst/>
            <a:cxnLst/>
            <a:rect r="r" b="b" t="t" l="l"/>
            <a:pathLst>
              <a:path h="4509228" w="3686294">
                <a:moveTo>
                  <a:pt x="0" y="0"/>
                </a:moveTo>
                <a:lnTo>
                  <a:pt x="3686294" y="0"/>
                </a:lnTo>
                <a:lnTo>
                  <a:pt x="3686294" y="4509228"/>
                </a:lnTo>
                <a:lnTo>
                  <a:pt x="0" y="45092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50956" y="4946081"/>
            <a:ext cx="3912333" cy="5817956"/>
          </a:xfrm>
          <a:custGeom>
            <a:avLst/>
            <a:gdLst/>
            <a:ahLst/>
            <a:cxnLst/>
            <a:rect r="r" b="b" t="t" l="l"/>
            <a:pathLst>
              <a:path h="5817956" w="3912333">
                <a:moveTo>
                  <a:pt x="0" y="0"/>
                </a:moveTo>
                <a:lnTo>
                  <a:pt x="3912333" y="0"/>
                </a:lnTo>
                <a:lnTo>
                  <a:pt x="3912333" y="5817956"/>
                </a:lnTo>
                <a:lnTo>
                  <a:pt x="0" y="5817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21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970276" y="0"/>
            <a:ext cx="8317724" cy="10287000"/>
            <a:chOff x="0" y="0"/>
            <a:chExt cx="2190676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06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90676">
                  <a:moveTo>
                    <a:pt x="0" y="0"/>
                  </a:moveTo>
                  <a:lnTo>
                    <a:pt x="2190676" y="0"/>
                  </a:lnTo>
                  <a:lnTo>
                    <a:pt x="21906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2190676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028487">
            <a:off x="9388698" y="5247533"/>
            <a:ext cx="825734" cy="794769"/>
          </a:xfrm>
          <a:custGeom>
            <a:avLst/>
            <a:gdLst/>
            <a:ahLst/>
            <a:cxnLst/>
            <a:rect r="r" b="b" t="t" l="l"/>
            <a:pathLst>
              <a:path h="794769" w="825734">
                <a:moveTo>
                  <a:pt x="0" y="0"/>
                </a:moveTo>
                <a:lnTo>
                  <a:pt x="825733" y="0"/>
                </a:lnTo>
                <a:lnTo>
                  <a:pt x="825733" y="794769"/>
                </a:lnTo>
                <a:lnTo>
                  <a:pt x="0" y="794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7464">
            <a:off x="677586" y="7636456"/>
            <a:ext cx="1105938" cy="1064465"/>
          </a:xfrm>
          <a:custGeom>
            <a:avLst/>
            <a:gdLst/>
            <a:ahLst/>
            <a:cxnLst/>
            <a:rect r="r" b="b" t="t" l="l"/>
            <a:pathLst>
              <a:path h="1064465" w="1105938">
                <a:moveTo>
                  <a:pt x="0" y="0"/>
                </a:moveTo>
                <a:lnTo>
                  <a:pt x="1105938" y="0"/>
                </a:lnTo>
                <a:lnTo>
                  <a:pt x="1105938" y="1064466"/>
                </a:lnTo>
                <a:lnTo>
                  <a:pt x="0" y="10644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841492" y="6584135"/>
            <a:ext cx="721437" cy="721437"/>
            <a:chOff x="0" y="0"/>
            <a:chExt cx="961916" cy="96191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61916" cy="961916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EA865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95295" y="317053"/>
              <a:ext cx="571327" cy="327810"/>
              <a:chOff x="0" y="0"/>
              <a:chExt cx="1162050" cy="66675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-3810"/>
                <a:ext cx="1162050" cy="652780"/>
              </a:xfrm>
              <a:custGeom>
                <a:avLst/>
                <a:gdLst/>
                <a:ahLst/>
                <a:cxnLst/>
                <a:rect r="r" b="b" t="t" l="l"/>
                <a:pathLst>
                  <a:path h="652780" w="1162050">
                    <a:moveTo>
                      <a:pt x="1137920" y="297180"/>
                    </a:moveTo>
                    <a:lnTo>
                      <a:pt x="797560" y="11430"/>
                    </a:lnTo>
                    <a:cubicBezTo>
                      <a:pt x="784860" y="0"/>
                      <a:pt x="764540" y="2540"/>
                      <a:pt x="753110" y="15240"/>
                    </a:cubicBezTo>
                    <a:cubicBezTo>
                      <a:pt x="741680" y="27940"/>
                      <a:pt x="744220" y="48260"/>
                      <a:pt x="756920" y="59690"/>
                    </a:cubicBezTo>
                    <a:lnTo>
                      <a:pt x="1038860" y="295910"/>
                    </a:lnTo>
                    <a:lnTo>
                      <a:pt x="31750" y="295910"/>
                    </a:lnTo>
                    <a:cubicBezTo>
                      <a:pt x="13970" y="295910"/>
                      <a:pt x="0" y="309880"/>
                      <a:pt x="0" y="327660"/>
                    </a:cubicBezTo>
                    <a:cubicBezTo>
                      <a:pt x="0" y="345440"/>
                      <a:pt x="13970" y="359410"/>
                      <a:pt x="31750" y="359410"/>
                    </a:cubicBezTo>
                    <a:lnTo>
                      <a:pt x="1040130" y="359410"/>
                    </a:lnTo>
                    <a:lnTo>
                      <a:pt x="756920" y="596900"/>
                    </a:lnTo>
                    <a:cubicBezTo>
                      <a:pt x="744220" y="608330"/>
                      <a:pt x="741680" y="627380"/>
                      <a:pt x="753110" y="641350"/>
                    </a:cubicBezTo>
                    <a:cubicBezTo>
                      <a:pt x="759460" y="648970"/>
                      <a:pt x="768350" y="652780"/>
                      <a:pt x="777240" y="652780"/>
                    </a:cubicBezTo>
                    <a:cubicBezTo>
                      <a:pt x="784860" y="652780"/>
                      <a:pt x="791210" y="650240"/>
                      <a:pt x="797560" y="645160"/>
                    </a:cubicBezTo>
                    <a:lnTo>
                      <a:pt x="1137920" y="359410"/>
                    </a:lnTo>
                    <a:cubicBezTo>
                      <a:pt x="1151890" y="356870"/>
                      <a:pt x="1162050" y="344170"/>
                      <a:pt x="1162050" y="328930"/>
                    </a:cubicBezTo>
                    <a:cubicBezTo>
                      <a:pt x="1162050" y="313690"/>
                      <a:pt x="1151890" y="299720"/>
                      <a:pt x="1137920" y="29718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15" id="15"/>
          <p:cNvSpPr txBox="true"/>
          <p:nvPr/>
        </p:nvSpPr>
        <p:spPr>
          <a:xfrm rot="0">
            <a:off x="770321" y="1047750"/>
            <a:ext cx="8802715" cy="301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3"/>
              </a:lnSpc>
            </a:pPr>
            <a:r>
              <a:rPr lang="en-US" sz="4159">
                <a:solidFill>
                  <a:srgbClr val="0EA865"/>
                </a:solidFill>
                <a:latin typeface="Fredoka"/>
              </a:rPr>
              <a:t>MENTION KEY PERSONALITY TRAITS, SUCH AS YOUR CREATIVITY, ANALYTICAL SKILLS, OR PASSION FOR PROBLEM-SOLVING.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11939" y="2807077"/>
            <a:ext cx="6595190" cy="3017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56"/>
              </a:lnSpc>
            </a:pPr>
            <a:r>
              <a:rPr lang="en-US" sz="3468">
                <a:solidFill>
                  <a:srgbClr val="000000"/>
                </a:solidFill>
                <a:latin typeface="Nunito Sans"/>
              </a:rPr>
              <a:t>I am particularly interested in the MERN stack technology because it allows for efficient, full-stack development and the creation of dynamic web applications.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562507" y="-1645109"/>
            <a:ext cx="3566631" cy="3290217"/>
          </a:xfrm>
          <a:custGeom>
            <a:avLst/>
            <a:gdLst/>
            <a:ahLst/>
            <a:cxnLst/>
            <a:rect r="r" b="b" t="t" l="l"/>
            <a:pathLst>
              <a:path h="3290217" w="3566631">
                <a:moveTo>
                  <a:pt x="0" y="0"/>
                </a:moveTo>
                <a:lnTo>
                  <a:pt x="3566631" y="0"/>
                </a:lnTo>
                <a:lnTo>
                  <a:pt x="3566631" y="3290218"/>
                </a:lnTo>
                <a:lnTo>
                  <a:pt x="0" y="32902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667830" y="8164530"/>
            <a:ext cx="3478599" cy="2908978"/>
          </a:xfrm>
          <a:custGeom>
            <a:avLst/>
            <a:gdLst/>
            <a:ahLst/>
            <a:cxnLst/>
            <a:rect r="r" b="b" t="t" l="l"/>
            <a:pathLst>
              <a:path h="2908978" w="3478599">
                <a:moveTo>
                  <a:pt x="0" y="0"/>
                </a:moveTo>
                <a:lnTo>
                  <a:pt x="3478598" y="0"/>
                </a:lnTo>
                <a:lnTo>
                  <a:pt x="3478598" y="2908978"/>
                </a:lnTo>
                <a:lnTo>
                  <a:pt x="0" y="29089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8234750"/>
            <a:ext cx="18288000" cy="2052250"/>
            <a:chOff x="0" y="0"/>
            <a:chExt cx="4816593" cy="5405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40510"/>
            </a:xfrm>
            <a:custGeom>
              <a:avLst/>
              <a:gdLst/>
              <a:ahLst/>
              <a:cxnLst/>
              <a:rect r="r" b="b" t="t" l="l"/>
              <a:pathLst>
                <a:path h="5405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0510"/>
                  </a:lnTo>
                  <a:lnTo>
                    <a:pt x="0" y="5405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816593" cy="5690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757752">
            <a:off x="15165328" y="7738498"/>
            <a:ext cx="1031174" cy="992505"/>
          </a:xfrm>
          <a:custGeom>
            <a:avLst/>
            <a:gdLst/>
            <a:ahLst/>
            <a:cxnLst/>
            <a:rect r="r" b="b" t="t" l="l"/>
            <a:pathLst>
              <a:path h="992505" w="1031174">
                <a:moveTo>
                  <a:pt x="0" y="0"/>
                </a:moveTo>
                <a:lnTo>
                  <a:pt x="1031174" y="0"/>
                </a:lnTo>
                <a:lnTo>
                  <a:pt x="1031174" y="992505"/>
                </a:lnTo>
                <a:lnTo>
                  <a:pt x="0" y="9925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494504">
            <a:off x="1900695" y="1634523"/>
            <a:ext cx="1218619" cy="1172921"/>
          </a:xfrm>
          <a:custGeom>
            <a:avLst/>
            <a:gdLst/>
            <a:ahLst/>
            <a:cxnLst/>
            <a:rect r="r" b="b" t="t" l="l"/>
            <a:pathLst>
              <a:path h="1172921" w="1218619">
                <a:moveTo>
                  <a:pt x="0" y="0"/>
                </a:moveTo>
                <a:lnTo>
                  <a:pt x="1218619" y="0"/>
                </a:lnTo>
                <a:lnTo>
                  <a:pt x="1218619" y="1172921"/>
                </a:lnTo>
                <a:lnTo>
                  <a:pt x="0" y="11729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216434">
            <a:off x="15704745" y="436886"/>
            <a:ext cx="3109109" cy="3285716"/>
          </a:xfrm>
          <a:custGeom>
            <a:avLst/>
            <a:gdLst/>
            <a:ahLst/>
            <a:cxnLst/>
            <a:rect r="r" b="b" t="t" l="l"/>
            <a:pathLst>
              <a:path h="3285716" w="3109109">
                <a:moveTo>
                  <a:pt x="0" y="0"/>
                </a:moveTo>
                <a:lnTo>
                  <a:pt x="3109110" y="0"/>
                </a:lnTo>
                <a:lnTo>
                  <a:pt x="3109110" y="3285717"/>
                </a:lnTo>
                <a:lnTo>
                  <a:pt x="0" y="32857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-595305" y="6085161"/>
            <a:ext cx="3904941" cy="3680407"/>
          </a:xfrm>
          <a:custGeom>
            <a:avLst/>
            <a:gdLst/>
            <a:ahLst/>
            <a:cxnLst/>
            <a:rect r="r" b="b" t="t" l="l"/>
            <a:pathLst>
              <a:path h="3680407" w="3904941">
                <a:moveTo>
                  <a:pt x="3904941" y="0"/>
                </a:moveTo>
                <a:lnTo>
                  <a:pt x="0" y="0"/>
                </a:lnTo>
                <a:lnTo>
                  <a:pt x="0" y="3680407"/>
                </a:lnTo>
                <a:lnTo>
                  <a:pt x="3904941" y="3680407"/>
                </a:lnTo>
                <a:lnTo>
                  <a:pt x="3904941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98359" y="3952490"/>
            <a:ext cx="12691282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0EA865"/>
                </a:solidFill>
                <a:latin typeface="Fredoka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DAGGheaFy6k</dc:identifier>
  <dcterms:modified xsi:type="dcterms:W3CDTF">2011-08-01T06:04:30Z</dcterms:modified>
  <cp:revision>1</cp:revision>
  <dc:title>Module-1 Personal Information</dc:title>
</cp:coreProperties>
</file>