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17/03/2019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17/03/2019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17/03/2019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17/03/2019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17/03/2019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17/03/2019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17/03/2019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17/03/2019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17/03/2019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17/03/2019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17/03/2019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17/03/2019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17/03/2019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17/03/2019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17/03/2019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17/03/2019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17/03/2019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17/03/2019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bug.tech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D9CC35-0D11-40DC-B6BC-6FDE1DD1E476}"/>
              </a:ext>
            </a:extLst>
          </p:cNvPr>
          <p:cNvSpPr/>
          <p:nvPr/>
        </p:nvSpPr>
        <p:spPr>
          <a:xfrm>
            <a:off x="3015626" y="126480"/>
            <a:ext cx="54505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Technology 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FB2578-1AC3-42BF-95C8-256E53A3EDC8}"/>
              </a:ext>
            </a:extLst>
          </p:cNvPr>
          <p:cNvSpPr txBox="1"/>
          <p:nvPr/>
        </p:nvSpPr>
        <p:spPr>
          <a:xfrm>
            <a:off x="1384917" y="1615736"/>
            <a:ext cx="339275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FRONTEND</a:t>
            </a:r>
            <a:r>
              <a:rPr lang="en-IN" sz="2400" dirty="0"/>
              <a:t>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Html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Bootstrap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Javascript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jQ</a:t>
            </a:r>
            <a:r>
              <a:rPr lang="en-IN" dirty="0" smtClean="0"/>
              <a:t>uery</a:t>
            </a:r>
            <a:endParaRPr lang="en-IN" dirty="0"/>
          </a:p>
          <a:p>
            <a:endParaRPr lang="en-IN" dirty="0"/>
          </a:p>
          <a:p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BACKEND</a:t>
            </a:r>
            <a:r>
              <a:rPr lang="en-IN" dirty="0"/>
              <a:t> </a:t>
            </a:r>
            <a:r>
              <a:rPr lang="en-IN" sz="2400" dirty="0"/>
              <a:t>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Core PHP</a:t>
            </a:r>
          </a:p>
          <a:p>
            <a:endParaRPr lang="en-IN" dirty="0"/>
          </a:p>
          <a:p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MySQL</a:t>
            </a:r>
          </a:p>
          <a:p>
            <a:endParaRPr lang="en-IN" dirty="0"/>
          </a:p>
          <a:p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VERSION</a:t>
            </a:r>
            <a:r>
              <a:rPr lang="en-IN" sz="2400" dirty="0"/>
              <a:t>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07706-EB26-4AF1-96DA-17DBA0032B57}"/>
              </a:ext>
            </a:extLst>
          </p:cNvPr>
          <p:cNvSpPr txBox="1"/>
          <p:nvPr/>
        </p:nvSpPr>
        <p:spPr>
          <a:xfrm>
            <a:off x="7414334" y="1546195"/>
            <a:ext cx="440936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Deployed</a:t>
            </a:r>
            <a:r>
              <a:rPr lang="en-IN" dirty="0"/>
              <a:t> </a:t>
            </a:r>
            <a:r>
              <a:rPr lang="en-IN" sz="2400" dirty="0"/>
              <a:t>on</a:t>
            </a:r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AWS (Amazon web Server) - ec2 instance x-large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API</a:t>
            </a:r>
            <a:r>
              <a:rPr lang="en-IN" sz="2400" dirty="0"/>
              <a:t> &amp; </a:t>
            </a:r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Integrations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Google Translator</a:t>
            </a:r>
          </a:p>
          <a:p>
            <a:r>
              <a:rPr lang="en-IN" dirty="0"/>
              <a:t>	 ( language translation)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AccuWeather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Google JavaScript Maps </a:t>
            </a:r>
            <a:r>
              <a:rPr lang="en-IN" dirty="0" smtClean="0"/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Custom DNS Hosting</a:t>
            </a:r>
            <a:endParaRPr lang="en-IN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.tech 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>
                <a:hlinkClick r:id="rId2"/>
              </a:rPr>
              <a:t>https://zerobug.tech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46891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40</TotalTime>
  <Words>36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Disha Kumari</dc:creator>
  <cp:lastModifiedBy>Anubhav Gupta</cp:lastModifiedBy>
  <cp:revision>8</cp:revision>
  <dcterms:created xsi:type="dcterms:W3CDTF">2019-03-16T17:10:26Z</dcterms:created>
  <dcterms:modified xsi:type="dcterms:W3CDTF">2019-03-17T04:08:48Z</dcterms:modified>
</cp:coreProperties>
</file>