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3886-B1E3-4C9E-AF76-8BED45D92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FE1B8-1D50-49A7-B7B0-89B753039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11D-24D9-4277-9509-F4D1A3A9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5308-0420-45C3-AF1F-042ECE8A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57C4-139D-480B-AED5-B0174799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A2AE-AC8D-4BF5-8AEB-B90DCF9F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DA35-8A76-45B2-BC5B-F48173CB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2A20-03C9-4EA5-B3F7-9827FD7C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5178-1B48-4D8D-AD5C-4B3513A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DB05-C121-45E4-A7AA-DF465F52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FAA8F-4003-40E9-ACAC-3941D6360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996D4-7926-44E7-A3F1-008BDB0F1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D7D7-075E-4CD4-A55B-33EEDED2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19C1-AB6B-4E26-880A-57A3468F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210B-0304-423D-BB90-4E374C13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56D-A5C8-4056-A665-3D30A6A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6DB7-420E-495D-9D93-9C1389AC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40D5-D144-48AD-9A14-DB9A4634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52DF-7638-4942-9E11-E906245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684C-BA80-41CF-99E8-1E41A3EF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4B3D-FABC-432A-9843-75A7DFC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278E-C91C-4F20-AFCC-C93D6FFD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16AB-B8DE-492F-89FA-50C49661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2E29-6838-4913-87E8-201787FD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7CAC-FC8F-4154-A31C-4D482DD3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E896-4A85-4082-A370-C0F18DBA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908F-BCAD-4472-AF9C-D37D0333E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C768-2AEE-4CBA-9780-6A6F05C5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16E76-D3FD-4C52-AA00-21D11431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5E9-659C-4FF5-8BE5-D9A8B67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6780C-B177-4549-9A65-64E7CD70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C55A-0439-4813-B3FE-96745A09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0388A-433E-44C2-B4B9-408A8BDA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EF706-6DD3-421F-AE55-DCBA8E22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30A8D-174C-4B2D-8805-6540B7B8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1D03A-5D17-45C5-BACC-7692719E4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8CA1-09A1-4F35-93A0-3E26AC20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32A8D-AE6E-46AA-90BC-89B6F2B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03FB4-321A-4287-B91D-EA457D71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605-64CE-43E4-9217-FC2127E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B2665-7EE7-4D29-BC67-F735D744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E6D9-E8FE-4DFC-8435-A819734D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04DDE-A2F6-4379-8A1F-965A524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48648-4AA7-497E-B120-14B898E3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DD9CA-5063-40BD-B0F8-36368AAD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A139-6C2D-432A-BBC7-AF2274B9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0D76-C9CB-4D77-97A2-1A3D4B9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F8C3-5717-4B83-82B0-31E1D39B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FA47-258F-4455-AB73-3B8BD1B5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3AFC-0490-4DD5-9CDE-6EAB0F08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25AB-50A5-4AAA-8E8A-67743038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7316B-74A9-4125-B787-80FC27DE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B939-396A-4863-AF5A-3E2F8FA0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336D9-4BA6-438B-9EE1-B3D06BBC3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7A864-A89F-4D86-A046-5435E104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D75F1-8919-4766-89D7-1C0DEA99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5BC78-51C9-4380-9C58-30BCB17B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999E-D238-4965-B0C5-C85E8830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EE2D0-3374-467A-9C76-69B4B232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C5F7A-A009-4B9F-8C43-D8DB27A3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009-4701-44AA-BA6F-9E72F054D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EB7D-920F-4B2E-8536-2BD839CD30B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96F0-F365-41B6-BE4C-8CB018C4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4B8E-4392-4CEB-A2A4-690393E5B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714A-E4B9-43B6-8CF9-0D035662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-notebook-beginner-guide.readthedocs.io/en/latest/what_is_jupyt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F1DF-34BE-4D7D-BB7F-3F150CE8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Anaconda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A828-D044-45C8-A69E-E6F8E188E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705-D949-4A1F-B1B6-DB63C126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Anaconda?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D1CD-F7FE-4217-A392-915CD687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You will need various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Python packages 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(or synonymously,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libraries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) for specific purposes. 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Anaconda is an open-source distribution that simplifies package management and deployment. Package versions are managed by the package management system '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Conda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’.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We strongly recommend using Anaconda to install Python as well as the packages, since it comes preloaded with most of the packages you’ll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4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1234-81B1-47F7-A35C-A9B52083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526C"/>
                </a:solidFill>
                <a:effectLst/>
                <a:latin typeface="circular"/>
              </a:rPr>
              <a:t>Advantages of using 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C255-3A80-49AE-93CE-3C45A723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Easy to manage and get started with most requirements for Business analytics problems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Anaconda comes with many libraries such as NumPy, OpenCV, SciPy,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PyQt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the Spyder IDE,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DD1-09F1-40ED-8150-44E1EC82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80C7-C862-4A61-AE26-383ECEE0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Anaconda can be downloaded from </a:t>
            </a:r>
            <a:r>
              <a:rPr lang="en-US" b="0" i="0" u="none" strike="noStrike" dirty="0">
                <a:solidFill>
                  <a:srgbClr val="4F8AFB"/>
                </a:solidFill>
                <a:effectLst/>
                <a:latin typeface="freight-text-pro"/>
                <a:hlinkClick r:id="rId2"/>
              </a:rPr>
              <a:t>anaconda.org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and can be installed like any other normal software. There is no need to download Python separately; the Anaconda installer will do this for you.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Make sure you select Python 3.x while downloading Anaconda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latin typeface="freight-text-pro"/>
              </a:rPr>
              <a:t>See </a:t>
            </a:r>
          </a:p>
          <a:p>
            <a:pPr marL="0" indent="0">
              <a:buNone/>
            </a:pPr>
            <a:r>
              <a:rPr lang="en-US" b="1" i="1" dirty="0"/>
              <a:t>Installing+Python</a:t>
            </a:r>
            <a:r>
              <a:rPr lang="en-US" b="1" i="1" dirty="0">
                <a:solidFill>
                  <a:srgbClr val="091E42"/>
                </a:solidFill>
                <a:latin typeface="freight-text-pro"/>
              </a:rPr>
              <a:t>.pdf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6187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447B-2059-4671-90BA-1540E2E8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526C"/>
                </a:solidFill>
                <a:effectLst/>
                <a:latin typeface="circular"/>
              </a:rPr>
              <a:t>Jupyter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5639-5BBB-43D4-8805-71CD4E0F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You’ll use the Jupyter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IPython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Notebook as the main environment for writing Python code throughout this course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main advantage of using Jupyter Notebook is that you can write both code and normal text (using the Markdown format in Jupyter) in the notebooks</a:t>
            </a:r>
            <a:endParaRPr lang="en-US" dirty="0">
              <a:solidFill>
                <a:srgbClr val="091E42"/>
              </a:solidFill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These notebooks are easy to read and share and can even be used to present your work to others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b="0" i="0" u="none" strike="noStrike" dirty="0">
                <a:solidFill>
                  <a:srgbClr val="4F8AFB"/>
                </a:solidFill>
                <a:effectLst/>
                <a:latin typeface="freight-text-pro"/>
                <a:hlinkClick r:id="rId2"/>
              </a:rPr>
              <a:t>Here’s a brief overview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of Jupyter Notebook</a:t>
            </a:r>
          </a:p>
          <a:p>
            <a:r>
              <a:rPr lang="en-US" b="1" i="1" dirty="0">
                <a:solidFill>
                  <a:srgbClr val="091E42"/>
                </a:solidFill>
                <a:latin typeface="freight-text-pro"/>
              </a:rPr>
              <a:t>See the </a:t>
            </a:r>
            <a:r>
              <a:rPr lang="en-US" b="1" i="1" dirty="0" err="1">
                <a:solidFill>
                  <a:srgbClr val="091E42"/>
                </a:solidFill>
                <a:latin typeface="freight-text-pro"/>
              </a:rPr>
              <a:t>Jupyter+notebook+Introductory</a:t>
            </a:r>
            <a:r>
              <a:rPr lang="en-US" b="1" i="1" dirty="0">
                <a:solidFill>
                  <a:srgbClr val="091E42"/>
                </a:solidFill>
                <a:latin typeface="freight-text-pro"/>
              </a:rPr>
              <a:t> </a:t>
            </a:r>
            <a:r>
              <a:rPr lang="en-US" b="1" i="1" dirty="0" err="1">
                <a:solidFill>
                  <a:srgbClr val="091E42"/>
                </a:solidFill>
                <a:latin typeface="freight-text-pro"/>
              </a:rPr>
              <a:t>session.ipynb</a:t>
            </a:r>
            <a:r>
              <a:rPr lang="en-US" b="1" i="1" dirty="0">
                <a:solidFill>
                  <a:srgbClr val="091E42"/>
                </a:solidFill>
                <a:latin typeface="freight-text-pro"/>
              </a:rPr>
              <a:t> file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9122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E709-3334-4A0F-AF95-ED0B4BE5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of using python notebook..</a:t>
            </a:r>
            <a:br>
              <a:rPr lang="en-US" dirty="0"/>
            </a:br>
            <a:r>
              <a:rPr lang="en-US" b="1" i="1" dirty="0"/>
              <a:t>Using Google </a:t>
            </a:r>
            <a:r>
              <a:rPr lang="en-US" b="1" i="1" dirty="0" err="1"/>
              <a:t>colab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F888-1069-4203-A315-0E10B34D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google drive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More</a:t>
            </a:r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65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269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circular</vt:lpstr>
      <vt:lpstr>freight-text-pro</vt:lpstr>
      <vt:lpstr>Office Theme</vt:lpstr>
      <vt:lpstr>Installing Anaconda </vt:lpstr>
      <vt:lpstr>Why Anaconda?</vt:lpstr>
      <vt:lpstr>Advantages of using Anaconda</vt:lpstr>
      <vt:lpstr>Where to find?</vt:lpstr>
      <vt:lpstr>Jupyter Notebook</vt:lpstr>
      <vt:lpstr>Another way of using python notebook.. Using 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Anaconda </dc:title>
  <dc:creator>Disha Parkhi</dc:creator>
  <cp:lastModifiedBy>Disha Parkhi</cp:lastModifiedBy>
  <cp:revision>7</cp:revision>
  <dcterms:created xsi:type="dcterms:W3CDTF">2022-01-12T20:04:22Z</dcterms:created>
  <dcterms:modified xsi:type="dcterms:W3CDTF">2022-01-13T13:40:56Z</dcterms:modified>
</cp:coreProperties>
</file>