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8F47-D2DE-4755-B778-D3699CCD2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30ED-E78B-48A2-AE8C-9C05E0BB1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B22A-AC20-4B11-9DA6-39554117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B2E0-9444-4379-93C3-C91678FD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2B52-5728-4EFD-BA03-50AA8C5A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79C3-65F6-4249-AD87-1E47D2C0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66BEA-319F-45FF-A3F4-0CF4B575A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60B8-4452-4A56-AEC2-DE5B0B76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594E-9AB0-4802-9A61-5817E26A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237F-A636-4B1A-8990-27D64584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D21B8-2339-4E9A-BC04-1D38106C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6C4F2-BAEB-4F15-88E5-0C6FC747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EAE5-3CBB-4C58-8CB2-18D0ED79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9CC3-D042-432F-813B-BCFA15E8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33F1-D408-478D-8BEF-3EED39DC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7B0F-6E11-41E7-BC5A-CE82C7FD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14EA-9599-4783-85AB-0D41B68D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1C30-A217-403F-84F9-660336AE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44D3-3352-497A-B02D-0DB5A4DE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E160-0739-4C9E-AEEE-CBF38D07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E550-1A35-4E83-8937-19D05E41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DDA63-3FAC-4730-A59D-D1C7A26F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275D-275E-49F8-8132-5D602D23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EF18-690F-448C-BBB6-6B99FF7B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144C-C76C-40EC-8AE1-BDED397B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6F28-4D54-49D1-8491-7ED379D4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4230-A231-4A76-BD88-87C5E6ABB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726DA-1AF7-4F33-ADE2-99B47C98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489E-2BF3-4397-9527-F3C28AFC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8354-D005-4298-B71A-948A7655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14D5-BAE4-4676-8C2A-A793339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6DD5-159F-4698-811E-0259A130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240D-FECF-4282-A00E-F3915488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CAE71-99EE-4B33-B162-51673509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EBCBC-6923-464D-A89B-0F77CFA56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7EC2A-7406-4D97-A25A-1788863D6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98072-AE7A-4962-B99C-621FBDEB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410F2-F9BC-46E0-8C0A-48A46EC4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43F19-0DFC-43D8-84C9-35820916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A999-2812-46A7-AE62-9E16D30E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214B1-0333-4553-A826-41FE7BE3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6DFC-3997-442D-AA5C-236DE7BA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B6FB-60E3-4BA6-ACDF-B874F6AB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D79B7-2423-4694-87F8-13422C44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7169B-1C47-490D-B352-58C8D78D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AA677-3D4C-4177-8E9B-62175CB2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5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A169-F934-45D7-BDB0-38212B1B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7C9D-BEB2-4873-A88E-B557121F2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7F6C3-578C-4784-B961-2688D654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51328-0F59-4642-8D73-ED23DCC2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502AC-DBAE-49A6-BB9C-80F128D8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F16E-59CC-4050-A110-892C64A0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40B7-5CF8-4A83-B59D-33D0A7FE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6AEAA-19DB-4F3B-AAC8-C21256959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972C1-7CC9-48A7-997F-595F4E5C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D1D96-659A-4791-BB54-D4C9183D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60EDA-AF1E-43EF-B318-59C62F9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C2189-9BE3-4F0C-9E78-3ECA75F8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89338-BB5C-4A54-8150-BA40B45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FCBC3-E792-4552-B980-F284E074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F578-EFED-4C8B-BAF7-C4988CD84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2F8-3DF6-4D74-80BE-C53269E943C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3A6E-F7BF-46F4-B26E-2E0254CAB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1525-364E-446B-8BF7-CDE3F1BA9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E2A11-8E4B-4BD2-A138-BD6A8D8D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52A6-34CF-43E1-9086-E2FCB2499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D15D0-49AD-4EEE-AE1A-588DEBD50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Ref: https://numpy.org/doc/stable/user/whatisnumpy.html</a:t>
            </a:r>
          </a:p>
        </p:txBody>
      </p:sp>
    </p:spTree>
    <p:extLst>
      <p:ext uri="{BB962C8B-B14F-4D97-AF65-F5344CB8AC3E}">
        <p14:creationId xmlns:p14="http://schemas.microsoft.com/office/powerpoint/2010/main" val="253373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E893-BDD2-4365-9BB4-4AA33C0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refer the </a:t>
            </a:r>
            <a:r>
              <a:rPr lang="en-US" dirty="0" err="1"/>
              <a:t>Jupytor</a:t>
            </a:r>
            <a:r>
              <a:rPr lang="en-US" dirty="0"/>
              <a:t> Notebook file: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37B0-AA08-42CC-A391-99D27DA02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01-NumPy </a:t>
            </a:r>
            <a:r>
              <a:rPr lang="en-US" b="1" i="1" dirty="0" err="1"/>
              <a:t>Arrays.ipynb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2105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AD6C-26C2-43E2-A9E8-EB8148E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 various operations that you learnt about 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CA3-26B2-482D-AB71-E7A507EE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which are the basic data structure in NumPy library.</a:t>
            </a:r>
          </a:p>
          <a:p>
            <a:r>
              <a:rPr lang="en-US" dirty="0"/>
              <a:t>Creating NumPy arrays from a list or a tuple.</a:t>
            </a:r>
          </a:p>
          <a:p>
            <a:r>
              <a:rPr lang="en-US" dirty="0"/>
              <a:t>Creating randomly large arrays which can be done using the </a:t>
            </a:r>
            <a:r>
              <a:rPr lang="en-US" dirty="0" err="1"/>
              <a:t>arange</a:t>
            </a:r>
            <a:r>
              <a:rPr lang="en-US" dirty="0"/>
              <a:t> command.</a:t>
            </a:r>
          </a:p>
          <a:p>
            <a:r>
              <a:rPr lang="en-US" dirty="0" err="1"/>
              <a:t>Analysing</a:t>
            </a:r>
            <a:r>
              <a:rPr lang="en-US" dirty="0"/>
              <a:t> the shape and dimension of an array using </a:t>
            </a:r>
            <a:r>
              <a:rPr lang="en-US" dirty="0" err="1"/>
              <a:t>array.shape</a:t>
            </a:r>
            <a:r>
              <a:rPr lang="en-US" dirty="0"/>
              <a:t>, </a:t>
            </a:r>
            <a:r>
              <a:rPr lang="en-US" dirty="0" err="1"/>
              <a:t>array.ndim</a:t>
            </a:r>
            <a:r>
              <a:rPr lang="en-US" dirty="0"/>
              <a:t> and so on.</a:t>
            </a:r>
          </a:p>
          <a:p>
            <a:r>
              <a:rPr lang="en-US" dirty="0"/>
              <a:t>Indexing, slicing and </a:t>
            </a:r>
            <a:r>
              <a:rPr lang="en-US" dirty="0" err="1"/>
              <a:t>subsetting</a:t>
            </a:r>
            <a:r>
              <a:rPr lang="en-US" dirty="0"/>
              <a:t> an array which is very similar to indexing in lists.</a:t>
            </a:r>
          </a:p>
          <a:p>
            <a:r>
              <a:rPr lang="en-US" dirty="0"/>
              <a:t>Working on multidimensional arrays.</a:t>
            </a:r>
          </a:p>
        </p:txBody>
      </p:sp>
    </p:spTree>
    <p:extLst>
      <p:ext uri="{BB962C8B-B14F-4D97-AF65-F5344CB8AC3E}">
        <p14:creationId xmlns:p14="http://schemas.microsoft.com/office/powerpoint/2010/main" val="81229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5042-BBBF-4B53-8216-FB516AC5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91A6-0AB8-4975-8D93-5D18F6E1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NumPy is a library written for scientific computing and data analysis. It stands for numerical python</a:t>
            </a:r>
          </a:p>
          <a:p>
            <a:pPr algn="l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 most basic object in NumPy is the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ndarray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, or simply an array which is an n-dimensional, homogeneous array. By homogenous, we mean that all the elements in a NumPy array have to be of the same data type, which is commonly numeric (float or integer)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2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7AC2-D40E-4348-9C21-D4AD1970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5526C"/>
                </a:solidFill>
                <a:effectLst/>
                <a:latin typeface="circular"/>
              </a:rPr>
              <a:t>Advantages of NumPy</a:t>
            </a:r>
            <a:br>
              <a:rPr lang="en-US" b="0" i="0" dirty="0">
                <a:solidFill>
                  <a:srgbClr val="45526C"/>
                </a:solidFill>
                <a:effectLst/>
                <a:latin typeface="circular"/>
              </a:rPr>
            </a:br>
            <a:r>
              <a:rPr lang="en-US" sz="2700" b="0" i="0" dirty="0">
                <a:solidFill>
                  <a:srgbClr val="091E42"/>
                </a:solidFill>
                <a:effectLst/>
                <a:latin typeface="freight-text-pro"/>
              </a:rPr>
              <a:t>What is the use of arrays over lists, specifically for data analysis?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963A-1162-4C08-8B34-20F857CF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You can write </a:t>
            </a:r>
            <a:r>
              <a:rPr lang="en-US" b="1" i="0" dirty="0" err="1">
                <a:solidFill>
                  <a:srgbClr val="091E42"/>
                </a:solidFill>
                <a:effectLst/>
                <a:latin typeface="freight-text-pro"/>
              </a:rPr>
              <a:t>vectorised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code on NumPy arrays, not on lists, which is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convenient to read and write, and concise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.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NumPy is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much faster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than the standard Python ways to do computations.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(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Vectorised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code typically does not contain explicit looping and indexing etc. (all of this happens behind the scenes, in precompiled C-code), and thus it is much more concise)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9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66D4-334E-42AC-B9E1-CCBA12DA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1E42"/>
                </a:solidFill>
                <a:effectLst/>
                <a:latin typeface="circular"/>
              </a:rPr>
              <a:t>Creating NumPy Arrays</a:t>
            </a:r>
            <a:br>
              <a:rPr lang="en-US" b="1" i="0" dirty="0">
                <a:solidFill>
                  <a:srgbClr val="091E42"/>
                </a:solidFill>
                <a:effectLst/>
                <a:latin typeface="circular"/>
              </a:rPr>
            </a:br>
            <a:r>
              <a:rPr lang="en-US" sz="2800" b="1" i="0" dirty="0">
                <a:solidFill>
                  <a:srgbClr val="091E42"/>
                </a:solidFill>
                <a:effectLst/>
                <a:latin typeface="circular"/>
              </a:rPr>
              <a:t>Different ways of creating NumPy Arrays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3F06-B9FD-47E0-B595-27522168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50643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 lists or tuples to arrays using, </a:t>
            </a:r>
            <a:r>
              <a:rPr lang="en-US" dirty="0" err="1"/>
              <a:t>np.array</a:t>
            </a:r>
            <a:r>
              <a:rPr lang="en-US" dirty="0"/>
              <a:t>() as done above</a:t>
            </a:r>
          </a:p>
          <a:p>
            <a:r>
              <a:rPr lang="en-US" dirty="0" err="1"/>
              <a:t>Initialise</a:t>
            </a:r>
            <a:r>
              <a:rPr lang="en-US" dirty="0"/>
              <a:t> arrays of fixed size (when the size is known)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 other common way is to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initialise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arrays. You do this when you know the size of the array beforehand</a:t>
            </a:r>
          </a:p>
          <a:p>
            <a:r>
              <a:rPr lang="en-US" dirty="0" err="1"/>
              <a:t>np.ones</a:t>
            </a:r>
            <a:r>
              <a:rPr lang="en-US" dirty="0"/>
              <a:t>(): Create an array of 1s</a:t>
            </a:r>
          </a:p>
          <a:p>
            <a:r>
              <a:rPr lang="en-US" dirty="0" err="1"/>
              <a:t>np.zeros</a:t>
            </a:r>
            <a:r>
              <a:rPr lang="en-US" dirty="0"/>
              <a:t>(): Create an array of 0s</a:t>
            </a:r>
          </a:p>
          <a:p>
            <a:r>
              <a:rPr lang="en-US" dirty="0" err="1"/>
              <a:t>np.random.random</a:t>
            </a:r>
            <a:r>
              <a:rPr lang="en-US" dirty="0"/>
              <a:t>(): Create an array of random numbers between 0 and 1</a:t>
            </a:r>
          </a:p>
          <a:p>
            <a:r>
              <a:rPr lang="en-US" dirty="0" err="1"/>
              <a:t>np.arange</a:t>
            </a:r>
            <a:r>
              <a:rPr lang="en-US" dirty="0"/>
              <a:t>(): Create an array with increments of a fixed step size</a:t>
            </a:r>
          </a:p>
          <a:p>
            <a:r>
              <a:rPr lang="en-US" dirty="0" err="1"/>
              <a:t>np.linspace</a:t>
            </a:r>
            <a:r>
              <a:rPr lang="en-US" dirty="0"/>
              <a:t>(): Create an array of fixed length</a:t>
            </a:r>
          </a:p>
        </p:txBody>
      </p:sp>
    </p:spTree>
    <p:extLst>
      <p:ext uri="{BB962C8B-B14F-4D97-AF65-F5344CB8AC3E}">
        <p14:creationId xmlns:p14="http://schemas.microsoft.com/office/powerpoint/2010/main" val="182702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E398-0F63-4408-A9CC-E563E445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CB90-F646-449A-BDCB-ADDBDB58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np.full</a:t>
            </a:r>
            <a:r>
              <a:rPr lang="en-US" dirty="0"/>
              <a:t>(): Create a constant array of any number ‘n’</a:t>
            </a:r>
          </a:p>
          <a:p>
            <a:r>
              <a:rPr lang="en-US" dirty="0" err="1"/>
              <a:t>np.tile</a:t>
            </a:r>
            <a:r>
              <a:rPr lang="en-US" dirty="0"/>
              <a:t>(): Create a new array — by repeating an existing array — for a particular number of times</a:t>
            </a:r>
          </a:p>
          <a:p>
            <a:r>
              <a:rPr lang="en-US" dirty="0" err="1"/>
              <a:t>np.eye</a:t>
            </a:r>
            <a:r>
              <a:rPr lang="en-US" dirty="0"/>
              <a:t>(): Create an identity matrix of any dimension</a:t>
            </a:r>
          </a:p>
          <a:p>
            <a:r>
              <a:rPr lang="en-US" dirty="0" err="1"/>
              <a:t>np.random.randint</a:t>
            </a:r>
            <a:r>
              <a:rPr lang="en-US" dirty="0"/>
              <a:t>(): Create a random array of integers within a particular range</a:t>
            </a:r>
          </a:p>
        </p:txBody>
      </p:sp>
    </p:spTree>
    <p:extLst>
      <p:ext uri="{BB962C8B-B14F-4D97-AF65-F5344CB8AC3E}">
        <p14:creationId xmlns:p14="http://schemas.microsoft.com/office/powerpoint/2010/main" val="326100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24C1-599D-4763-B3EC-8E33ED8C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91E42"/>
                </a:solidFill>
                <a:effectLst/>
                <a:latin typeface="circular"/>
              </a:rPr>
              <a:t>Structure and Content of Arrays</a:t>
            </a:r>
            <a:br>
              <a:rPr lang="en-US" b="1" i="0" dirty="0">
                <a:solidFill>
                  <a:srgbClr val="091E42"/>
                </a:solidFill>
                <a:effectLst/>
                <a:latin typeface="circular"/>
              </a:rPr>
            </a:br>
            <a:r>
              <a:rPr lang="en-US" sz="2700" b="0" i="0" dirty="0">
                <a:solidFill>
                  <a:srgbClr val="091E42"/>
                </a:solidFill>
                <a:effectLst/>
                <a:latin typeface="freight-text-pro"/>
              </a:rPr>
              <a:t>It is helpful to inspect the structure of NumPy arrays, especially while working with large arrays. Some attributes of NumPy arrays are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6D76-3F78-42D3-8996-9C277183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shape: Shape of array (n x m)</a:t>
            </a:r>
          </a:p>
          <a:p>
            <a:r>
              <a:rPr lang="en-US" dirty="0" err="1"/>
              <a:t>dtype</a:t>
            </a:r>
            <a:r>
              <a:rPr lang="en-US" dirty="0"/>
              <a:t>: data type (int, float etc.)</a:t>
            </a:r>
          </a:p>
          <a:p>
            <a:r>
              <a:rPr lang="en-US" dirty="0" err="1"/>
              <a:t>ndim</a:t>
            </a:r>
            <a:r>
              <a:rPr lang="en-US" dirty="0"/>
              <a:t>: Number of dimensions (or axes)</a:t>
            </a:r>
          </a:p>
          <a:p>
            <a:r>
              <a:rPr lang="en-US" dirty="0" err="1"/>
              <a:t>itemsize</a:t>
            </a:r>
            <a:r>
              <a:rPr lang="en-US" dirty="0"/>
              <a:t>: Memory used by each array element in bytes</a:t>
            </a:r>
          </a:p>
        </p:txBody>
      </p:sp>
    </p:spTree>
    <p:extLst>
      <p:ext uri="{BB962C8B-B14F-4D97-AF65-F5344CB8AC3E}">
        <p14:creationId xmlns:p14="http://schemas.microsoft.com/office/powerpoint/2010/main" val="305405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B25A-E1A8-48A2-84B0-13DF81F1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92B5-9F0D-473B-9A0D-F2E521C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Subset, Slice, Index and Iterate through Arrays</a:t>
            </a:r>
          </a:p>
          <a:p>
            <a:r>
              <a:rPr lang="en-US" dirty="0"/>
              <a:t>Multidimensional Arrays</a:t>
            </a:r>
          </a:p>
          <a:p>
            <a:pPr marL="0" indent="0">
              <a:buNone/>
            </a:pPr>
            <a:r>
              <a:rPr lang="en-US" dirty="0"/>
              <a:t>Multidimensional arrays are indexed using as many indices as the number of dimensions or axes. For instance, to index a 2-D array, you need two indices - array[x, y]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Each axes has an index starting at 0. The following figure shows the axes and their indices for a 2-D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BDB4-97E2-48BC-8780-0543D924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91E42"/>
                </a:solidFill>
                <a:effectLst/>
                <a:latin typeface="freight-text-pro"/>
              </a:rPr>
              <a:t>Each axes has an index starting at 0. The following figure shows the axes and their indices for a 2-D array.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9DC5-BFFB-47E9-BAA4-3068FD6D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ultidimensional arrays">
            <a:extLst>
              <a:ext uri="{FF2B5EF4-FFF2-40B4-BE49-F238E27FC236}">
                <a16:creationId xmlns:a16="http://schemas.microsoft.com/office/drawing/2014/main" id="{3E4DD834-21CD-49F1-A40C-ED49666BB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2" y="1919275"/>
            <a:ext cx="7402732" cy="41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1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E6E0-BCC4-4C6D-8E0D-792E1EC8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Some reasons for such difference in speed are: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1A73-9334-407A-8A2E-B9FF571B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NumPy is written in C, which is basically being executed behind the scenes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NumPy arrays are more compact than lists, i.e. they take much lesser storage space than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7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662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circular</vt:lpstr>
      <vt:lpstr>freight-text-pro</vt:lpstr>
      <vt:lpstr>Office Theme</vt:lpstr>
      <vt:lpstr>NumPy</vt:lpstr>
      <vt:lpstr>What is NumPy</vt:lpstr>
      <vt:lpstr>Advantages of NumPy What is the use of arrays over lists, specifically for data analysis?</vt:lpstr>
      <vt:lpstr>Creating NumPy Arrays Different ways of creating NumPy Arrays</vt:lpstr>
      <vt:lpstr>More functions….</vt:lpstr>
      <vt:lpstr>Structure and Content of Arrays It is helpful to inspect the structure of NumPy arrays, especially while working with large arrays. Some attributes of NumPy arrays are</vt:lpstr>
      <vt:lpstr>PowerPoint Presentation</vt:lpstr>
      <vt:lpstr>Each axes has an index starting at 0. The following figure shows the axes and their indices for a 2-D array.</vt:lpstr>
      <vt:lpstr>Some reasons for such difference in speed are:</vt:lpstr>
      <vt:lpstr>Let us refer the Jupytor Notebook file:</vt:lpstr>
      <vt:lpstr>The various operations that you learnt about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Disha Parkhi</dc:creator>
  <cp:lastModifiedBy>Disha Parkhi</cp:lastModifiedBy>
  <cp:revision>5</cp:revision>
  <dcterms:created xsi:type="dcterms:W3CDTF">2022-01-13T14:14:04Z</dcterms:created>
  <dcterms:modified xsi:type="dcterms:W3CDTF">2022-01-13T18:46:54Z</dcterms:modified>
</cp:coreProperties>
</file>