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F83B-7C19-4F7F-A051-CFF41EA50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71D8-ABCC-4507-A879-1D450CD64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9ACD-84F9-4B79-8859-AFF67288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63AE-CE27-45E7-A731-8C1485A22D1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E6D2-FA32-4650-84FD-C59FD9B5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BA87-BBE8-4397-9F31-F31A52FB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12A-E1B2-4B11-9AE0-F21AE10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DDCF-A3FC-4B7B-8B8E-B43EFD00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28962-FF63-43DC-B744-40BF3C04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03DFD-E75B-486C-9D59-EE0E965F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63AE-CE27-45E7-A731-8C1485A22D1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7C961-505F-4C64-90A0-9090E043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8C31-9B73-439F-85A5-B37AB6CE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12A-E1B2-4B11-9AE0-F21AE10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1B8E4-C112-42FA-B979-EADD7194E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230B-3E63-481F-AC13-4C556CCE2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84FE-8B03-4416-BFCF-98D3E2CD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63AE-CE27-45E7-A731-8C1485A22D1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CD20E-CAB2-445D-B6EF-9120C8C1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27EC-A485-4CFB-B56C-9084D15B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12A-E1B2-4B11-9AE0-F21AE10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63C8-D71F-49AA-8F37-8E02B798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FF65-ED72-48FA-A935-667B3970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2CE61-0BF5-4983-A849-A746A0E1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63AE-CE27-45E7-A731-8C1485A22D1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9AD3-70F2-432D-BAF5-9E86BAF6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8B41E-0610-401F-96E8-4A50ECC0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12A-E1B2-4B11-9AE0-F21AE10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9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EBB2-F394-4096-A326-3FE9E653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88B0-C7EA-4E98-ACA7-D51C4388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20B2-3205-436B-8AC7-3BDCC5D5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63AE-CE27-45E7-A731-8C1485A22D1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DD804-FB30-4526-B83B-15B0DB83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B986-C7B8-41ED-AC09-B592506E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12A-E1B2-4B11-9AE0-F21AE10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6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1BEC-3DA2-4358-8434-1E235056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1CC2-0279-4A15-A04A-66F3F9D66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48D96-C367-4241-B9B3-19A334389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2BDB-8733-45AE-862B-FD6B9543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63AE-CE27-45E7-A731-8C1485A22D1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9BC7-1BB2-4847-8DF8-8C598B91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93218-27A3-4151-8279-FB78667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12A-E1B2-4B11-9AE0-F21AE10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A13E-A658-4151-815E-D3526D09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22174-90EB-4D3C-9466-8F8977D7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2FB0E-397E-41FB-B59C-20C5B2EC9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FFEB5-00AA-4EF7-99A1-8495210D0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E7A52-220C-4F7B-807C-DDB414431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0251E-D2E7-4C2E-9644-1EB5ACA3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63AE-CE27-45E7-A731-8C1485A22D1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7568F-0EB0-40AB-B5AC-D01CC2D1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6C2ED-1AAE-4A7F-A406-331BF687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12A-E1B2-4B11-9AE0-F21AE10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6AD-4CDE-4F5D-B0ED-AF23A6E0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68103-C1D6-40E1-85B2-EA038B63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63AE-CE27-45E7-A731-8C1485A22D1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DD5E5-A6E4-49DE-9205-21A78DCD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99B67-0252-4617-ABDD-50AC5D77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12A-E1B2-4B11-9AE0-F21AE10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7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82F71-6F3A-4B6C-B98B-4E5BA6C3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63AE-CE27-45E7-A731-8C1485A22D1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1457B-D839-48E0-AA90-210E0F72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1C7F2-A9FE-4C88-B1C8-E91CEC58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12A-E1B2-4B11-9AE0-F21AE10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E0CC-2D99-4825-B031-2D147292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2B8E-6423-4D60-BD32-9DB6A64E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69709-4B11-4C44-9692-7BF186AD6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F78F4-63F2-4FC9-952A-49999D0B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63AE-CE27-45E7-A731-8C1485A22D1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72A1C-6636-43D8-ACE9-D97F25B7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B37B7-ABBD-4241-B108-C064099B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12A-E1B2-4B11-9AE0-F21AE10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7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0F31-8AEC-4A48-8E2F-367B1D55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516B9-8ACD-417A-B814-9E59E9209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CB3F5-0648-44BB-8056-C6BA4D9FE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30A94-3A9A-412D-935A-2DE08E57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63AE-CE27-45E7-A731-8C1485A22D1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B6596-39FE-4B13-945C-2DB75A56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3F34B-1A35-49F9-B6CB-BBF5CF28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412A-E1B2-4B11-9AE0-F21AE10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26628-4D70-4C44-8A54-6E9800B4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1638A-2A90-4B03-9C56-E76839765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EBCCD-6EBE-4683-AED7-DF5C03A94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163AE-CE27-45E7-A731-8C1485A22D1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9C97-1DE4-4ED8-9B9C-6C7E17D83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9FA70-E100-4D24-8ADA-D079EEF0B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412A-E1B2-4B11-9AE0-F21AE10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3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8E86-6030-4B1B-B5B3-10287F4C8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  <a:br>
              <a:rPr lang="en-US" dirty="0"/>
            </a:br>
            <a:r>
              <a:rPr lang="en-US" sz="3100" dirty="0"/>
              <a:t>Ref: https://pandas.pydata.org/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46DAC-7F96-4E79-8302-B5EC85595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Disha Parkhi</a:t>
            </a:r>
          </a:p>
        </p:txBody>
      </p:sp>
    </p:spTree>
    <p:extLst>
      <p:ext uri="{BB962C8B-B14F-4D97-AF65-F5344CB8AC3E}">
        <p14:creationId xmlns:p14="http://schemas.microsoft.com/office/powerpoint/2010/main" val="53272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C5BE-78AA-4A66-A2B3-65A16DA8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Merging, Joining and concatenating data frames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34FA-036A-481A-BE18-B7B3B792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Pd.concat</a:t>
            </a:r>
            <a:r>
              <a:rPr lang="en-US" dirty="0"/>
              <a:t>([‘df1’,’df2’,’df3’]): three data frames are concatenated one below the other</a:t>
            </a:r>
          </a:p>
          <a:p>
            <a:r>
              <a:rPr lang="en-US" dirty="0" err="1"/>
              <a:t>Pd.concat</a:t>
            </a:r>
            <a:r>
              <a:rPr lang="en-US" dirty="0"/>
              <a:t>([‘df1’,’df2’,’df3’],axis= 1): three data frames are concatenated column wise</a:t>
            </a:r>
          </a:p>
          <a:p>
            <a:r>
              <a:rPr lang="en-US" dirty="0" err="1"/>
              <a:t>Pd.merge</a:t>
            </a:r>
            <a:r>
              <a:rPr lang="en-US" dirty="0"/>
              <a:t>() will merge the data frames</a:t>
            </a:r>
          </a:p>
          <a:p>
            <a:r>
              <a:rPr lang="en-US" dirty="0" err="1"/>
              <a:t>Pd.join</a:t>
            </a:r>
            <a:r>
              <a:rPr lang="en-US" dirty="0"/>
              <a:t>() will join the data frames based on indexes</a:t>
            </a:r>
          </a:p>
        </p:txBody>
      </p:sp>
    </p:spTree>
    <p:extLst>
      <p:ext uri="{BB962C8B-B14F-4D97-AF65-F5344CB8AC3E}">
        <p14:creationId xmlns:p14="http://schemas.microsoft.com/office/powerpoint/2010/main" val="383521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7D96-C915-4A61-9AB0-D2AF2F9D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2F4B3-C16B-4970-B0D5-9C84A509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df[‘column’].unique()</a:t>
            </a:r>
          </a:p>
          <a:p>
            <a:pPr marL="0" indent="0">
              <a:buNone/>
            </a:pPr>
            <a:r>
              <a:rPr lang="en-US" dirty="0"/>
              <a:t>	will display array of unique values from that column</a:t>
            </a:r>
          </a:p>
          <a:p>
            <a:r>
              <a:rPr lang="en-US" dirty="0"/>
              <a:t>df[‘column’].nunique()</a:t>
            </a:r>
          </a:p>
          <a:p>
            <a:pPr marL="0" indent="0">
              <a:buNone/>
            </a:pPr>
            <a:r>
              <a:rPr lang="en-US" dirty="0"/>
              <a:t>	will display number of unique values from that column</a:t>
            </a:r>
          </a:p>
          <a:p>
            <a:r>
              <a:rPr lang="en-US" dirty="0"/>
              <a:t>df[‘column’].</a:t>
            </a:r>
            <a:r>
              <a:rPr lang="en-US" dirty="0" err="1"/>
              <a:t>value_count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will display count of each unique value from that column</a:t>
            </a:r>
          </a:p>
        </p:txBody>
      </p:sp>
    </p:spTree>
    <p:extLst>
      <p:ext uri="{BB962C8B-B14F-4D97-AF65-F5344CB8AC3E}">
        <p14:creationId xmlns:p14="http://schemas.microsoft.com/office/powerpoint/2010/main" val="124883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102E-C456-4C6C-9665-1C17308A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740F-6CD1-44A9-9AF9-9D22D6CE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functions to the data frames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df[‘col1’].sum: will give sum of all the values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notebook:</a:t>
            </a:r>
          </a:p>
        </p:txBody>
      </p:sp>
    </p:spTree>
    <p:extLst>
      <p:ext uri="{BB962C8B-B14F-4D97-AF65-F5344CB8AC3E}">
        <p14:creationId xmlns:p14="http://schemas.microsoft.com/office/powerpoint/2010/main" val="6766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6C97-EBDA-487C-9F01-4463A3C4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CEDC-6355-45C4-8933-47064051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Pandas is a library built using NumPy specifically for data analysis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Pandas can be used for data manipulation,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visualisation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, building machine learning models,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etc</a:t>
            </a:r>
            <a:endParaRPr lang="en-US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There are two main data structures in Pandas - 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Series and </a:t>
            </a:r>
            <a:r>
              <a:rPr lang="en-US" b="1" i="0" dirty="0" err="1">
                <a:solidFill>
                  <a:srgbClr val="091E42"/>
                </a:solidFill>
                <a:effectLst/>
                <a:latin typeface="freight-text-pro"/>
              </a:rPr>
              <a:t>Dataframes</a:t>
            </a:r>
            <a:endParaRPr lang="en-US" b="1" i="0" dirty="0">
              <a:solidFill>
                <a:srgbClr val="091E42"/>
              </a:solidFill>
              <a:effectLst/>
              <a:latin typeface="freight-text-pro"/>
            </a:endParaRP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The default way to store data is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dataframes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, and thus manipulating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dataframes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quickly is probably the most important skill set for data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659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999F-731D-4559-876B-258D5FF8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3FB1-D699-4224-A9AC-968A5723E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A series is similar to a 1-D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numpy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array, and contains scalar values of the same type (numeric, character, datetime etc.)</a:t>
            </a:r>
          </a:p>
          <a:p>
            <a:r>
              <a:rPr lang="en-US" dirty="0">
                <a:solidFill>
                  <a:srgbClr val="091E42"/>
                </a:solidFill>
                <a:latin typeface="freight-text-pro"/>
              </a:rPr>
              <a:t>Series is built on top of NumPy array object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But series cannot be accessed </a:t>
            </a:r>
            <a:r>
              <a:rPr lang="en-US" b="0" i="0">
                <a:solidFill>
                  <a:srgbClr val="091E42"/>
                </a:solidFill>
                <a:effectLst/>
                <a:latin typeface="freight-text-pro"/>
              </a:rPr>
              <a:t>by labels</a:t>
            </a:r>
            <a:endParaRPr lang="en-US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Series are one-dimensional array-like structures, though unlike NumPy arrays, they often contain non-numeric data (characters, dates, time,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booleans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etc.)</a:t>
            </a:r>
          </a:p>
          <a:p>
            <a:r>
              <a:rPr lang="en-US" dirty="0"/>
              <a:t>You can create pandas series from array-like objects using </a:t>
            </a:r>
            <a:r>
              <a:rPr lang="en-US" dirty="0" err="1"/>
              <a:t>pd.Series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5250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7257-886B-47F9-9828-D152E123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F877-1888-4241-8B78-CBB0D70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Dataframe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is the most widely used data-structure in data analysis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It is a table with rows and columns, with rows having an index and columns having meaningful names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There are various ways of creating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dataframes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, such as creating them from dictionaries, JSON objects, reading from txt, CSV files, etc.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A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dataframe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is simply a table where each column is a pandas series</a:t>
            </a:r>
            <a:endParaRPr lang="en-US" dirty="0">
              <a:solidFill>
                <a:srgbClr val="091E42"/>
              </a:solidFill>
              <a:latin typeface="freight-text-pr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7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719A-0E60-4582-92A5-CA38D30D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FA1A6-50E6-4F7F-B122-A2A51719E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487" y="2124868"/>
            <a:ext cx="5891799" cy="429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8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E880-DB8E-4929-B55E-837CEC53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91E42"/>
                </a:solidFill>
                <a:effectLst/>
                <a:latin typeface="circular"/>
              </a:rPr>
              <a:t>Indexing and Selecting Data</a:t>
            </a:r>
            <a:br>
              <a:rPr lang="en-US" b="1" i="0" dirty="0">
                <a:solidFill>
                  <a:srgbClr val="091E42"/>
                </a:solidFill>
                <a:effectLst/>
                <a:latin typeface="circular"/>
              </a:rPr>
            </a:br>
            <a:r>
              <a:rPr lang="en-US" sz="3200" b="0" i="0" dirty="0">
                <a:solidFill>
                  <a:srgbClr val="45526C"/>
                </a:solidFill>
                <a:effectLst/>
                <a:latin typeface="circular"/>
              </a:rPr>
              <a:t>Selecting Rows/Columns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DAB3-99DA-47B3-88BA-1DB9B993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Selecting rows in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dataframes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is similar to the indexing you have seen in NumPy arrays	</a:t>
            </a:r>
          </a:p>
          <a:p>
            <a:r>
              <a:rPr lang="en-US" dirty="0"/>
              <a:t>The syntax df[</a:t>
            </a:r>
            <a:r>
              <a:rPr lang="en-US" dirty="0" err="1"/>
              <a:t>start_index:end_index</a:t>
            </a:r>
            <a:r>
              <a:rPr lang="en-US" dirty="0"/>
              <a:t>]will subset rows according to the start and end indices</a:t>
            </a:r>
          </a:p>
          <a:p>
            <a:r>
              <a:rPr lang="en-US" dirty="0"/>
              <a:t>We can grab columns from a </a:t>
            </a:r>
            <a:r>
              <a:rPr lang="en-US" dirty="0" err="1"/>
              <a:t>dataframe</a:t>
            </a:r>
            <a:r>
              <a:rPr lang="en-US" dirty="0"/>
              <a:t>, like, df[[‘Colum1],[‘Column2’]]</a:t>
            </a:r>
          </a:p>
          <a:p>
            <a:r>
              <a:rPr lang="en-US" dirty="0"/>
              <a:t>We can add a column/row or delete a column/row from a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3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B723-703B-4736-BD7B-B8BD902F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C7FBA-9FE1-44A8-A771-AEA0B5D8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based indexing using </a:t>
            </a:r>
            <a:r>
              <a:rPr lang="en-US" dirty="0" err="1"/>
              <a:t>df.iloc</a:t>
            </a:r>
            <a:endParaRPr lang="en-US" dirty="0"/>
          </a:p>
          <a:p>
            <a:r>
              <a:rPr lang="en-US" dirty="0"/>
              <a:t>Label based indexing using </a:t>
            </a:r>
            <a:r>
              <a:rPr lang="en-US" dirty="0" err="1"/>
              <a:t>df.loc</a:t>
            </a:r>
            <a:endParaRPr lang="en-US" dirty="0"/>
          </a:p>
          <a:p>
            <a:pPr marL="0" indent="0" algn="l">
              <a:buNone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Using both the methods, we will do the following indexing operations on a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dataframe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Selecting single elements/cells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Selecting single and multiple rows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Selecting single and multiple columns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Selecting multiple rows and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1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511E-8F5D-4C3A-89C3-FA81F3AF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r>
              <a:rPr lang="en-US" dirty="0"/>
              <a:t> Method on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16C9-809F-4205-AB45-30AB7F80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groupby</a:t>
            </a:r>
            <a:r>
              <a:rPr lang="en-US" dirty="0"/>
              <a:t> method allows you to group rows of data together and call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46576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118D-5DD6-4E6D-9FF4-B18A94ED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5C14-F211-4AB1-A37C-B57B73E16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some missing data in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Usually we see ‘</a:t>
            </a:r>
            <a:r>
              <a:rPr lang="en-US" dirty="0" err="1"/>
              <a:t>NaN</a:t>
            </a:r>
            <a:r>
              <a:rPr lang="en-US" dirty="0"/>
              <a:t>’ at missing data cells</a:t>
            </a:r>
          </a:p>
          <a:p>
            <a:r>
              <a:rPr lang="en-US" dirty="0"/>
              <a:t>We can remove those rows/columns where data is missing (by </a:t>
            </a:r>
            <a:r>
              <a:rPr lang="en-US" dirty="0" err="1"/>
              <a:t>df.dropna</a:t>
            </a:r>
            <a:r>
              <a:rPr lang="en-US" dirty="0"/>
              <a:t>() or </a:t>
            </a:r>
            <a:r>
              <a:rPr lang="en-US" dirty="0" err="1"/>
              <a:t>df.dropna</a:t>
            </a:r>
            <a:r>
              <a:rPr lang="en-US" dirty="0"/>
              <a:t>(axis=1) functions)</a:t>
            </a:r>
          </a:p>
          <a:p>
            <a:r>
              <a:rPr lang="en-US" dirty="0"/>
              <a:t>We can fill a specific value to the missing value cells (by function </a:t>
            </a:r>
            <a:r>
              <a:rPr lang="en-US" dirty="0" err="1"/>
              <a:t>fillna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596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circular</vt:lpstr>
      <vt:lpstr>freight-text-pro</vt:lpstr>
      <vt:lpstr>Office Theme</vt:lpstr>
      <vt:lpstr>Pandas Ref: https://pandas.pydata.org/</vt:lpstr>
      <vt:lpstr>Introduction</vt:lpstr>
      <vt:lpstr>Pandas Series</vt:lpstr>
      <vt:lpstr>Pandas Dataframes</vt:lpstr>
      <vt:lpstr>Dataframe</vt:lpstr>
      <vt:lpstr>Indexing and Selecting Data Selecting Rows/Columns</vt:lpstr>
      <vt:lpstr>Indexing dataframes:</vt:lpstr>
      <vt:lpstr>Groupby Method on Dataframes</vt:lpstr>
      <vt:lpstr>Missing Data</vt:lpstr>
      <vt:lpstr>Merging, Joining and concatenating data frames </vt:lpstr>
      <vt:lpstr>Pandas operations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Ref: https://pandas.pydata.org/</dc:title>
  <dc:creator>Disha Parkhi</dc:creator>
  <cp:lastModifiedBy>Disha Parkhi</cp:lastModifiedBy>
  <cp:revision>4</cp:revision>
  <dcterms:created xsi:type="dcterms:W3CDTF">2022-01-13T18:45:06Z</dcterms:created>
  <dcterms:modified xsi:type="dcterms:W3CDTF">2022-02-07T19:29:37Z</dcterms:modified>
</cp:coreProperties>
</file>