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CF4E-4B7D-472E-B0D8-879C571FC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E560A-090F-49D5-8718-A0BDAEB1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5160-4FF1-4AA8-B9B6-B7C309E5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752C-A8A2-4A83-8ADB-D304B6FD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0586-159C-4BBC-B70B-F731C8C2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AB57-6958-490B-B2CC-C4DAA644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3F29-22D7-436C-8F31-CE305A46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4265-227A-4351-8A59-672A1AC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569C-3A65-414F-A993-E325B980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EC9C-1AC5-4219-B004-DCDB6E93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BB135-733A-4145-9C05-CABF6348F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2EBD9-6E18-41DA-A19D-F0BAFC6E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6168-046A-4282-9F69-9E2029E6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787E-FFE3-43C6-A1D8-6B27019D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D6D0-4D35-49BE-8111-CAD42D0A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A5F-A56C-44B4-B603-7D160EA1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789D-BFB7-4A76-B840-ADFECB23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7012-33F5-4CA7-AE64-9D186070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3E2E-9864-4941-A7C5-8088C477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79AE-96F4-49E1-9CCD-DCAF079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D978-44B5-4E2C-9140-5DC6AB68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95065-516A-4E5C-A9B0-141078CE9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2E4B-6AE4-4B21-A463-FEB4E8C5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BDAB-96DD-4E1D-865C-5C9944A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758A-8B24-4FE1-918A-5343B5FD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B8B1-4BD6-480F-B88F-569293DD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D7CE-518A-4ACB-BA6F-47F7078EA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FEC4-03C2-46A4-A698-6A038A939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1020F-A597-47F7-86EC-83865C7D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F23F-7120-48F4-A91F-20E930FA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FF4C-9A2E-4DAE-93B9-0406BC06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4AC6-4CA6-45AE-BF69-38AD190C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FDA14-93A1-45D0-9E35-2CEAED91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D444-AC02-4BAC-B7F8-24D06DAEA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ACFF9-7EF3-4BF8-BE64-86A48C8E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905DF-1BE5-4ED1-BAAD-5260FA22E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B25B2-6A39-43DD-8154-BC9308A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FA584-EC4C-44E1-8A26-67665BEB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51A55-5FFC-4215-A981-352DBE6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CF66-F604-4D02-80ED-5192BA9B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9C25B-F700-4243-865E-E0962D1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F89EA-00DB-42D2-B343-6BBD24B7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3D5-1C10-4FC6-8EB1-8D97B2E2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B5454-79EB-4376-B202-72086742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C9A4-99F7-44BD-A30E-6DF231A9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2606-1CB8-4574-86D6-444D167E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D182-DEF9-4252-81CB-DE52B87E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C20D-783A-466A-AC93-A1A6DAC6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08B5-3DA4-4D64-A5EA-DF674583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D6EF0-5459-4A17-80D5-627F236A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E510-0265-4AD8-B71F-3B897ED9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2B7B-957B-41C9-B7B4-47CE9FD6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7282-905B-46C0-AAD2-7E3F74D8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CBE7C-DFB8-47F3-A279-5330D80EA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1441-88E4-48A7-9F53-EF6C40EC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1C35-DDDF-49A2-A65D-DE31FBB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60E1-AE44-426F-B023-FD0EB064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0D55-3BDF-41D1-9F12-1217A930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6A7AA-6554-4ED1-8842-A0F4E6C8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242DE-D7C6-4788-B464-BD42EBAB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25F-F6AF-4A0E-8380-A4987255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A934-2C70-4477-B1D0-50CFE9719BA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E927-E1E8-4460-8A91-707C9A7F7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8B47-B70D-4F48-A1C1-BDACD195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E7AC-184D-4F17-B0DE-7EE51BB8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38CD-04AC-4177-83D5-9ACDCADFF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Seaborn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9523-32D9-4BD8-82F3-342CC3BEA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9A41-31F4-4943-A6FA-7C0E2A5B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0619-F8FF-4DA9-9886-A8B39B56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Seaborn is a statistical plotting library</a:t>
            </a:r>
          </a:p>
          <a:p>
            <a:r>
              <a:rPr lang="en-US" sz="3600" dirty="0"/>
              <a:t>It has beautiful default styles</a:t>
            </a:r>
          </a:p>
          <a:p>
            <a:r>
              <a:rPr lang="en-US" sz="3600" dirty="0"/>
              <a:t>It also is designed to work very well with pandas </a:t>
            </a:r>
            <a:r>
              <a:rPr lang="en-US" sz="3600" dirty="0" err="1"/>
              <a:t>dataframe</a:t>
            </a:r>
            <a:r>
              <a:rPr lang="en-US" sz="36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2036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BF8C-596E-44CF-B259-117A7FDF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23ED-9EBD-4F08-811A-3EBA5E7C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to install it with pip or </a:t>
            </a:r>
            <a:r>
              <a:rPr lang="en-US" dirty="0" err="1"/>
              <a:t>conda</a:t>
            </a:r>
            <a:r>
              <a:rPr lang="en-US" dirty="0"/>
              <a:t> at your command line or terminal with: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seaborn</a:t>
            </a:r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/>
              <a:t>pip install seaborn</a:t>
            </a:r>
          </a:p>
        </p:txBody>
      </p:sp>
    </p:spTree>
    <p:extLst>
      <p:ext uri="{BB962C8B-B14F-4D97-AF65-F5344CB8AC3E}">
        <p14:creationId xmlns:p14="http://schemas.microsoft.com/office/powerpoint/2010/main" val="945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404F-4660-4E4E-B7AC-5B46F4B3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C251-938C-4C50-A9AB-6DD68A6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https://seaborn.pydata.org/</a:t>
            </a:r>
          </a:p>
        </p:txBody>
      </p:sp>
    </p:spTree>
    <p:extLst>
      <p:ext uri="{BB962C8B-B14F-4D97-AF65-F5344CB8AC3E}">
        <p14:creationId xmlns:p14="http://schemas.microsoft.com/office/powerpoint/2010/main" val="32780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Seaborn</vt:lpstr>
      <vt:lpstr>PowerPoint Presentation</vt:lpstr>
      <vt:lpstr>To install</vt:lpstr>
      <vt:lpstr>Official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Seaborn</dc:title>
  <dc:creator>Disha Parkhi</dc:creator>
  <cp:lastModifiedBy>Disha Parkhi</cp:lastModifiedBy>
  <cp:revision>1</cp:revision>
  <dcterms:created xsi:type="dcterms:W3CDTF">2022-03-01T14:38:58Z</dcterms:created>
  <dcterms:modified xsi:type="dcterms:W3CDTF">2022-03-01T14:44:36Z</dcterms:modified>
</cp:coreProperties>
</file>