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298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2" r:id="rId58"/>
    <p:sldId id="333" r:id="rId59"/>
    <p:sldId id="335" r:id="rId60"/>
    <p:sldId id="368" r:id="rId61"/>
    <p:sldId id="369" r:id="rId62"/>
    <p:sldId id="370" r:id="rId63"/>
    <p:sldId id="371" r:id="rId64"/>
    <p:sldId id="372" r:id="rId65"/>
    <p:sldId id="373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5"/>
      <p:bold r:id="rId96"/>
      <p:italic r:id="rId97"/>
      <p:boldItalic r:id="rId98"/>
    </p:embeddedFont>
    <p:embeddedFont>
      <p:font typeface="Oswald" panose="00000500000000000000" pitchFamily="2" charset="0"/>
      <p:regular r:id="rId99"/>
      <p:bold r:id="rId100"/>
    </p:embeddedFont>
    <p:embeddedFont>
      <p:font typeface="Overpass" panose="020B0604020202020204" charset="0"/>
      <p:regular r:id="rId101"/>
      <p:bold r:id="rId102"/>
      <p:italic r:id="rId103"/>
      <p:boldItalic r:id="rId104"/>
    </p:embeddedFont>
    <p:embeddedFont>
      <p:font typeface="Roboto" panose="02000000000000000000" pitchFamily="2" charset="0"/>
      <p:regular r:id="rId105"/>
      <p:bold r:id="rId106"/>
      <p:italic r:id="rId107"/>
      <p:boldItalic r:id="rId108"/>
    </p:embeddedFont>
    <p:embeddedFont>
      <p:font typeface="Source Code Pro" panose="020B0509030403020204" pitchFamily="49" charset="0"/>
      <p:regular r:id="rId109"/>
      <p:bold r:id="rId110"/>
      <p:italic r:id="rId111"/>
      <p:boldItalic r:id="rId1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18.fntdata"/><Relationship Id="rId16" Type="http://schemas.openxmlformats.org/officeDocument/2006/relationships/slide" Target="slides/slide14.xml"/><Relationship Id="rId107" Type="http://schemas.openxmlformats.org/officeDocument/2006/relationships/font" Target="fonts/font1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font" Target="fonts/font8.fntdata"/><Relationship Id="rId110" Type="http://schemas.openxmlformats.org/officeDocument/2006/relationships/font" Target="fonts/font16.fntdata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font" Target="fonts/font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font" Target="fonts/font6.fntdata"/><Relationship Id="rId105" Type="http://schemas.openxmlformats.org/officeDocument/2006/relationships/font" Target="fonts/font11.fntdata"/><Relationship Id="rId113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font" Target="fonts/font9.fntdata"/><Relationship Id="rId108" Type="http://schemas.openxmlformats.org/officeDocument/2006/relationships/font" Target="fonts/font14.fntdata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font" Target="fonts/font2.fntdata"/><Relationship Id="rId11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12.fntdata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5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3.fntdata"/><Relationship Id="rId104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sz="26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sz="26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endParaRPr sz="2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lang="en" sz="26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lang="en" sz="26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lang="en" sz="26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4" name="Google Shape;8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5" name="Google Shape;9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8" name="Google Shape;9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4" name="Google Shape;93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name="adj" fmla="val 25000"/>
            </a:avLst>
          </a:prstGeom>
          <a:solidFill>
            <a:srgbClr val="00FF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5" name="Google Shape;95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556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556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number of true positives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5" name="Google Shape;106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5" name="Google Shape;1095;p102" descr="Screen Shot 2017-05-01 at 7.20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1D1C-666F-4D3E-B0E8-033A6616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What is Confusion Matrix and why you need it?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D0C1-7B44-4AA7-B631-DE68E16A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it is a performance measurement for machine learning classification problem where output can be two or more classes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table with 4 different combinations of predicted and actual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C4D5-9B83-4A90-82E6-545D926F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898" y="2571750"/>
            <a:ext cx="3633209" cy="19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modeling biological neuron systems 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A44-A744-4FFA-92E8-A5FD5339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Let’s understand TP, FP, FN, TN in terms of pregnancy analogy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4F21-1E99-465C-BD7A-47FF92561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D1AF4-56C6-4CDA-AF32-EB3AC37E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58" y="1496726"/>
            <a:ext cx="561100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31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3B03C-0744-4A1A-B764-DB2074C9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978" y="91236"/>
            <a:ext cx="8520600" cy="4412525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True Positive: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positive and it’s true.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a woman is pregnant and she actually is.</a:t>
            </a:r>
          </a:p>
          <a:p>
            <a:pPr indent="0" algn="l">
              <a:lnSpc>
                <a:spcPct val="1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True Negative: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negative and it’s true.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a man is not pregnant and he actually is not.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9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7C1A-6424-4C1A-9C4E-2D2C892C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733A-DC47-42EB-8F0E-7652C945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False Positive: (Type 1 Error)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positive and it’s false.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a man is pregnant but he actually is not.</a:t>
            </a:r>
          </a:p>
          <a:p>
            <a:pPr indent="0" algn="l">
              <a:lnSpc>
                <a:spcPct val="1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False Negative: (Type 2 Error)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negative and it’s false.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a woman is not pregnant but she actually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50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D447-83AB-40E1-95CD-CC846370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following classification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E1D24-BB49-45A9-AB11-290E769A3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6D259-1832-403C-BC29-AA547D0B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1565253"/>
            <a:ext cx="6250675" cy="25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64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4F52-D3FE-4E2F-A51D-0FF0644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C08C-0C87-498C-972D-6F5CE1AEB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Recall should be high as possible.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Precision should be high as possible.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Accuracy should be high as possible.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difficult to compare two models with low precision and high recall or vice versa. So to make them comparable, we use F-Score. F-score helps to measure Recall and Precision at the same time. It uses Harmonic Mean in place of Arithmetic Mean by punishing the extreme values more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C35C2-4105-4439-8E9C-EF622977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72" y="321111"/>
            <a:ext cx="3178570" cy="166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8289-8156-49AA-8573-70D267756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736544"/>
            <a:ext cx="2162477" cy="61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E655E-D5CB-4E57-87AC-1D66CBDF2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177" y="3650806"/>
            <a:ext cx="2267266" cy="79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82F87E-EEAB-4CA2-B328-A611DD1D3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654" y="3704971"/>
            <a:ext cx="336279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49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balanced 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lang="en" sz="28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“vacuum”, but instead a collaborative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8" name="Google Shape;1248;p115" descr="Screen Shot 2017-05-01 at 11.04.1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6" name="Google Shape;1286;p119" descr="Screen Shot 2017-05-01 at 11.04.2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5" name="Google Shape;1295;p120" descr="Screen Shot 2017-05-01 at 11.04.3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2791</Words>
  <Application>Microsoft Office PowerPoint</Application>
  <PresentationFormat>On-screen Show (16:9)</PresentationFormat>
  <Paragraphs>497</Paragraphs>
  <Slides>91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Roboto</vt:lpstr>
      <vt:lpstr>Overpass</vt:lpstr>
      <vt:lpstr>Montserrat</vt:lpstr>
      <vt:lpstr>Oswald</vt:lpstr>
      <vt:lpstr>Arial</vt:lpstr>
      <vt:lpstr>Source Code Pro</vt:lpstr>
      <vt:lpstr>charter</vt:lpstr>
      <vt:lpstr>Simple Light</vt:lpstr>
      <vt:lpstr>Modern Writer</vt:lpstr>
      <vt:lpstr>What is Machine Learning?</vt:lpstr>
      <vt:lpstr>Machine Learning  </vt:lpstr>
      <vt:lpstr>Machine Learning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and Underfitting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Model Evaluation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PowerPoint Presentation</vt:lpstr>
      <vt:lpstr>PowerPoint Presentation</vt:lpstr>
      <vt:lpstr>What is Confusion Matrix and why you need it?</vt:lpstr>
      <vt:lpstr>Let’s understand TP, FP, FN, TN in terms of pregnancy analogy</vt:lpstr>
      <vt:lpstr>PowerPoint Presentation</vt:lpstr>
      <vt:lpstr>PowerPoint Presentation</vt:lpstr>
      <vt:lpstr>Consider following classification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Evaluating Regression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Machine Learning  </vt:lpstr>
      <vt:lpstr>Machine Learning  </vt:lpstr>
      <vt:lpstr>Machine Learning  </vt:lpstr>
      <vt:lpstr>Evaluating Regression </vt:lpstr>
      <vt:lpstr>Unsupervised Learning</vt:lpstr>
      <vt:lpstr>Machine Learning  </vt:lpstr>
      <vt:lpstr>Machine Learning  </vt:lpstr>
      <vt:lpstr>Machine Learning  </vt:lpstr>
      <vt:lpstr>Machine Learning  </vt:lpstr>
      <vt:lpstr>Machine Learning  </vt:lpstr>
      <vt:lpstr>Machine Learning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  </dc:title>
  <dc:creator>Disha Parkhi</dc:creator>
  <cp:lastModifiedBy>Disha Parkhi</cp:lastModifiedBy>
  <cp:revision>2</cp:revision>
  <dcterms:modified xsi:type="dcterms:W3CDTF">2022-03-07T18:39:39Z</dcterms:modified>
</cp:coreProperties>
</file>