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9A8B0A-C2A6-4AA9-9B2D-B0A6EE86414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932BAA-9781-4FCB-A18C-8A3ABEA9CA2B}">
      <dgm:prSet phldrT="[Text]"/>
      <dgm:spPr/>
      <dgm:t>
        <a:bodyPr/>
        <a:lstStyle/>
        <a:p>
          <a:r>
            <a:rPr lang="en-US" dirty="0"/>
            <a:t>Company</a:t>
          </a:r>
        </a:p>
      </dgm:t>
    </dgm:pt>
    <dgm:pt modelId="{92A1616A-5A9E-4323-A910-F89A211C9A63}" type="parTrans" cxnId="{349E95BE-6484-4546-A840-8151EC4777EE}">
      <dgm:prSet/>
      <dgm:spPr/>
      <dgm:t>
        <a:bodyPr/>
        <a:lstStyle/>
        <a:p>
          <a:endParaRPr lang="en-US"/>
        </a:p>
      </dgm:t>
    </dgm:pt>
    <dgm:pt modelId="{D72A1A30-6589-4DEC-9684-6E6A9994D224}" type="sibTrans" cxnId="{349E95BE-6484-4546-A840-8151EC4777EE}">
      <dgm:prSet/>
      <dgm:spPr/>
      <dgm:t>
        <a:bodyPr/>
        <a:lstStyle/>
        <a:p>
          <a:endParaRPr lang="en-US"/>
        </a:p>
      </dgm:t>
    </dgm:pt>
    <dgm:pt modelId="{5EDC4E3D-7766-4682-88C6-3B82C1F1B214}">
      <dgm:prSet phldrT="[Text]"/>
      <dgm:spPr/>
      <dgm:t>
        <a:bodyPr/>
        <a:lstStyle/>
        <a:p>
          <a:r>
            <a:rPr lang="en-US" dirty="0"/>
            <a:t>Google</a:t>
          </a:r>
        </a:p>
      </dgm:t>
    </dgm:pt>
    <dgm:pt modelId="{5894B1E9-A303-4446-AB60-BFA8C0BBEC5F}" type="parTrans" cxnId="{1B48BADA-760D-43AC-945B-641AF48951B5}">
      <dgm:prSet/>
      <dgm:spPr/>
      <dgm:t>
        <a:bodyPr/>
        <a:lstStyle/>
        <a:p>
          <a:endParaRPr lang="en-US"/>
        </a:p>
      </dgm:t>
    </dgm:pt>
    <dgm:pt modelId="{FAC21A93-5BC9-4759-BAAC-CD0227591C2F}" type="sibTrans" cxnId="{1B48BADA-760D-43AC-945B-641AF48951B5}">
      <dgm:prSet/>
      <dgm:spPr/>
      <dgm:t>
        <a:bodyPr/>
        <a:lstStyle/>
        <a:p>
          <a:endParaRPr lang="en-US"/>
        </a:p>
      </dgm:t>
    </dgm:pt>
    <dgm:pt modelId="{7C645454-B402-4959-86AA-251836AF92F2}">
      <dgm:prSet phldrT="[Text]"/>
      <dgm:spPr/>
      <dgm:t>
        <a:bodyPr/>
        <a:lstStyle/>
        <a:p>
          <a:r>
            <a:rPr lang="en-US" dirty="0"/>
            <a:t>Facebook</a:t>
          </a:r>
        </a:p>
      </dgm:t>
    </dgm:pt>
    <dgm:pt modelId="{6E937BF0-E4E2-41A4-A838-41622D0C298F}" type="parTrans" cxnId="{04BCA830-7750-4D89-9074-A2AE8753C8A5}">
      <dgm:prSet/>
      <dgm:spPr/>
      <dgm:t>
        <a:bodyPr/>
        <a:lstStyle/>
        <a:p>
          <a:endParaRPr lang="en-US"/>
        </a:p>
      </dgm:t>
    </dgm:pt>
    <dgm:pt modelId="{E606337D-86B6-428B-8DA6-3CDD0112C76A}" type="sibTrans" cxnId="{04BCA830-7750-4D89-9074-A2AE8753C8A5}">
      <dgm:prSet/>
      <dgm:spPr/>
      <dgm:t>
        <a:bodyPr/>
        <a:lstStyle/>
        <a:p>
          <a:endParaRPr lang="en-US"/>
        </a:p>
      </dgm:t>
    </dgm:pt>
    <dgm:pt modelId="{C3E4CE36-807F-4A51-B375-C27925FF24B9}">
      <dgm:prSet phldrT="[Text]"/>
      <dgm:spPr/>
      <dgm:t>
        <a:bodyPr/>
        <a:lstStyle/>
        <a:p>
          <a:r>
            <a:rPr lang="en-US" dirty="0"/>
            <a:t>ABC Pharma</a:t>
          </a:r>
        </a:p>
      </dgm:t>
    </dgm:pt>
    <dgm:pt modelId="{4904A7B6-8F08-4A25-B7B6-52370B1A2D2C}" type="parTrans" cxnId="{A9E7926E-A823-4663-B98E-272930D2CF85}">
      <dgm:prSet/>
      <dgm:spPr/>
      <dgm:t>
        <a:bodyPr/>
        <a:lstStyle/>
        <a:p>
          <a:endParaRPr lang="en-US"/>
        </a:p>
      </dgm:t>
    </dgm:pt>
    <dgm:pt modelId="{C74ADDD0-270C-4941-B604-76E293DE1099}" type="sibTrans" cxnId="{A9E7926E-A823-4663-B98E-272930D2CF85}">
      <dgm:prSet/>
      <dgm:spPr/>
      <dgm:t>
        <a:bodyPr/>
        <a:lstStyle/>
        <a:p>
          <a:endParaRPr lang="en-US"/>
        </a:p>
      </dgm:t>
    </dgm:pt>
    <dgm:pt modelId="{D76CB2EF-E4B6-4D29-BEC3-A9003BB98F8B}" type="pres">
      <dgm:prSet presAssocID="{1E9A8B0A-C2A6-4AA9-9B2D-B0A6EE86414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761026-A70E-4A9D-A728-80C6F456F661}" type="pres">
      <dgm:prSet presAssocID="{BA932BAA-9781-4FCB-A18C-8A3ABEA9CA2B}" presName="hierRoot1" presStyleCnt="0">
        <dgm:presLayoutVars>
          <dgm:hierBranch val="init"/>
        </dgm:presLayoutVars>
      </dgm:prSet>
      <dgm:spPr/>
    </dgm:pt>
    <dgm:pt modelId="{4DCA9406-E5C3-487D-AE2B-FF436619A564}" type="pres">
      <dgm:prSet presAssocID="{BA932BAA-9781-4FCB-A18C-8A3ABEA9CA2B}" presName="rootComposite1" presStyleCnt="0"/>
      <dgm:spPr/>
    </dgm:pt>
    <dgm:pt modelId="{8D44B13C-1249-4DBC-A816-8A94579EBE8D}" type="pres">
      <dgm:prSet presAssocID="{BA932BAA-9781-4FCB-A18C-8A3ABEA9CA2B}" presName="rootText1" presStyleLbl="node0" presStyleIdx="0" presStyleCnt="1">
        <dgm:presLayoutVars>
          <dgm:chPref val="3"/>
        </dgm:presLayoutVars>
      </dgm:prSet>
      <dgm:spPr/>
    </dgm:pt>
    <dgm:pt modelId="{9A99439D-220A-4F65-91C0-3A517205F3A7}" type="pres">
      <dgm:prSet presAssocID="{BA932BAA-9781-4FCB-A18C-8A3ABEA9CA2B}" presName="rootConnector1" presStyleLbl="node1" presStyleIdx="0" presStyleCnt="0"/>
      <dgm:spPr/>
    </dgm:pt>
    <dgm:pt modelId="{C8C4414D-D2D2-45D8-8A0A-33D77CD79AA8}" type="pres">
      <dgm:prSet presAssocID="{BA932BAA-9781-4FCB-A18C-8A3ABEA9CA2B}" presName="hierChild2" presStyleCnt="0"/>
      <dgm:spPr/>
    </dgm:pt>
    <dgm:pt modelId="{0F206765-AEE0-4D78-8714-95417FE64716}" type="pres">
      <dgm:prSet presAssocID="{5894B1E9-A303-4446-AB60-BFA8C0BBEC5F}" presName="Name37" presStyleLbl="parChTrans1D2" presStyleIdx="0" presStyleCnt="3"/>
      <dgm:spPr/>
    </dgm:pt>
    <dgm:pt modelId="{7BF04E3C-5F0A-4E94-85D2-E0565FC6B820}" type="pres">
      <dgm:prSet presAssocID="{5EDC4E3D-7766-4682-88C6-3B82C1F1B214}" presName="hierRoot2" presStyleCnt="0">
        <dgm:presLayoutVars>
          <dgm:hierBranch val="init"/>
        </dgm:presLayoutVars>
      </dgm:prSet>
      <dgm:spPr/>
    </dgm:pt>
    <dgm:pt modelId="{567FEB0C-DBDB-4A20-9B6B-08A96882365A}" type="pres">
      <dgm:prSet presAssocID="{5EDC4E3D-7766-4682-88C6-3B82C1F1B214}" presName="rootComposite" presStyleCnt="0"/>
      <dgm:spPr/>
    </dgm:pt>
    <dgm:pt modelId="{A817B41C-F7E2-47A6-94C4-E67891952484}" type="pres">
      <dgm:prSet presAssocID="{5EDC4E3D-7766-4682-88C6-3B82C1F1B214}" presName="rootText" presStyleLbl="node2" presStyleIdx="0" presStyleCnt="3">
        <dgm:presLayoutVars>
          <dgm:chPref val="3"/>
        </dgm:presLayoutVars>
      </dgm:prSet>
      <dgm:spPr/>
    </dgm:pt>
    <dgm:pt modelId="{0CB2C591-D611-47E3-BAB1-E151C1CB2044}" type="pres">
      <dgm:prSet presAssocID="{5EDC4E3D-7766-4682-88C6-3B82C1F1B214}" presName="rootConnector" presStyleLbl="node2" presStyleIdx="0" presStyleCnt="3"/>
      <dgm:spPr/>
    </dgm:pt>
    <dgm:pt modelId="{369652D0-7384-40B7-9E27-20B0B0A83CE4}" type="pres">
      <dgm:prSet presAssocID="{5EDC4E3D-7766-4682-88C6-3B82C1F1B214}" presName="hierChild4" presStyleCnt="0"/>
      <dgm:spPr/>
    </dgm:pt>
    <dgm:pt modelId="{34B18EEB-1A90-4FBC-AFD3-2F2D067EC108}" type="pres">
      <dgm:prSet presAssocID="{5EDC4E3D-7766-4682-88C6-3B82C1F1B214}" presName="hierChild5" presStyleCnt="0"/>
      <dgm:spPr/>
    </dgm:pt>
    <dgm:pt modelId="{C163DF64-1410-4BC5-A2D1-17995C2FACBB}" type="pres">
      <dgm:prSet presAssocID="{6E937BF0-E4E2-41A4-A838-41622D0C298F}" presName="Name37" presStyleLbl="parChTrans1D2" presStyleIdx="1" presStyleCnt="3"/>
      <dgm:spPr/>
    </dgm:pt>
    <dgm:pt modelId="{46FA955C-CEA2-43A6-B882-ADADC4355472}" type="pres">
      <dgm:prSet presAssocID="{7C645454-B402-4959-86AA-251836AF92F2}" presName="hierRoot2" presStyleCnt="0">
        <dgm:presLayoutVars>
          <dgm:hierBranch val="init"/>
        </dgm:presLayoutVars>
      </dgm:prSet>
      <dgm:spPr/>
    </dgm:pt>
    <dgm:pt modelId="{CDD5CC98-91FA-4FA3-80D3-E41CCB9F4DF1}" type="pres">
      <dgm:prSet presAssocID="{7C645454-B402-4959-86AA-251836AF92F2}" presName="rootComposite" presStyleCnt="0"/>
      <dgm:spPr/>
    </dgm:pt>
    <dgm:pt modelId="{F0077D4F-0FA7-4893-9B1F-64BA1E95B4CE}" type="pres">
      <dgm:prSet presAssocID="{7C645454-B402-4959-86AA-251836AF92F2}" presName="rootText" presStyleLbl="node2" presStyleIdx="1" presStyleCnt="3">
        <dgm:presLayoutVars>
          <dgm:chPref val="3"/>
        </dgm:presLayoutVars>
      </dgm:prSet>
      <dgm:spPr/>
    </dgm:pt>
    <dgm:pt modelId="{45AC0455-998C-42E4-8035-654A7812DC1C}" type="pres">
      <dgm:prSet presAssocID="{7C645454-B402-4959-86AA-251836AF92F2}" presName="rootConnector" presStyleLbl="node2" presStyleIdx="1" presStyleCnt="3"/>
      <dgm:spPr/>
    </dgm:pt>
    <dgm:pt modelId="{DC212DB5-D0D9-4824-86DD-10A64FF1B580}" type="pres">
      <dgm:prSet presAssocID="{7C645454-B402-4959-86AA-251836AF92F2}" presName="hierChild4" presStyleCnt="0"/>
      <dgm:spPr/>
    </dgm:pt>
    <dgm:pt modelId="{00F88A4C-D662-4323-B101-59F840785DDA}" type="pres">
      <dgm:prSet presAssocID="{7C645454-B402-4959-86AA-251836AF92F2}" presName="hierChild5" presStyleCnt="0"/>
      <dgm:spPr/>
    </dgm:pt>
    <dgm:pt modelId="{9C98F9D9-51D1-411C-99B5-4614DD8E8394}" type="pres">
      <dgm:prSet presAssocID="{4904A7B6-8F08-4A25-B7B6-52370B1A2D2C}" presName="Name37" presStyleLbl="parChTrans1D2" presStyleIdx="2" presStyleCnt="3"/>
      <dgm:spPr/>
    </dgm:pt>
    <dgm:pt modelId="{D4FC2BC0-D146-48A4-B92F-43C0249D3027}" type="pres">
      <dgm:prSet presAssocID="{C3E4CE36-807F-4A51-B375-C27925FF24B9}" presName="hierRoot2" presStyleCnt="0">
        <dgm:presLayoutVars>
          <dgm:hierBranch val="init"/>
        </dgm:presLayoutVars>
      </dgm:prSet>
      <dgm:spPr/>
    </dgm:pt>
    <dgm:pt modelId="{55F18471-85FC-4768-BA2B-08310E313EBB}" type="pres">
      <dgm:prSet presAssocID="{C3E4CE36-807F-4A51-B375-C27925FF24B9}" presName="rootComposite" presStyleCnt="0"/>
      <dgm:spPr/>
    </dgm:pt>
    <dgm:pt modelId="{7DFA0017-B8B2-43BC-A2CE-C5CD639420BA}" type="pres">
      <dgm:prSet presAssocID="{C3E4CE36-807F-4A51-B375-C27925FF24B9}" presName="rootText" presStyleLbl="node2" presStyleIdx="2" presStyleCnt="3">
        <dgm:presLayoutVars>
          <dgm:chPref val="3"/>
        </dgm:presLayoutVars>
      </dgm:prSet>
      <dgm:spPr/>
    </dgm:pt>
    <dgm:pt modelId="{35589287-9D45-42F7-9293-881A609CBF6F}" type="pres">
      <dgm:prSet presAssocID="{C3E4CE36-807F-4A51-B375-C27925FF24B9}" presName="rootConnector" presStyleLbl="node2" presStyleIdx="2" presStyleCnt="3"/>
      <dgm:spPr/>
    </dgm:pt>
    <dgm:pt modelId="{37EEA5EA-F259-45A4-8633-17AFB2A5EFA3}" type="pres">
      <dgm:prSet presAssocID="{C3E4CE36-807F-4A51-B375-C27925FF24B9}" presName="hierChild4" presStyleCnt="0"/>
      <dgm:spPr/>
    </dgm:pt>
    <dgm:pt modelId="{06A4D34E-4BAE-44C7-BD0C-F6B21E93FFEF}" type="pres">
      <dgm:prSet presAssocID="{C3E4CE36-807F-4A51-B375-C27925FF24B9}" presName="hierChild5" presStyleCnt="0"/>
      <dgm:spPr/>
    </dgm:pt>
    <dgm:pt modelId="{BE06D1CF-4DA6-4CEC-AD2E-2E71D911EE15}" type="pres">
      <dgm:prSet presAssocID="{BA932BAA-9781-4FCB-A18C-8A3ABEA9CA2B}" presName="hierChild3" presStyleCnt="0"/>
      <dgm:spPr/>
    </dgm:pt>
  </dgm:ptLst>
  <dgm:cxnLst>
    <dgm:cxn modelId="{59EC420E-1B9B-4966-9C45-C6ACAE936398}" type="presOf" srcId="{BA932BAA-9781-4FCB-A18C-8A3ABEA9CA2B}" destId="{8D44B13C-1249-4DBC-A816-8A94579EBE8D}" srcOrd="0" destOrd="0" presId="urn:microsoft.com/office/officeart/2005/8/layout/orgChart1"/>
    <dgm:cxn modelId="{6A97E91A-2965-4AF7-8422-CF79CEA88691}" type="presOf" srcId="{4904A7B6-8F08-4A25-B7B6-52370B1A2D2C}" destId="{9C98F9D9-51D1-411C-99B5-4614DD8E8394}" srcOrd="0" destOrd="0" presId="urn:microsoft.com/office/officeart/2005/8/layout/orgChart1"/>
    <dgm:cxn modelId="{04BCA830-7750-4D89-9074-A2AE8753C8A5}" srcId="{BA932BAA-9781-4FCB-A18C-8A3ABEA9CA2B}" destId="{7C645454-B402-4959-86AA-251836AF92F2}" srcOrd="1" destOrd="0" parTransId="{6E937BF0-E4E2-41A4-A838-41622D0C298F}" sibTransId="{E606337D-86B6-428B-8DA6-3CDD0112C76A}"/>
    <dgm:cxn modelId="{217C336A-A02C-41DD-848F-B375D4ED49A2}" type="presOf" srcId="{5EDC4E3D-7766-4682-88C6-3B82C1F1B214}" destId="{0CB2C591-D611-47E3-BAB1-E151C1CB2044}" srcOrd="1" destOrd="0" presId="urn:microsoft.com/office/officeart/2005/8/layout/orgChart1"/>
    <dgm:cxn modelId="{A9E7926E-A823-4663-B98E-272930D2CF85}" srcId="{BA932BAA-9781-4FCB-A18C-8A3ABEA9CA2B}" destId="{C3E4CE36-807F-4A51-B375-C27925FF24B9}" srcOrd="2" destOrd="0" parTransId="{4904A7B6-8F08-4A25-B7B6-52370B1A2D2C}" sibTransId="{C74ADDD0-270C-4941-B604-76E293DE1099}"/>
    <dgm:cxn modelId="{1720E96F-D55E-47F8-942B-6ABF7343F7DA}" type="presOf" srcId="{5EDC4E3D-7766-4682-88C6-3B82C1F1B214}" destId="{A817B41C-F7E2-47A6-94C4-E67891952484}" srcOrd="0" destOrd="0" presId="urn:microsoft.com/office/officeart/2005/8/layout/orgChart1"/>
    <dgm:cxn modelId="{3B6F9C70-6FB2-4BDA-8A8F-6556629E8916}" type="presOf" srcId="{C3E4CE36-807F-4A51-B375-C27925FF24B9}" destId="{35589287-9D45-42F7-9293-881A609CBF6F}" srcOrd="1" destOrd="0" presId="urn:microsoft.com/office/officeart/2005/8/layout/orgChart1"/>
    <dgm:cxn modelId="{075EA382-2577-4032-86F3-D5165DDD4F49}" type="presOf" srcId="{5894B1E9-A303-4446-AB60-BFA8C0BBEC5F}" destId="{0F206765-AEE0-4D78-8714-95417FE64716}" srcOrd="0" destOrd="0" presId="urn:microsoft.com/office/officeart/2005/8/layout/orgChart1"/>
    <dgm:cxn modelId="{DE718386-2135-42BF-8C0D-49ACF2A1614C}" type="presOf" srcId="{C3E4CE36-807F-4A51-B375-C27925FF24B9}" destId="{7DFA0017-B8B2-43BC-A2CE-C5CD639420BA}" srcOrd="0" destOrd="0" presId="urn:microsoft.com/office/officeart/2005/8/layout/orgChart1"/>
    <dgm:cxn modelId="{608657A7-3147-47D2-A7E8-4630642E4531}" type="presOf" srcId="{1E9A8B0A-C2A6-4AA9-9B2D-B0A6EE86414D}" destId="{D76CB2EF-E4B6-4D29-BEC3-A9003BB98F8B}" srcOrd="0" destOrd="0" presId="urn:microsoft.com/office/officeart/2005/8/layout/orgChart1"/>
    <dgm:cxn modelId="{B8A08CB7-0C11-46B5-BB14-A089418FDDDA}" type="presOf" srcId="{6E937BF0-E4E2-41A4-A838-41622D0C298F}" destId="{C163DF64-1410-4BC5-A2D1-17995C2FACBB}" srcOrd="0" destOrd="0" presId="urn:microsoft.com/office/officeart/2005/8/layout/orgChart1"/>
    <dgm:cxn modelId="{349E95BE-6484-4546-A840-8151EC4777EE}" srcId="{1E9A8B0A-C2A6-4AA9-9B2D-B0A6EE86414D}" destId="{BA932BAA-9781-4FCB-A18C-8A3ABEA9CA2B}" srcOrd="0" destOrd="0" parTransId="{92A1616A-5A9E-4323-A910-F89A211C9A63}" sibTransId="{D72A1A30-6589-4DEC-9684-6E6A9994D224}"/>
    <dgm:cxn modelId="{C0B727C6-31DB-4213-82A9-8B0956055F43}" type="presOf" srcId="{7C645454-B402-4959-86AA-251836AF92F2}" destId="{45AC0455-998C-42E4-8035-654A7812DC1C}" srcOrd="1" destOrd="0" presId="urn:microsoft.com/office/officeart/2005/8/layout/orgChart1"/>
    <dgm:cxn modelId="{1B48BADA-760D-43AC-945B-641AF48951B5}" srcId="{BA932BAA-9781-4FCB-A18C-8A3ABEA9CA2B}" destId="{5EDC4E3D-7766-4682-88C6-3B82C1F1B214}" srcOrd="0" destOrd="0" parTransId="{5894B1E9-A303-4446-AB60-BFA8C0BBEC5F}" sibTransId="{FAC21A93-5BC9-4759-BAAC-CD0227591C2F}"/>
    <dgm:cxn modelId="{E0F8F9E0-8DB8-4C2F-8BC3-DF5F5F3728F4}" type="presOf" srcId="{BA932BAA-9781-4FCB-A18C-8A3ABEA9CA2B}" destId="{9A99439D-220A-4F65-91C0-3A517205F3A7}" srcOrd="1" destOrd="0" presId="urn:microsoft.com/office/officeart/2005/8/layout/orgChart1"/>
    <dgm:cxn modelId="{565B53F2-B46B-4A15-84E0-99592B6123DE}" type="presOf" srcId="{7C645454-B402-4959-86AA-251836AF92F2}" destId="{F0077D4F-0FA7-4893-9B1F-64BA1E95B4CE}" srcOrd="0" destOrd="0" presId="urn:microsoft.com/office/officeart/2005/8/layout/orgChart1"/>
    <dgm:cxn modelId="{990EB5B4-2BBD-4D1C-9048-DF2332E7EFE5}" type="presParOf" srcId="{D76CB2EF-E4B6-4D29-BEC3-A9003BB98F8B}" destId="{3A761026-A70E-4A9D-A728-80C6F456F661}" srcOrd="0" destOrd="0" presId="urn:microsoft.com/office/officeart/2005/8/layout/orgChart1"/>
    <dgm:cxn modelId="{5EAE187F-DEFF-414C-A535-7D48B6EEEE72}" type="presParOf" srcId="{3A761026-A70E-4A9D-A728-80C6F456F661}" destId="{4DCA9406-E5C3-487D-AE2B-FF436619A564}" srcOrd="0" destOrd="0" presId="urn:microsoft.com/office/officeart/2005/8/layout/orgChart1"/>
    <dgm:cxn modelId="{776E7110-318F-4860-B92B-2EFF7FBBFE90}" type="presParOf" srcId="{4DCA9406-E5C3-487D-AE2B-FF436619A564}" destId="{8D44B13C-1249-4DBC-A816-8A94579EBE8D}" srcOrd="0" destOrd="0" presId="urn:microsoft.com/office/officeart/2005/8/layout/orgChart1"/>
    <dgm:cxn modelId="{35E63ACA-BECF-4CC7-AB79-7C655DEDD021}" type="presParOf" srcId="{4DCA9406-E5C3-487D-AE2B-FF436619A564}" destId="{9A99439D-220A-4F65-91C0-3A517205F3A7}" srcOrd="1" destOrd="0" presId="urn:microsoft.com/office/officeart/2005/8/layout/orgChart1"/>
    <dgm:cxn modelId="{BBB1074A-207B-4083-A777-C0C7CCC2458F}" type="presParOf" srcId="{3A761026-A70E-4A9D-A728-80C6F456F661}" destId="{C8C4414D-D2D2-45D8-8A0A-33D77CD79AA8}" srcOrd="1" destOrd="0" presId="urn:microsoft.com/office/officeart/2005/8/layout/orgChart1"/>
    <dgm:cxn modelId="{18A17D99-8DF7-477D-AECF-863A2E8E172E}" type="presParOf" srcId="{C8C4414D-D2D2-45D8-8A0A-33D77CD79AA8}" destId="{0F206765-AEE0-4D78-8714-95417FE64716}" srcOrd="0" destOrd="0" presId="urn:microsoft.com/office/officeart/2005/8/layout/orgChart1"/>
    <dgm:cxn modelId="{83410702-6107-407C-9E1D-ED77BC7E27EE}" type="presParOf" srcId="{C8C4414D-D2D2-45D8-8A0A-33D77CD79AA8}" destId="{7BF04E3C-5F0A-4E94-85D2-E0565FC6B820}" srcOrd="1" destOrd="0" presId="urn:microsoft.com/office/officeart/2005/8/layout/orgChart1"/>
    <dgm:cxn modelId="{E1C87070-CA76-4EB1-976A-781AAE548F9F}" type="presParOf" srcId="{7BF04E3C-5F0A-4E94-85D2-E0565FC6B820}" destId="{567FEB0C-DBDB-4A20-9B6B-08A96882365A}" srcOrd="0" destOrd="0" presId="urn:microsoft.com/office/officeart/2005/8/layout/orgChart1"/>
    <dgm:cxn modelId="{DFB65C27-A18D-432A-828B-AF2F79B4B9E2}" type="presParOf" srcId="{567FEB0C-DBDB-4A20-9B6B-08A96882365A}" destId="{A817B41C-F7E2-47A6-94C4-E67891952484}" srcOrd="0" destOrd="0" presId="urn:microsoft.com/office/officeart/2005/8/layout/orgChart1"/>
    <dgm:cxn modelId="{B757450A-9898-4E05-B1A7-82701F9C2C82}" type="presParOf" srcId="{567FEB0C-DBDB-4A20-9B6B-08A96882365A}" destId="{0CB2C591-D611-47E3-BAB1-E151C1CB2044}" srcOrd="1" destOrd="0" presId="urn:microsoft.com/office/officeart/2005/8/layout/orgChart1"/>
    <dgm:cxn modelId="{65154B71-9B40-4353-8E8D-DD90896C000D}" type="presParOf" srcId="{7BF04E3C-5F0A-4E94-85D2-E0565FC6B820}" destId="{369652D0-7384-40B7-9E27-20B0B0A83CE4}" srcOrd="1" destOrd="0" presId="urn:microsoft.com/office/officeart/2005/8/layout/orgChart1"/>
    <dgm:cxn modelId="{EE1C4AFE-6ACE-4A04-877A-84087AE9702B}" type="presParOf" srcId="{7BF04E3C-5F0A-4E94-85D2-E0565FC6B820}" destId="{34B18EEB-1A90-4FBC-AFD3-2F2D067EC108}" srcOrd="2" destOrd="0" presId="urn:microsoft.com/office/officeart/2005/8/layout/orgChart1"/>
    <dgm:cxn modelId="{1724DD40-7B11-4FC5-8648-9D81A18D2D8C}" type="presParOf" srcId="{C8C4414D-D2D2-45D8-8A0A-33D77CD79AA8}" destId="{C163DF64-1410-4BC5-A2D1-17995C2FACBB}" srcOrd="2" destOrd="0" presId="urn:microsoft.com/office/officeart/2005/8/layout/orgChart1"/>
    <dgm:cxn modelId="{9D793376-41A5-4994-BC52-1730A212DF5D}" type="presParOf" srcId="{C8C4414D-D2D2-45D8-8A0A-33D77CD79AA8}" destId="{46FA955C-CEA2-43A6-B882-ADADC4355472}" srcOrd="3" destOrd="0" presId="urn:microsoft.com/office/officeart/2005/8/layout/orgChart1"/>
    <dgm:cxn modelId="{1F2B4B86-5930-46BD-9702-8E435D5DB50E}" type="presParOf" srcId="{46FA955C-CEA2-43A6-B882-ADADC4355472}" destId="{CDD5CC98-91FA-4FA3-80D3-E41CCB9F4DF1}" srcOrd="0" destOrd="0" presId="urn:microsoft.com/office/officeart/2005/8/layout/orgChart1"/>
    <dgm:cxn modelId="{6ED67D6E-8BF8-4C68-B8C7-283AEDFBA2FB}" type="presParOf" srcId="{CDD5CC98-91FA-4FA3-80D3-E41CCB9F4DF1}" destId="{F0077D4F-0FA7-4893-9B1F-64BA1E95B4CE}" srcOrd="0" destOrd="0" presId="urn:microsoft.com/office/officeart/2005/8/layout/orgChart1"/>
    <dgm:cxn modelId="{A83ACA28-9AB2-4574-A760-F0A1A3253B17}" type="presParOf" srcId="{CDD5CC98-91FA-4FA3-80D3-E41CCB9F4DF1}" destId="{45AC0455-998C-42E4-8035-654A7812DC1C}" srcOrd="1" destOrd="0" presId="urn:microsoft.com/office/officeart/2005/8/layout/orgChart1"/>
    <dgm:cxn modelId="{AFA5518E-757A-4B4C-959E-189C8A0FAD11}" type="presParOf" srcId="{46FA955C-CEA2-43A6-B882-ADADC4355472}" destId="{DC212DB5-D0D9-4824-86DD-10A64FF1B580}" srcOrd="1" destOrd="0" presId="urn:microsoft.com/office/officeart/2005/8/layout/orgChart1"/>
    <dgm:cxn modelId="{01BD23F1-062F-4390-8955-D5DF67711377}" type="presParOf" srcId="{46FA955C-CEA2-43A6-B882-ADADC4355472}" destId="{00F88A4C-D662-4323-B101-59F840785DDA}" srcOrd="2" destOrd="0" presId="urn:microsoft.com/office/officeart/2005/8/layout/orgChart1"/>
    <dgm:cxn modelId="{6A0E7979-651A-466F-B2AD-7B56C218111D}" type="presParOf" srcId="{C8C4414D-D2D2-45D8-8A0A-33D77CD79AA8}" destId="{9C98F9D9-51D1-411C-99B5-4614DD8E8394}" srcOrd="4" destOrd="0" presId="urn:microsoft.com/office/officeart/2005/8/layout/orgChart1"/>
    <dgm:cxn modelId="{14584D4A-70ED-4E3C-A45B-C02D0E1C808A}" type="presParOf" srcId="{C8C4414D-D2D2-45D8-8A0A-33D77CD79AA8}" destId="{D4FC2BC0-D146-48A4-B92F-43C0249D3027}" srcOrd="5" destOrd="0" presId="urn:microsoft.com/office/officeart/2005/8/layout/orgChart1"/>
    <dgm:cxn modelId="{C9ED1B7A-78EB-4B34-8D6A-C4CCA00CA2A9}" type="presParOf" srcId="{D4FC2BC0-D146-48A4-B92F-43C0249D3027}" destId="{55F18471-85FC-4768-BA2B-08310E313EBB}" srcOrd="0" destOrd="0" presId="urn:microsoft.com/office/officeart/2005/8/layout/orgChart1"/>
    <dgm:cxn modelId="{30396B03-0D96-430D-95F8-9DF9955D2BB6}" type="presParOf" srcId="{55F18471-85FC-4768-BA2B-08310E313EBB}" destId="{7DFA0017-B8B2-43BC-A2CE-C5CD639420BA}" srcOrd="0" destOrd="0" presId="urn:microsoft.com/office/officeart/2005/8/layout/orgChart1"/>
    <dgm:cxn modelId="{4455CC98-2361-4A7F-9EA9-2B60A6D1AF6C}" type="presParOf" srcId="{55F18471-85FC-4768-BA2B-08310E313EBB}" destId="{35589287-9D45-42F7-9293-881A609CBF6F}" srcOrd="1" destOrd="0" presId="urn:microsoft.com/office/officeart/2005/8/layout/orgChart1"/>
    <dgm:cxn modelId="{7CD8CB4C-81ED-4DE3-B315-8B7A6CB04260}" type="presParOf" srcId="{D4FC2BC0-D146-48A4-B92F-43C0249D3027}" destId="{37EEA5EA-F259-45A4-8633-17AFB2A5EFA3}" srcOrd="1" destOrd="0" presId="urn:microsoft.com/office/officeart/2005/8/layout/orgChart1"/>
    <dgm:cxn modelId="{07DBC695-058C-4F4B-87BC-8551D11AF892}" type="presParOf" srcId="{D4FC2BC0-D146-48A4-B92F-43C0249D3027}" destId="{06A4D34E-4BAE-44C7-BD0C-F6B21E93FFEF}" srcOrd="2" destOrd="0" presId="urn:microsoft.com/office/officeart/2005/8/layout/orgChart1"/>
    <dgm:cxn modelId="{77F281A8-5963-430C-9F74-076423D7CEB1}" type="presParOf" srcId="{3A761026-A70E-4A9D-A728-80C6F456F661}" destId="{BE06D1CF-4DA6-4CEC-AD2E-2E71D911EE1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65B082-DA8B-460A-B73B-230E8AD9FC6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276CFB-1880-4EDE-9457-0AF6779E22BD}">
      <dgm:prSet phldrT="[Text]"/>
      <dgm:spPr/>
      <dgm:t>
        <a:bodyPr/>
        <a:lstStyle/>
        <a:p>
          <a:r>
            <a:rPr lang="en-US" dirty="0"/>
            <a:t>Company</a:t>
          </a:r>
        </a:p>
      </dgm:t>
    </dgm:pt>
    <dgm:pt modelId="{274D0664-D986-4091-9FF4-EB25B72196C2}" type="parTrans" cxnId="{E0706DA3-C6E6-4000-959D-18D840DADF06}">
      <dgm:prSet/>
      <dgm:spPr/>
      <dgm:t>
        <a:bodyPr/>
        <a:lstStyle/>
        <a:p>
          <a:endParaRPr lang="en-US"/>
        </a:p>
      </dgm:t>
    </dgm:pt>
    <dgm:pt modelId="{59D79266-6868-4AD2-8E33-24019B19D9C8}" type="sibTrans" cxnId="{E0706DA3-C6E6-4000-959D-18D840DADF06}">
      <dgm:prSet/>
      <dgm:spPr/>
      <dgm:t>
        <a:bodyPr/>
        <a:lstStyle/>
        <a:p>
          <a:endParaRPr lang="en-US"/>
        </a:p>
      </dgm:t>
    </dgm:pt>
    <dgm:pt modelId="{06B48A07-1AF7-4679-804D-D9AE74F2CEB9}">
      <dgm:prSet phldrT="[Text]"/>
      <dgm:spPr/>
      <dgm:t>
        <a:bodyPr/>
        <a:lstStyle/>
        <a:p>
          <a:r>
            <a:rPr lang="en-US" dirty="0"/>
            <a:t>Google</a:t>
          </a:r>
        </a:p>
      </dgm:t>
    </dgm:pt>
    <dgm:pt modelId="{358E73BB-8D29-4368-B183-C3F3154D2AE7}" type="parTrans" cxnId="{5070D44F-5D28-4564-AB79-79F83E4D8FCA}">
      <dgm:prSet/>
      <dgm:spPr/>
      <dgm:t>
        <a:bodyPr/>
        <a:lstStyle/>
        <a:p>
          <a:endParaRPr lang="en-US"/>
        </a:p>
      </dgm:t>
    </dgm:pt>
    <dgm:pt modelId="{B15F7ED2-7D6F-4CD8-BA23-8F3A11EA1631}" type="sibTrans" cxnId="{5070D44F-5D28-4564-AB79-79F83E4D8FCA}">
      <dgm:prSet/>
      <dgm:spPr/>
      <dgm:t>
        <a:bodyPr/>
        <a:lstStyle/>
        <a:p>
          <a:endParaRPr lang="en-US"/>
        </a:p>
      </dgm:t>
    </dgm:pt>
    <dgm:pt modelId="{7AAD9A98-2D51-46A1-A24F-9EE6383EA115}">
      <dgm:prSet phldrT="[Text]"/>
      <dgm:spPr/>
      <dgm:t>
        <a:bodyPr/>
        <a:lstStyle/>
        <a:p>
          <a:r>
            <a:rPr lang="en-US" dirty="0"/>
            <a:t>Facebook</a:t>
          </a:r>
        </a:p>
      </dgm:t>
    </dgm:pt>
    <dgm:pt modelId="{36DEC45D-9B5D-4070-9911-4154EBA44328}" type="parTrans" cxnId="{1DFF5328-9E8B-4D44-8AD2-2DA662C0782E}">
      <dgm:prSet/>
      <dgm:spPr/>
      <dgm:t>
        <a:bodyPr/>
        <a:lstStyle/>
        <a:p>
          <a:endParaRPr lang="en-US"/>
        </a:p>
      </dgm:t>
    </dgm:pt>
    <dgm:pt modelId="{D29821DD-CB64-48BE-A05F-9B12671BE51E}" type="sibTrans" cxnId="{1DFF5328-9E8B-4D44-8AD2-2DA662C0782E}">
      <dgm:prSet/>
      <dgm:spPr/>
      <dgm:t>
        <a:bodyPr/>
        <a:lstStyle/>
        <a:p>
          <a:endParaRPr lang="en-US"/>
        </a:p>
      </dgm:t>
    </dgm:pt>
    <dgm:pt modelId="{F957258F-DF6F-45E4-B890-B8C0EC8B3066}">
      <dgm:prSet phldrT="[Text]"/>
      <dgm:spPr/>
      <dgm:t>
        <a:bodyPr/>
        <a:lstStyle/>
        <a:p>
          <a:r>
            <a:rPr lang="en-US" dirty="0" err="1"/>
            <a:t>Abc</a:t>
          </a:r>
          <a:r>
            <a:rPr lang="en-US" dirty="0"/>
            <a:t> pharma</a:t>
          </a:r>
        </a:p>
      </dgm:t>
    </dgm:pt>
    <dgm:pt modelId="{04B67EB7-38FF-49C2-9FC1-BBDAAE8CA5A6}" type="parTrans" cxnId="{A3867C2F-624E-4F5F-984E-F466AF9570CB}">
      <dgm:prSet/>
      <dgm:spPr/>
      <dgm:t>
        <a:bodyPr/>
        <a:lstStyle/>
        <a:p>
          <a:endParaRPr lang="en-US"/>
        </a:p>
      </dgm:t>
    </dgm:pt>
    <dgm:pt modelId="{0EF1737E-0C87-4342-B622-7AA6B846A109}" type="sibTrans" cxnId="{A3867C2F-624E-4F5F-984E-F466AF9570CB}">
      <dgm:prSet/>
      <dgm:spPr/>
      <dgm:t>
        <a:bodyPr/>
        <a:lstStyle/>
        <a:p>
          <a:endParaRPr lang="en-US"/>
        </a:p>
      </dgm:t>
    </dgm:pt>
    <dgm:pt modelId="{CA07BCCC-43BC-4DA8-B742-E51C5DDCEE46}">
      <dgm:prSet/>
      <dgm:spPr/>
      <dgm:t>
        <a:bodyPr/>
        <a:lstStyle/>
        <a:p>
          <a:r>
            <a:rPr lang="en-US" dirty="0"/>
            <a:t>Business manager</a:t>
          </a:r>
        </a:p>
        <a:p>
          <a:r>
            <a:rPr lang="en-US" dirty="0">
              <a:solidFill>
                <a:schemeClr val="accent2"/>
              </a:solidFill>
            </a:rPr>
            <a:t>YES</a:t>
          </a:r>
          <a:endParaRPr lang="en-US" dirty="0"/>
        </a:p>
      </dgm:t>
    </dgm:pt>
    <dgm:pt modelId="{01BE94C9-E91A-4412-AE31-F342788DAAD9}" type="parTrans" cxnId="{552A0D6A-6491-4307-B6D6-05847FFC6B15}">
      <dgm:prSet/>
      <dgm:spPr/>
      <dgm:t>
        <a:bodyPr/>
        <a:lstStyle/>
        <a:p>
          <a:endParaRPr lang="en-US"/>
        </a:p>
      </dgm:t>
    </dgm:pt>
    <dgm:pt modelId="{2E808D8E-4C9F-4946-BA28-7FE7095C176F}" type="sibTrans" cxnId="{552A0D6A-6491-4307-B6D6-05847FFC6B15}">
      <dgm:prSet/>
      <dgm:spPr/>
      <dgm:t>
        <a:bodyPr/>
        <a:lstStyle/>
        <a:p>
          <a:endParaRPr lang="en-US"/>
        </a:p>
      </dgm:t>
    </dgm:pt>
    <dgm:pt modelId="{F88D9B80-40E7-402E-840A-4EED48508C36}">
      <dgm:prSet/>
      <dgm:spPr/>
      <dgm:t>
        <a:bodyPr/>
        <a:lstStyle/>
        <a:p>
          <a:r>
            <a:rPr lang="en-US" dirty="0"/>
            <a:t>Computer programmer</a:t>
          </a:r>
        </a:p>
      </dgm:t>
    </dgm:pt>
    <dgm:pt modelId="{6B39BBE6-02B2-4401-968B-440E53D70B22}" type="parTrans" cxnId="{5AAB692F-C169-4166-A761-BBDBB0707082}">
      <dgm:prSet/>
      <dgm:spPr/>
      <dgm:t>
        <a:bodyPr/>
        <a:lstStyle/>
        <a:p>
          <a:endParaRPr lang="en-US"/>
        </a:p>
      </dgm:t>
    </dgm:pt>
    <dgm:pt modelId="{D93F650E-B0C3-46B5-96F0-AFDE0CBDFFBF}" type="sibTrans" cxnId="{5AAB692F-C169-4166-A761-BBDBB0707082}">
      <dgm:prSet/>
      <dgm:spPr/>
      <dgm:t>
        <a:bodyPr/>
        <a:lstStyle/>
        <a:p>
          <a:endParaRPr lang="en-US"/>
        </a:p>
      </dgm:t>
    </dgm:pt>
    <dgm:pt modelId="{91D6694C-F001-4327-8FD9-F7893B15B33B}">
      <dgm:prSet/>
      <dgm:spPr/>
      <dgm:t>
        <a:bodyPr/>
        <a:lstStyle/>
        <a:p>
          <a:r>
            <a:rPr lang="en-US" dirty="0"/>
            <a:t>Sales executive</a:t>
          </a:r>
        </a:p>
        <a:p>
          <a:r>
            <a:rPr lang="en-US" dirty="0">
              <a:solidFill>
                <a:schemeClr val="accent2"/>
              </a:solidFill>
            </a:rPr>
            <a:t>NO</a:t>
          </a:r>
          <a:endParaRPr lang="en-US" dirty="0"/>
        </a:p>
      </dgm:t>
    </dgm:pt>
    <dgm:pt modelId="{6B58B495-2A6B-4705-AECA-D0B107CF8C0A}" type="parTrans" cxnId="{A6BBB410-9231-4839-8B93-237C8A39ED6E}">
      <dgm:prSet/>
      <dgm:spPr/>
      <dgm:t>
        <a:bodyPr/>
        <a:lstStyle/>
        <a:p>
          <a:endParaRPr lang="en-US"/>
        </a:p>
      </dgm:t>
    </dgm:pt>
    <dgm:pt modelId="{09E23280-A649-4FE6-B51B-7B12DF4FEDA7}" type="sibTrans" cxnId="{A6BBB410-9231-4839-8B93-237C8A39ED6E}">
      <dgm:prSet/>
      <dgm:spPr/>
      <dgm:t>
        <a:bodyPr/>
        <a:lstStyle/>
        <a:p>
          <a:endParaRPr lang="en-US"/>
        </a:p>
      </dgm:t>
    </dgm:pt>
    <dgm:pt modelId="{7CA47B61-D9B0-46EC-B6CF-945F078B04B7}" type="pres">
      <dgm:prSet presAssocID="{A665B082-DA8B-460A-B73B-230E8AD9FC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8ABE902-3C3F-4C25-8BFC-6B3FD3C4D30B}" type="pres">
      <dgm:prSet presAssocID="{57276CFB-1880-4EDE-9457-0AF6779E22BD}" presName="hierRoot1" presStyleCnt="0">
        <dgm:presLayoutVars>
          <dgm:hierBranch val="init"/>
        </dgm:presLayoutVars>
      </dgm:prSet>
      <dgm:spPr/>
    </dgm:pt>
    <dgm:pt modelId="{1909F510-7246-4A1B-842E-B579BF2E5C85}" type="pres">
      <dgm:prSet presAssocID="{57276CFB-1880-4EDE-9457-0AF6779E22BD}" presName="rootComposite1" presStyleCnt="0"/>
      <dgm:spPr/>
    </dgm:pt>
    <dgm:pt modelId="{4CC723D3-5DD5-473A-BCFA-BFCD58296343}" type="pres">
      <dgm:prSet presAssocID="{57276CFB-1880-4EDE-9457-0AF6779E22BD}" presName="rootText1" presStyleLbl="node0" presStyleIdx="0" presStyleCnt="1">
        <dgm:presLayoutVars>
          <dgm:chPref val="3"/>
        </dgm:presLayoutVars>
      </dgm:prSet>
      <dgm:spPr/>
    </dgm:pt>
    <dgm:pt modelId="{7BFD1A02-D67F-47DA-9B5B-34CD00081DD5}" type="pres">
      <dgm:prSet presAssocID="{57276CFB-1880-4EDE-9457-0AF6779E22BD}" presName="rootConnector1" presStyleLbl="node1" presStyleIdx="0" presStyleCnt="0"/>
      <dgm:spPr/>
    </dgm:pt>
    <dgm:pt modelId="{FEBCFE26-5AB9-4011-B936-676BD47499F2}" type="pres">
      <dgm:prSet presAssocID="{57276CFB-1880-4EDE-9457-0AF6779E22BD}" presName="hierChild2" presStyleCnt="0"/>
      <dgm:spPr/>
    </dgm:pt>
    <dgm:pt modelId="{EB9C94BD-F9DB-4004-AF4C-707283135E05}" type="pres">
      <dgm:prSet presAssocID="{358E73BB-8D29-4368-B183-C3F3154D2AE7}" presName="Name37" presStyleLbl="parChTrans1D2" presStyleIdx="0" presStyleCnt="3"/>
      <dgm:spPr/>
    </dgm:pt>
    <dgm:pt modelId="{0C5B1441-C14C-421A-B9AA-5AB6F9981891}" type="pres">
      <dgm:prSet presAssocID="{06B48A07-1AF7-4679-804D-D9AE74F2CEB9}" presName="hierRoot2" presStyleCnt="0">
        <dgm:presLayoutVars>
          <dgm:hierBranch val="init"/>
        </dgm:presLayoutVars>
      </dgm:prSet>
      <dgm:spPr/>
    </dgm:pt>
    <dgm:pt modelId="{87B7AE2A-31E7-40F7-A873-21A3F3E8B4D8}" type="pres">
      <dgm:prSet presAssocID="{06B48A07-1AF7-4679-804D-D9AE74F2CEB9}" presName="rootComposite" presStyleCnt="0"/>
      <dgm:spPr/>
    </dgm:pt>
    <dgm:pt modelId="{A1AB6B12-91E2-4DE1-95C5-C812896929AF}" type="pres">
      <dgm:prSet presAssocID="{06B48A07-1AF7-4679-804D-D9AE74F2CEB9}" presName="rootText" presStyleLbl="node2" presStyleIdx="0" presStyleCnt="3">
        <dgm:presLayoutVars>
          <dgm:chPref val="3"/>
        </dgm:presLayoutVars>
      </dgm:prSet>
      <dgm:spPr/>
    </dgm:pt>
    <dgm:pt modelId="{3825697F-C1BC-424D-BA25-92120B7A5EEF}" type="pres">
      <dgm:prSet presAssocID="{06B48A07-1AF7-4679-804D-D9AE74F2CEB9}" presName="rootConnector" presStyleLbl="node2" presStyleIdx="0" presStyleCnt="3"/>
      <dgm:spPr/>
    </dgm:pt>
    <dgm:pt modelId="{A9B891E1-B54D-407B-8A46-9C711E70B039}" type="pres">
      <dgm:prSet presAssocID="{06B48A07-1AF7-4679-804D-D9AE74F2CEB9}" presName="hierChild4" presStyleCnt="0"/>
      <dgm:spPr/>
    </dgm:pt>
    <dgm:pt modelId="{1E95347B-3DAE-47EA-BAEB-464909562011}" type="pres">
      <dgm:prSet presAssocID="{01BE94C9-E91A-4412-AE31-F342788DAAD9}" presName="Name37" presStyleLbl="parChTrans1D3" presStyleIdx="0" presStyleCnt="3"/>
      <dgm:spPr/>
    </dgm:pt>
    <dgm:pt modelId="{D6C2C8C4-0DA1-4C59-B9CA-B7ACB9708A9D}" type="pres">
      <dgm:prSet presAssocID="{CA07BCCC-43BC-4DA8-B742-E51C5DDCEE46}" presName="hierRoot2" presStyleCnt="0">
        <dgm:presLayoutVars>
          <dgm:hierBranch val="init"/>
        </dgm:presLayoutVars>
      </dgm:prSet>
      <dgm:spPr/>
    </dgm:pt>
    <dgm:pt modelId="{46FE12A3-6229-49A3-9C9B-1D04BB31280E}" type="pres">
      <dgm:prSet presAssocID="{CA07BCCC-43BC-4DA8-B742-E51C5DDCEE46}" presName="rootComposite" presStyleCnt="0"/>
      <dgm:spPr/>
    </dgm:pt>
    <dgm:pt modelId="{5D46FF09-0AAD-4074-A368-077711AA7370}" type="pres">
      <dgm:prSet presAssocID="{CA07BCCC-43BC-4DA8-B742-E51C5DDCEE46}" presName="rootText" presStyleLbl="node3" presStyleIdx="0" presStyleCnt="3">
        <dgm:presLayoutVars>
          <dgm:chPref val="3"/>
        </dgm:presLayoutVars>
      </dgm:prSet>
      <dgm:spPr/>
    </dgm:pt>
    <dgm:pt modelId="{851C26F2-C050-492F-9DD5-31F93700B015}" type="pres">
      <dgm:prSet presAssocID="{CA07BCCC-43BC-4DA8-B742-E51C5DDCEE46}" presName="rootConnector" presStyleLbl="node3" presStyleIdx="0" presStyleCnt="3"/>
      <dgm:spPr/>
    </dgm:pt>
    <dgm:pt modelId="{259A4F72-1862-4403-B63A-BA589B4B0F21}" type="pres">
      <dgm:prSet presAssocID="{CA07BCCC-43BC-4DA8-B742-E51C5DDCEE46}" presName="hierChild4" presStyleCnt="0"/>
      <dgm:spPr/>
    </dgm:pt>
    <dgm:pt modelId="{2A14414D-3F21-4D37-A16D-9A6C9DF4103C}" type="pres">
      <dgm:prSet presAssocID="{CA07BCCC-43BC-4DA8-B742-E51C5DDCEE46}" presName="hierChild5" presStyleCnt="0"/>
      <dgm:spPr/>
    </dgm:pt>
    <dgm:pt modelId="{80F1AFFD-520F-482F-BB37-DF8CCDB51570}" type="pres">
      <dgm:prSet presAssocID="{6B39BBE6-02B2-4401-968B-440E53D70B22}" presName="Name37" presStyleLbl="parChTrans1D3" presStyleIdx="1" presStyleCnt="3"/>
      <dgm:spPr/>
    </dgm:pt>
    <dgm:pt modelId="{FEF5421C-62BF-49C2-B8DF-840C9F2A72BF}" type="pres">
      <dgm:prSet presAssocID="{F88D9B80-40E7-402E-840A-4EED48508C36}" presName="hierRoot2" presStyleCnt="0">
        <dgm:presLayoutVars>
          <dgm:hierBranch val="init"/>
        </dgm:presLayoutVars>
      </dgm:prSet>
      <dgm:spPr/>
    </dgm:pt>
    <dgm:pt modelId="{E5EF7A40-404C-4ECF-B6DB-2AC8B57564A2}" type="pres">
      <dgm:prSet presAssocID="{F88D9B80-40E7-402E-840A-4EED48508C36}" presName="rootComposite" presStyleCnt="0"/>
      <dgm:spPr/>
    </dgm:pt>
    <dgm:pt modelId="{AD6B1711-042A-4630-AB6A-C7F1BFF52760}" type="pres">
      <dgm:prSet presAssocID="{F88D9B80-40E7-402E-840A-4EED48508C36}" presName="rootText" presStyleLbl="node3" presStyleIdx="1" presStyleCnt="3">
        <dgm:presLayoutVars>
          <dgm:chPref val="3"/>
        </dgm:presLayoutVars>
      </dgm:prSet>
      <dgm:spPr/>
    </dgm:pt>
    <dgm:pt modelId="{6E5A5E49-B085-4FAD-86E3-2D8849A29A0B}" type="pres">
      <dgm:prSet presAssocID="{F88D9B80-40E7-402E-840A-4EED48508C36}" presName="rootConnector" presStyleLbl="node3" presStyleIdx="1" presStyleCnt="3"/>
      <dgm:spPr/>
    </dgm:pt>
    <dgm:pt modelId="{686F64D0-1A5F-4DDA-91C1-A5FB58231325}" type="pres">
      <dgm:prSet presAssocID="{F88D9B80-40E7-402E-840A-4EED48508C36}" presName="hierChild4" presStyleCnt="0"/>
      <dgm:spPr/>
    </dgm:pt>
    <dgm:pt modelId="{9076DEF4-C907-4D13-9392-B1C6C58CF58F}" type="pres">
      <dgm:prSet presAssocID="{F88D9B80-40E7-402E-840A-4EED48508C36}" presName="hierChild5" presStyleCnt="0"/>
      <dgm:spPr/>
    </dgm:pt>
    <dgm:pt modelId="{C639BCC4-1360-44E1-94DC-AA41CA2BD9F1}" type="pres">
      <dgm:prSet presAssocID="{6B58B495-2A6B-4705-AECA-D0B107CF8C0A}" presName="Name37" presStyleLbl="parChTrans1D3" presStyleIdx="2" presStyleCnt="3"/>
      <dgm:spPr/>
    </dgm:pt>
    <dgm:pt modelId="{30FB60C8-0263-4CB1-B704-4D2E623B1954}" type="pres">
      <dgm:prSet presAssocID="{91D6694C-F001-4327-8FD9-F7893B15B33B}" presName="hierRoot2" presStyleCnt="0">
        <dgm:presLayoutVars>
          <dgm:hierBranch val="init"/>
        </dgm:presLayoutVars>
      </dgm:prSet>
      <dgm:spPr/>
    </dgm:pt>
    <dgm:pt modelId="{51CF85A1-6D77-428E-A107-721C348394E5}" type="pres">
      <dgm:prSet presAssocID="{91D6694C-F001-4327-8FD9-F7893B15B33B}" presName="rootComposite" presStyleCnt="0"/>
      <dgm:spPr/>
    </dgm:pt>
    <dgm:pt modelId="{A889A87A-D582-4348-B9A0-C460CBB6EA2F}" type="pres">
      <dgm:prSet presAssocID="{91D6694C-F001-4327-8FD9-F7893B15B33B}" presName="rootText" presStyleLbl="node3" presStyleIdx="2" presStyleCnt="3">
        <dgm:presLayoutVars>
          <dgm:chPref val="3"/>
        </dgm:presLayoutVars>
      </dgm:prSet>
      <dgm:spPr/>
    </dgm:pt>
    <dgm:pt modelId="{597A08BC-7937-4A7F-8C27-C520C179E541}" type="pres">
      <dgm:prSet presAssocID="{91D6694C-F001-4327-8FD9-F7893B15B33B}" presName="rootConnector" presStyleLbl="node3" presStyleIdx="2" presStyleCnt="3"/>
      <dgm:spPr/>
    </dgm:pt>
    <dgm:pt modelId="{9C744F78-84CF-4D67-BBCB-AC83D6276A39}" type="pres">
      <dgm:prSet presAssocID="{91D6694C-F001-4327-8FD9-F7893B15B33B}" presName="hierChild4" presStyleCnt="0"/>
      <dgm:spPr/>
    </dgm:pt>
    <dgm:pt modelId="{89A50EC4-8B6C-48F1-80DE-B0EC46629FE0}" type="pres">
      <dgm:prSet presAssocID="{91D6694C-F001-4327-8FD9-F7893B15B33B}" presName="hierChild5" presStyleCnt="0"/>
      <dgm:spPr/>
    </dgm:pt>
    <dgm:pt modelId="{4B0548CA-AC4D-4EEF-9BAF-FA4D0BEF62BB}" type="pres">
      <dgm:prSet presAssocID="{06B48A07-1AF7-4679-804D-D9AE74F2CEB9}" presName="hierChild5" presStyleCnt="0"/>
      <dgm:spPr/>
    </dgm:pt>
    <dgm:pt modelId="{9AD8D304-31D0-4E8D-8FC3-045E763DCFAB}" type="pres">
      <dgm:prSet presAssocID="{36DEC45D-9B5D-4070-9911-4154EBA44328}" presName="Name37" presStyleLbl="parChTrans1D2" presStyleIdx="1" presStyleCnt="3"/>
      <dgm:spPr/>
    </dgm:pt>
    <dgm:pt modelId="{931CFF31-7501-47D4-9942-BE9683504FF6}" type="pres">
      <dgm:prSet presAssocID="{7AAD9A98-2D51-46A1-A24F-9EE6383EA115}" presName="hierRoot2" presStyleCnt="0">
        <dgm:presLayoutVars>
          <dgm:hierBranch val="init"/>
        </dgm:presLayoutVars>
      </dgm:prSet>
      <dgm:spPr/>
    </dgm:pt>
    <dgm:pt modelId="{74189CA7-4C9C-4EEB-ADA5-C390CA388CED}" type="pres">
      <dgm:prSet presAssocID="{7AAD9A98-2D51-46A1-A24F-9EE6383EA115}" presName="rootComposite" presStyleCnt="0"/>
      <dgm:spPr/>
    </dgm:pt>
    <dgm:pt modelId="{4757AAA7-998B-4E9D-8E0B-5B1D1550426E}" type="pres">
      <dgm:prSet presAssocID="{7AAD9A98-2D51-46A1-A24F-9EE6383EA115}" presName="rootText" presStyleLbl="node2" presStyleIdx="1" presStyleCnt="3">
        <dgm:presLayoutVars>
          <dgm:chPref val="3"/>
        </dgm:presLayoutVars>
      </dgm:prSet>
      <dgm:spPr/>
    </dgm:pt>
    <dgm:pt modelId="{4B5F8EBF-E0E0-40AE-BF5E-D892737D4C1E}" type="pres">
      <dgm:prSet presAssocID="{7AAD9A98-2D51-46A1-A24F-9EE6383EA115}" presName="rootConnector" presStyleLbl="node2" presStyleIdx="1" presStyleCnt="3"/>
      <dgm:spPr/>
    </dgm:pt>
    <dgm:pt modelId="{1B4C708F-D10E-4456-B67F-9DC306E2A2B7}" type="pres">
      <dgm:prSet presAssocID="{7AAD9A98-2D51-46A1-A24F-9EE6383EA115}" presName="hierChild4" presStyleCnt="0"/>
      <dgm:spPr/>
    </dgm:pt>
    <dgm:pt modelId="{63367B4D-8DE3-40DD-85B6-1224AD582081}" type="pres">
      <dgm:prSet presAssocID="{7AAD9A98-2D51-46A1-A24F-9EE6383EA115}" presName="hierChild5" presStyleCnt="0"/>
      <dgm:spPr/>
    </dgm:pt>
    <dgm:pt modelId="{F7B39F29-1FF6-4FB2-ABFF-F728D63C3C44}" type="pres">
      <dgm:prSet presAssocID="{04B67EB7-38FF-49C2-9FC1-BBDAAE8CA5A6}" presName="Name37" presStyleLbl="parChTrans1D2" presStyleIdx="2" presStyleCnt="3"/>
      <dgm:spPr/>
    </dgm:pt>
    <dgm:pt modelId="{D7DA2ADB-5C83-4DE8-9925-7992216998C2}" type="pres">
      <dgm:prSet presAssocID="{F957258F-DF6F-45E4-B890-B8C0EC8B3066}" presName="hierRoot2" presStyleCnt="0">
        <dgm:presLayoutVars>
          <dgm:hierBranch val="init"/>
        </dgm:presLayoutVars>
      </dgm:prSet>
      <dgm:spPr/>
    </dgm:pt>
    <dgm:pt modelId="{19971803-96EE-4C97-AA72-C2811FC8CB0D}" type="pres">
      <dgm:prSet presAssocID="{F957258F-DF6F-45E4-B890-B8C0EC8B3066}" presName="rootComposite" presStyleCnt="0"/>
      <dgm:spPr/>
    </dgm:pt>
    <dgm:pt modelId="{1E67B028-F65F-48C8-A3A3-81BDF5943251}" type="pres">
      <dgm:prSet presAssocID="{F957258F-DF6F-45E4-B890-B8C0EC8B3066}" presName="rootText" presStyleLbl="node2" presStyleIdx="2" presStyleCnt="3">
        <dgm:presLayoutVars>
          <dgm:chPref val="3"/>
        </dgm:presLayoutVars>
      </dgm:prSet>
      <dgm:spPr/>
    </dgm:pt>
    <dgm:pt modelId="{425EC15E-018A-400C-A243-78BD087A6280}" type="pres">
      <dgm:prSet presAssocID="{F957258F-DF6F-45E4-B890-B8C0EC8B3066}" presName="rootConnector" presStyleLbl="node2" presStyleIdx="2" presStyleCnt="3"/>
      <dgm:spPr/>
    </dgm:pt>
    <dgm:pt modelId="{2A888176-D1C3-479E-9240-4A59783B0DFF}" type="pres">
      <dgm:prSet presAssocID="{F957258F-DF6F-45E4-B890-B8C0EC8B3066}" presName="hierChild4" presStyleCnt="0"/>
      <dgm:spPr/>
    </dgm:pt>
    <dgm:pt modelId="{46598A83-D584-46A0-86B0-ED6119F0D961}" type="pres">
      <dgm:prSet presAssocID="{F957258F-DF6F-45E4-B890-B8C0EC8B3066}" presName="hierChild5" presStyleCnt="0"/>
      <dgm:spPr/>
    </dgm:pt>
    <dgm:pt modelId="{3A5E2FB6-0F25-4661-B834-3610E41D9178}" type="pres">
      <dgm:prSet presAssocID="{57276CFB-1880-4EDE-9457-0AF6779E22BD}" presName="hierChild3" presStyleCnt="0"/>
      <dgm:spPr/>
    </dgm:pt>
  </dgm:ptLst>
  <dgm:cxnLst>
    <dgm:cxn modelId="{C22F0C06-279A-4580-A843-8974A42A3F55}" type="presOf" srcId="{91D6694C-F001-4327-8FD9-F7893B15B33B}" destId="{A889A87A-D582-4348-B9A0-C460CBB6EA2F}" srcOrd="0" destOrd="0" presId="urn:microsoft.com/office/officeart/2005/8/layout/orgChart1"/>
    <dgm:cxn modelId="{A6BBB410-9231-4839-8B93-237C8A39ED6E}" srcId="{06B48A07-1AF7-4679-804D-D9AE74F2CEB9}" destId="{91D6694C-F001-4327-8FD9-F7893B15B33B}" srcOrd="2" destOrd="0" parTransId="{6B58B495-2A6B-4705-AECA-D0B107CF8C0A}" sibTransId="{09E23280-A649-4FE6-B51B-7B12DF4FEDA7}"/>
    <dgm:cxn modelId="{4A3B8E1A-A1F1-4D1E-B904-8441AC261AB4}" type="presOf" srcId="{57276CFB-1880-4EDE-9457-0AF6779E22BD}" destId="{4CC723D3-5DD5-473A-BCFA-BFCD58296343}" srcOrd="0" destOrd="0" presId="urn:microsoft.com/office/officeart/2005/8/layout/orgChart1"/>
    <dgm:cxn modelId="{2EFB631B-F2C2-47F0-8734-D8B6B5110AEA}" type="presOf" srcId="{06B48A07-1AF7-4679-804D-D9AE74F2CEB9}" destId="{3825697F-C1BC-424D-BA25-92120B7A5EEF}" srcOrd="1" destOrd="0" presId="urn:microsoft.com/office/officeart/2005/8/layout/orgChart1"/>
    <dgm:cxn modelId="{55F33621-62DB-4C4B-8E13-0E3EDC3AD89B}" type="presOf" srcId="{CA07BCCC-43BC-4DA8-B742-E51C5DDCEE46}" destId="{5D46FF09-0AAD-4074-A368-077711AA7370}" srcOrd="0" destOrd="0" presId="urn:microsoft.com/office/officeart/2005/8/layout/orgChart1"/>
    <dgm:cxn modelId="{1DFF5328-9E8B-4D44-8AD2-2DA662C0782E}" srcId="{57276CFB-1880-4EDE-9457-0AF6779E22BD}" destId="{7AAD9A98-2D51-46A1-A24F-9EE6383EA115}" srcOrd="1" destOrd="0" parTransId="{36DEC45D-9B5D-4070-9911-4154EBA44328}" sibTransId="{D29821DD-CB64-48BE-A05F-9B12671BE51E}"/>
    <dgm:cxn modelId="{2CE5152B-0409-46F5-BE9D-E7C54C850587}" type="presOf" srcId="{358E73BB-8D29-4368-B183-C3F3154D2AE7}" destId="{EB9C94BD-F9DB-4004-AF4C-707283135E05}" srcOrd="0" destOrd="0" presId="urn:microsoft.com/office/officeart/2005/8/layout/orgChart1"/>
    <dgm:cxn modelId="{5AAB692F-C169-4166-A761-BBDBB0707082}" srcId="{06B48A07-1AF7-4679-804D-D9AE74F2CEB9}" destId="{F88D9B80-40E7-402E-840A-4EED48508C36}" srcOrd="1" destOrd="0" parTransId="{6B39BBE6-02B2-4401-968B-440E53D70B22}" sibTransId="{D93F650E-B0C3-46B5-96F0-AFDE0CBDFFBF}"/>
    <dgm:cxn modelId="{A3867C2F-624E-4F5F-984E-F466AF9570CB}" srcId="{57276CFB-1880-4EDE-9457-0AF6779E22BD}" destId="{F957258F-DF6F-45E4-B890-B8C0EC8B3066}" srcOrd="2" destOrd="0" parTransId="{04B67EB7-38FF-49C2-9FC1-BBDAAE8CA5A6}" sibTransId="{0EF1737E-0C87-4342-B622-7AA6B846A109}"/>
    <dgm:cxn modelId="{5E37BA35-AB6F-4EFA-A61D-6B6F5C0EA8C4}" type="presOf" srcId="{A665B082-DA8B-460A-B73B-230E8AD9FC6A}" destId="{7CA47B61-D9B0-46EC-B6CF-945F078B04B7}" srcOrd="0" destOrd="0" presId="urn:microsoft.com/office/officeart/2005/8/layout/orgChart1"/>
    <dgm:cxn modelId="{AF9AAB49-D9AC-48FB-9B2D-0D73CDDBF7A3}" type="presOf" srcId="{F957258F-DF6F-45E4-B890-B8C0EC8B3066}" destId="{425EC15E-018A-400C-A243-78BD087A6280}" srcOrd="1" destOrd="0" presId="urn:microsoft.com/office/officeart/2005/8/layout/orgChart1"/>
    <dgm:cxn modelId="{552A0D6A-6491-4307-B6D6-05847FFC6B15}" srcId="{06B48A07-1AF7-4679-804D-D9AE74F2CEB9}" destId="{CA07BCCC-43BC-4DA8-B742-E51C5DDCEE46}" srcOrd="0" destOrd="0" parTransId="{01BE94C9-E91A-4412-AE31-F342788DAAD9}" sibTransId="{2E808D8E-4C9F-4946-BA28-7FE7095C176F}"/>
    <dgm:cxn modelId="{5070D44F-5D28-4564-AB79-79F83E4D8FCA}" srcId="{57276CFB-1880-4EDE-9457-0AF6779E22BD}" destId="{06B48A07-1AF7-4679-804D-D9AE74F2CEB9}" srcOrd="0" destOrd="0" parTransId="{358E73BB-8D29-4368-B183-C3F3154D2AE7}" sibTransId="{B15F7ED2-7D6F-4CD8-BA23-8F3A11EA1631}"/>
    <dgm:cxn modelId="{6B5FD950-16C6-47FC-9F2A-462FEDB79F8F}" type="presOf" srcId="{F957258F-DF6F-45E4-B890-B8C0EC8B3066}" destId="{1E67B028-F65F-48C8-A3A3-81BDF5943251}" srcOrd="0" destOrd="0" presId="urn:microsoft.com/office/officeart/2005/8/layout/orgChart1"/>
    <dgm:cxn modelId="{17C54652-6D7F-4C52-A8A8-6AB86B1A9565}" type="presOf" srcId="{CA07BCCC-43BC-4DA8-B742-E51C5DDCEE46}" destId="{851C26F2-C050-492F-9DD5-31F93700B015}" srcOrd="1" destOrd="0" presId="urn:microsoft.com/office/officeart/2005/8/layout/orgChart1"/>
    <dgm:cxn modelId="{4A642B74-3891-4503-8635-E6EA798B591F}" type="presOf" srcId="{7AAD9A98-2D51-46A1-A24F-9EE6383EA115}" destId="{4757AAA7-998B-4E9D-8E0B-5B1D1550426E}" srcOrd="0" destOrd="0" presId="urn:microsoft.com/office/officeart/2005/8/layout/orgChart1"/>
    <dgm:cxn modelId="{2AC69B76-306E-437E-BCB7-0EF2309A8C8E}" type="presOf" srcId="{01BE94C9-E91A-4412-AE31-F342788DAAD9}" destId="{1E95347B-3DAE-47EA-BAEB-464909562011}" srcOrd="0" destOrd="0" presId="urn:microsoft.com/office/officeart/2005/8/layout/orgChart1"/>
    <dgm:cxn modelId="{ED57CA77-98F9-4338-A78A-18770E68ED0A}" type="presOf" srcId="{04B67EB7-38FF-49C2-9FC1-BBDAAE8CA5A6}" destId="{F7B39F29-1FF6-4FB2-ABFF-F728D63C3C44}" srcOrd="0" destOrd="0" presId="urn:microsoft.com/office/officeart/2005/8/layout/orgChart1"/>
    <dgm:cxn modelId="{9D3CDE5A-F4FE-4240-82D5-FD9549083A38}" type="presOf" srcId="{06B48A07-1AF7-4679-804D-D9AE74F2CEB9}" destId="{A1AB6B12-91E2-4DE1-95C5-C812896929AF}" srcOrd="0" destOrd="0" presId="urn:microsoft.com/office/officeart/2005/8/layout/orgChart1"/>
    <dgm:cxn modelId="{50AEF47D-A3F6-41AF-9689-826F0B9D3916}" type="presOf" srcId="{7AAD9A98-2D51-46A1-A24F-9EE6383EA115}" destId="{4B5F8EBF-E0E0-40AE-BF5E-D892737D4C1E}" srcOrd="1" destOrd="0" presId="urn:microsoft.com/office/officeart/2005/8/layout/orgChart1"/>
    <dgm:cxn modelId="{518C9B80-3E89-49F5-B9ED-27D99BF348C9}" type="presOf" srcId="{57276CFB-1880-4EDE-9457-0AF6779E22BD}" destId="{7BFD1A02-D67F-47DA-9B5B-34CD00081DD5}" srcOrd="1" destOrd="0" presId="urn:microsoft.com/office/officeart/2005/8/layout/orgChart1"/>
    <dgm:cxn modelId="{BD2F13A0-6B58-4F55-8035-00CD88BAB2F3}" type="presOf" srcId="{F88D9B80-40E7-402E-840A-4EED48508C36}" destId="{6E5A5E49-B085-4FAD-86E3-2D8849A29A0B}" srcOrd="1" destOrd="0" presId="urn:microsoft.com/office/officeart/2005/8/layout/orgChart1"/>
    <dgm:cxn modelId="{E0706DA3-C6E6-4000-959D-18D840DADF06}" srcId="{A665B082-DA8B-460A-B73B-230E8AD9FC6A}" destId="{57276CFB-1880-4EDE-9457-0AF6779E22BD}" srcOrd="0" destOrd="0" parTransId="{274D0664-D986-4091-9FF4-EB25B72196C2}" sibTransId="{59D79266-6868-4AD2-8E33-24019B19D9C8}"/>
    <dgm:cxn modelId="{8063FFA8-DDA4-4A22-9DBA-DCF99061B367}" type="presOf" srcId="{91D6694C-F001-4327-8FD9-F7893B15B33B}" destId="{597A08BC-7937-4A7F-8C27-C520C179E541}" srcOrd="1" destOrd="0" presId="urn:microsoft.com/office/officeart/2005/8/layout/orgChart1"/>
    <dgm:cxn modelId="{A92C7CB1-7B29-42FA-949F-CAD4EF538C19}" type="presOf" srcId="{F88D9B80-40E7-402E-840A-4EED48508C36}" destId="{AD6B1711-042A-4630-AB6A-C7F1BFF52760}" srcOrd="0" destOrd="0" presId="urn:microsoft.com/office/officeart/2005/8/layout/orgChart1"/>
    <dgm:cxn modelId="{260201B4-6C5F-45E8-8F7E-617433E8FBE7}" type="presOf" srcId="{6B58B495-2A6B-4705-AECA-D0B107CF8C0A}" destId="{C639BCC4-1360-44E1-94DC-AA41CA2BD9F1}" srcOrd="0" destOrd="0" presId="urn:microsoft.com/office/officeart/2005/8/layout/orgChart1"/>
    <dgm:cxn modelId="{AFC369BC-047E-4F09-A58C-ED9970208111}" type="presOf" srcId="{6B39BBE6-02B2-4401-968B-440E53D70B22}" destId="{80F1AFFD-520F-482F-BB37-DF8CCDB51570}" srcOrd="0" destOrd="0" presId="urn:microsoft.com/office/officeart/2005/8/layout/orgChart1"/>
    <dgm:cxn modelId="{A72C9BD8-88C3-42BC-B1BC-6CECB5B47E32}" type="presOf" srcId="{36DEC45D-9B5D-4070-9911-4154EBA44328}" destId="{9AD8D304-31D0-4E8D-8FC3-045E763DCFAB}" srcOrd="0" destOrd="0" presId="urn:microsoft.com/office/officeart/2005/8/layout/orgChart1"/>
    <dgm:cxn modelId="{715C0317-B9D6-42D8-ABB8-C697F70B201E}" type="presParOf" srcId="{7CA47B61-D9B0-46EC-B6CF-945F078B04B7}" destId="{38ABE902-3C3F-4C25-8BFC-6B3FD3C4D30B}" srcOrd="0" destOrd="0" presId="urn:microsoft.com/office/officeart/2005/8/layout/orgChart1"/>
    <dgm:cxn modelId="{DB20A216-95E0-4C90-BC28-C0C5BAA7F6D1}" type="presParOf" srcId="{38ABE902-3C3F-4C25-8BFC-6B3FD3C4D30B}" destId="{1909F510-7246-4A1B-842E-B579BF2E5C85}" srcOrd="0" destOrd="0" presId="urn:microsoft.com/office/officeart/2005/8/layout/orgChart1"/>
    <dgm:cxn modelId="{660B724E-2BA5-45FB-9FF9-7940FF3A65E2}" type="presParOf" srcId="{1909F510-7246-4A1B-842E-B579BF2E5C85}" destId="{4CC723D3-5DD5-473A-BCFA-BFCD58296343}" srcOrd="0" destOrd="0" presId="urn:microsoft.com/office/officeart/2005/8/layout/orgChart1"/>
    <dgm:cxn modelId="{03311C1B-FDB3-4AFB-A57B-1831196CFADA}" type="presParOf" srcId="{1909F510-7246-4A1B-842E-B579BF2E5C85}" destId="{7BFD1A02-D67F-47DA-9B5B-34CD00081DD5}" srcOrd="1" destOrd="0" presId="urn:microsoft.com/office/officeart/2005/8/layout/orgChart1"/>
    <dgm:cxn modelId="{BC03B2F5-BEC6-48C1-A364-E5F0C0FA66BA}" type="presParOf" srcId="{38ABE902-3C3F-4C25-8BFC-6B3FD3C4D30B}" destId="{FEBCFE26-5AB9-4011-B936-676BD47499F2}" srcOrd="1" destOrd="0" presId="urn:microsoft.com/office/officeart/2005/8/layout/orgChart1"/>
    <dgm:cxn modelId="{63889EAC-8E57-4FE8-96EE-CCF2D2B90846}" type="presParOf" srcId="{FEBCFE26-5AB9-4011-B936-676BD47499F2}" destId="{EB9C94BD-F9DB-4004-AF4C-707283135E05}" srcOrd="0" destOrd="0" presId="urn:microsoft.com/office/officeart/2005/8/layout/orgChart1"/>
    <dgm:cxn modelId="{708094DA-B6B6-4105-949C-6221CB311D4E}" type="presParOf" srcId="{FEBCFE26-5AB9-4011-B936-676BD47499F2}" destId="{0C5B1441-C14C-421A-B9AA-5AB6F9981891}" srcOrd="1" destOrd="0" presId="urn:microsoft.com/office/officeart/2005/8/layout/orgChart1"/>
    <dgm:cxn modelId="{354DBAD9-0FB1-42E9-97E6-F7D86B7ECFA6}" type="presParOf" srcId="{0C5B1441-C14C-421A-B9AA-5AB6F9981891}" destId="{87B7AE2A-31E7-40F7-A873-21A3F3E8B4D8}" srcOrd="0" destOrd="0" presId="urn:microsoft.com/office/officeart/2005/8/layout/orgChart1"/>
    <dgm:cxn modelId="{692F5F01-3321-453D-B5C8-B48C0BE1E92F}" type="presParOf" srcId="{87B7AE2A-31E7-40F7-A873-21A3F3E8B4D8}" destId="{A1AB6B12-91E2-4DE1-95C5-C812896929AF}" srcOrd="0" destOrd="0" presId="urn:microsoft.com/office/officeart/2005/8/layout/orgChart1"/>
    <dgm:cxn modelId="{DB1A6F68-9B39-49AE-9684-18100FFC6278}" type="presParOf" srcId="{87B7AE2A-31E7-40F7-A873-21A3F3E8B4D8}" destId="{3825697F-C1BC-424D-BA25-92120B7A5EEF}" srcOrd="1" destOrd="0" presId="urn:microsoft.com/office/officeart/2005/8/layout/orgChart1"/>
    <dgm:cxn modelId="{5F4D5AD4-6E59-4B6F-99AB-7B19A49CD93D}" type="presParOf" srcId="{0C5B1441-C14C-421A-B9AA-5AB6F9981891}" destId="{A9B891E1-B54D-407B-8A46-9C711E70B039}" srcOrd="1" destOrd="0" presId="urn:microsoft.com/office/officeart/2005/8/layout/orgChart1"/>
    <dgm:cxn modelId="{FA0C1EC0-9523-4352-B9FC-3538545B2400}" type="presParOf" srcId="{A9B891E1-B54D-407B-8A46-9C711E70B039}" destId="{1E95347B-3DAE-47EA-BAEB-464909562011}" srcOrd="0" destOrd="0" presId="urn:microsoft.com/office/officeart/2005/8/layout/orgChart1"/>
    <dgm:cxn modelId="{0BBC16AE-9D66-4A14-8C10-30F7E74AF94F}" type="presParOf" srcId="{A9B891E1-B54D-407B-8A46-9C711E70B039}" destId="{D6C2C8C4-0DA1-4C59-B9CA-B7ACB9708A9D}" srcOrd="1" destOrd="0" presId="urn:microsoft.com/office/officeart/2005/8/layout/orgChart1"/>
    <dgm:cxn modelId="{4E9E683D-BD4D-46C7-8454-D9ABCC36F7B7}" type="presParOf" srcId="{D6C2C8C4-0DA1-4C59-B9CA-B7ACB9708A9D}" destId="{46FE12A3-6229-49A3-9C9B-1D04BB31280E}" srcOrd="0" destOrd="0" presId="urn:microsoft.com/office/officeart/2005/8/layout/orgChart1"/>
    <dgm:cxn modelId="{88343C00-2802-4410-8AF0-C75D1D78050D}" type="presParOf" srcId="{46FE12A3-6229-49A3-9C9B-1D04BB31280E}" destId="{5D46FF09-0AAD-4074-A368-077711AA7370}" srcOrd="0" destOrd="0" presId="urn:microsoft.com/office/officeart/2005/8/layout/orgChart1"/>
    <dgm:cxn modelId="{E1E98FF3-81F1-4CCE-A37E-3B54EB5888E8}" type="presParOf" srcId="{46FE12A3-6229-49A3-9C9B-1D04BB31280E}" destId="{851C26F2-C050-492F-9DD5-31F93700B015}" srcOrd="1" destOrd="0" presId="urn:microsoft.com/office/officeart/2005/8/layout/orgChart1"/>
    <dgm:cxn modelId="{96D2E399-EC5E-4E9B-A4B2-A53A76787FDE}" type="presParOf" srcId="{D6C2C8C4-0DA1-4C59-B9CA-B7ACB9708A9D}" destId="{259A4F72-1862-4403-B63A-BA589B4B0F21}" srcOrd="1" destOrd="0" presId="urn:microsoft.com/office/officeart/2005/8/layout/orgChart1"/>
    <dgm:cxn modelId="{541E2ED2-F23D-48C9-8061-CE49B47C0F1A}" type="presParOf" srcId="{D6C2C8C4-0DA1-4C59-B9CA-B7ACB9708A9D}" destId="{2A14414D-3F21-4D37-A16D-9A6C9DF4103C}" srcOrd="2" destOrd="0" presId="urn:microsoft.com/office/officeart/2005/8/layout/orgChart1"/>
    <dgm:cxn modelId="{B99E02D2-E55E-45B4-9804-A708B920BEE0}" type="presParOf" srcId="{A9B891E1-B54D-407B-8A46-9C711E70B039}" destId="{80F1AFFD-520F-482F-BB37-DF8CCDB51570}" srcOrd="2" destOrd="0" presId="urn:microsoft.com/office/officeart/2005/8/layout/orgChart1"/>
    <dgm:cxn modelId="{BB97A61B-F715-4161-A0AB-D27D46FE2D5C}" type="presParOf" srcId="{A9B891E1-B54D-407B-8A46-9C711E70B039}" destId="{FEF5421C-62BF-49C2-B8DF-840C9F2A72BF}" srcOrd="3" destOrd="0" presId="urn:microsoft.com/office/officeart/2005/8/layout/orgChart1"/>
    <dgm:cxn modelId="{46F66D1D-48FF-4EAE-9E1D-5175284EFC4D}" type="presParOf" srcId="{FEF5421C-62BF-49C2-B8DF-840C9F2A72BF}" destId="{E5EF7A40-404C-4ECF-B6DB-2AC8B57564A2}" srcOrd="0" destOrd="0" presId="urn:microsoft.com/office/officeart/2005/8/layout/orgChart1"/>
    <dgm:cxn modelId="{847BF451-3BF4-435B-A60D-42164D45B89E}" type="presParOf" srcId="{E5EF7A40-404C-4ECF-B6DB-2AC8B57564A2}" destId="{AD6B1711-042A-4630-AB6A-C7F1BFF52760}" srcOrd="0" destOrd="0" presId="urn:microsoft.com/office/officeart/2005/8/layout/orgChart1"/>
    <dgm:cxn modelId="{FF5D9EEF-1ADC-47F2-983E-8604487072A9}" type="presParOf" srcId="{E5EF7A40-404C-4ECF-B6DB-2AC8B57564A2}" destId="{6E5A5E49-B085-4FAD-86E3-2D8849A29A0B}" srcOrd="1" destOrd="0" presId="urn:microsoft.com/office/officeart/2005/8/layout/orgChart1"/>
    <dgm:cxn modelId="{070DC19B-1678-40C0-9739-21B7065BD53C}" type="presParOf" srcId="{FEF5421C-62BF-49C2-B8DF-840C9F2A72BF}" destId="{686F64D0-1A5F-4DDA-91C1-A5FB58231325}" srcOrd="1" destOrd="0" presId="urn:microsoft.com/office/officeart/2005/8/layout/orgChart1"/>
    <dgm:cxn modelId="{05C78F2B-7FF9-431F-8881-ABC5A1B7B24C}" type="presParOf" srcId="{FEF5421C-62BF-49C2-B8DF-840C9F2A72BF}" destId="{9076DEF4-C907-4D13-9392-B1C6C58CF58F}" srcOrd="2" destOrd="0" presId="urn:microsoft.com/office/officeart/2005/8/layout/orgChart1"/>
    <dgm:cxn modelId="{D1C95001-5352-4871-8A97-0EA59D1BC90F}" type="presParOf" srcId="{A9B891E1-B54D-407B-8A46-9C711E70B039}" destId="{C639BCC4-1360-44E1-94DC-AA41CA2BD9F1}" srcOrd="4" destOrd="0" presId="urn:microsoft.com/office/officeart/2005/8/layout/orgChart1"/>
    <dgm:cxn modelId="{382D0845-49BE-445E-93C0-E11F5ACDB184}" type="presParOf" srcId="{A9B891E1-B54D-407B-8A46-9C711E70B039}" destId="{30FB60C8-0263-4CB1-B704-4D2E623B1954}" srcOrd="5" destOrd="0" presId="urn:microsoft.com/office/officeart/2005/8/layout/orgChart1"/>
    <dgm:cxn modelId="{6D74CC60-B269-4721-880B-6D13191ABADD}" type="presParOf" srcId="{30FB60C8-0263-4CB1-B704-4D2E623B1954}" destId="{51CF85A1-6D77-428E-A107-721C348394E5}" srcOrd="0" destOrd="0" presId="urn:microsoft.com/office/officeart/2005/8/layout/orgChart1"/>
    <dgm:cxn modelId="{37CDE027-DC0B-4E2E-AD61-B8EEF5F5E06D}" type="presParOf" srcId="{51CF85A1-6D77-428E-A107-721C348394E5}" destId="{A889A87A-D582-4348-B9A0-C460CBB6EA2F}" srcOrd="0" destOrd="0" presId="urn:microsoft.com/office/officeart/2005/8/layout/orgChart1"/>
    <dgm:cxn modelId="{35A2D864-3016-4B32-9C31-2E3D3B9BC3AD}" type="presParOf" srcId="{51CF85A1-6D77-428E-A107-721C348394E5}" destId="{597A08BC-7937-4A7F-8C27-C520C179E541}" srcOrd="1" destOrd="0" presId="urn:microsoft.com/office/officeart/2005/8/layout/orgChart1"/>
    <dgm:cxn modelId="{10D8041C-2F8F-4EC0-8900-E9BFA0B3A0AD}" type="presParOf" srcId="{30FB60C8-0263-4CB1-B704-4D2E623B1954}" destId="{9C744F78-84CF-4D67-BBCB-AC83D6276A39}" srcOrd="1" destOrd="0" presId="urn:microsoft.com/office/officeart/2005/8/layout/orgChart1"/>
    <dgm:cxn modelId="{0B705785-7DDE-4CA3-ABD3-584DD19A91CF}" type="presParOf" srcId="{30FB60C8-0263-4CB1-B704-4D2E623B1954}" destId="{89A50EC4-8B6C-48F1-80DE-B0EC46629FE0}" srcOrd="2" destOrd="0" presId="urn:microsoft.com/office/officeart/2005/8/layout/orgChart1"/>
    <dgm:cxn modelId="{FA094341-4813-43FA-BA5E-633CF1D68F27}" type="presParOf" srcId="{0C5B1441-C14C-421A-B9AA-5AB6F9981891}" destId="{4B0548CA-AC4D-4EEF-9BAF-FA4D0BEF62BB}" srcOrd="2" destOrd="0" presId="urn:microsoft.com/office/officeart/2005/8/layout/orgChart1"/>
    <dgm:cxn modelId="{4DFC627D-F445-426C-8C43-2D6AF083CFB0}" type="presParOf" srcId="{FEBCFE26-5AB9-4011-B936-676BD47499F2}" destId="{9AD8D304-31D0-4E8D-8FC3-045E763DCFAB}" srcOrd="2" destOrd="0" presId="urn:microsoft.com/office/officeart/2005/8/layout/orgChart1"/>
    <dgm:cxn modelId="{5D18A33B-A1E5-416C-9D43-FF39932CCE84}" type="presParOf" srcId="{FEBCFE26-5AB9-4011-B936-676BD47499F2}" destId="{931CFF31-7501-47D4-9942-BE9683504FF6}" srcOrd="3" destOrd="0" presId="urn:microsoft.com/office/officeart/2005/8/layout/orgChart1"/>
    <dgm:cxn modelId="{523E785C-6788-4491-A298-D910ABCC1F3F}" type="presParOf" srcId="{931CFF31-7501-47D4-9942-BE9683504FF6}" destId="{74189CA7-4C9C-4EEB-ADA5-C390CA388CED}" srcOrd="0" destOrd="0" presId="urn:microsoft.com/office/officeart/2005/8/layout/orgChart1"/>
    <dgm:cxn modelId="{E345F769-ED18-484A-A610-A675BDC73E09}" type="presParOf" srcId="{74189CA7-4C9C-4EEB-ADA5-C390CA388CED}" destId="{4757AAA7-998B-4E9D-8E0B-5B1D1550426E}" srcOrd="0" destOrd="0" presId="urn:microsoft.com/office/officeart/2005/8/layout/orgChart1"/>
    <dgm:cxn modelId="{696ACB72-0CDF-407E-A8F3-BF0D98F9DD3F}" type="presParOf" srcId="{74189CA7-4C9C-4EEB-ADA5-C390CA388CED}" destId="{4B5F8EBF-E0E0-40AE-BF5E-D892737D4C1E}" srcOrd="1" destOrd="0" presId="urn:microsoft.com/office/officeart/2005/8/layout/orgChart1"/>
    <dgm:cxn modelId="{AAB5B98F-02E7-45B1-8848-EA134D425DC9}" type="presParOf" srcId="{931CFF31-7501-47D4-9942-BE9683504FF6}" destId="{1B4C708F-D10E-4456-B67F-9DC306E2A2B7}" srcOrd="1" destOrd="0" presId="urn:microsoft.com/office/officeart/2005/8/layout/orgChart1"/>
    <dgm:cxn modelId="{C1AC5FA3-AB88-4BC8-AE80-E0678073D8B7}" type="presParOf" srcId="{931CFF31-7501-47D4-9942-BE9683504FF6}" destId="{63367B4D-8DE3-40DD-85B6-1224AD582081}" srcOrd="2" destOrd="0" presId="urn:microsoft.com/office/officeart/2005/8/layout/orgChart1"/>
    <dgm:cxn modelId="{B57D8897-C2D9-4D8E-BE1E-376621382473}" type="presParOf" srcId="{FEBCFE26-5AB9-4011-B936-676BD47499F2}" destId="{F7B39F29-1FF6-4FB2-ABFF-F728D63C3C44}" srcOrd="4" destOrd="0" presId="urn:microsoft.com/office/officeart/2005/8/layout/orgChart1"/>
    <dgm:cxn modelId="{CC20DDCC-F0A2-47FB-9447-2B2242BB3C34}" type="presParOf" srcId="{FEBCFE26-5AB9-4011-B936-676BD47499F2}" destId="{D7DA2ADB-5C83-4DE8-9925-7992216998C2}" srcOrd="5" destOrd="0" presId="urn:microsoft.com/office/officeart/2005/8/layout/orgChart1"/>
    <dgm:cxn modelId="{4853A1E6-4406-4F7E-98D9-0538BA3ECACC}" type="presParOf" srcId="{D7DA2ADB-5C83-4DE8-9925-7992216998C2}" destId="{19971803-96EE-4C97-AA72-C2811FC8CB0D}" srcOrd="0" destOrd="0" presId="urn:microsoft.com/office/officeart/2005/8/layout/orgChart1"/>
    <dgm:cxn modelId="{FE3B5B6A-D083-438E-ACEF-742148943307}" type="presParOf" srcId="{19971803-96EE-4C97-AA72-C2811FC8CB0D}" destId="{1E67B028-F65F-48C8-A3A3-81BDF5943251}" srcOrd="0" destOrd="0" presId="urn:microsoft.com/office/officeart/2005/8/layout/orgChart1"/>
    <dgm:cxn modelId="{ACEC5DC6-F854-446D-9255-8FB505A9078F}" type="presParOf" srcId="{19971803-96EE-4C97-AA72-C2811FC8CB0D}" destId="{425EC15E-018A-400C-A243-78BD087A6280}" srcOrd="1" destOrd="0" presId="urn:microsoft.com/office/officeart/2005/8/layout/orgChart1"/>
    <dgm:cxn modelId="{11A49BCA-92E6-4ED4-9043-E45B0DF15865}" type="presParOf" srcId="{D7DA2ADB-5C83-4DE8-9925-7992216998C2}" destId="{2A888176-D1C3-479E-9240-4A59783B0DFF}" srcOrd="1" destOrd="0" presId="urn:microsoft.com/office/officeart/2005/8/layout/orgChart1"/>
    <dgm:cxn modelId="{489F6F7E-0C75-4641-9B9D-FAD874EC6C6D}" type="presParOf" srcId="{D7DA2ADB-5C83-4DE8-9925-7992216998C2}" destId="{46598A83-D584-46A0-86B0-ED6119F0D961}" srcOrd="2" destOrd="0" presId="urn:microsoft.com/office/officeart/2005/8/layout/orgChart1"/>
    <dgm:cxn modelId="{B6AB41D5-7475-4B47-833F-FB860013C680}" type="presParOf" srcId="{38ABE902-3C3F-4C25-8BFC-6B3FD3C4D30B}" destId="{3A5E2FB6-0F25-4661-B834-3610E41D917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AD3E5F-D3D6-4E1B-97DC-650DC48A9E8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809EFE-554D-4F1C-83DA-61FA583493FE}">
      <dgm:prSet phldrT="[Text]" custT="1"/>
      <dgm:spPr/>
      <dgm:t>
        <a:bodyPr/>
        <a:lstStyle/>
        <a:p>
          <a:r>
            <a:rPr lang="en-US" sz="1400" dirty="0"/>
            <a:t>Company</a:t>
          </a:r>
        </a:p>
      </dgm:t>
    </dgm:pt>
    <dgm:pt modelId="{BA7E6D17-F5C1-4FEA-B279-6EED089B12A1}" type="parTrans" cxnId="{33FA2F22-3165-4152-9020-B2054648BEF9}">
      <dgm:prSet/>
      <dgm:spPr/>
      <dgm:t>
        <a:bodyPr/>
        <a:lstStyle/>
        <a:p>
          <a:endParaRPr lang="en-US"/>
        </a:p>
      </dgm:t>
    </dgm:pt>
    <dgm:pt modelId="{4E1FF211-7D60-45B2-9CA1-3A4B89EF144E}" type="sibTrans" cxnId="{33FA2F22-3165-4152-9020-B2054648BEF9}">
      <dgm:prSet/>
      <dgm:spPr/>
      <dgm:t>
        <a:bodyPr/>
        <a:lstStyle/>
        <a:p>
          <a:endParaRPr lang="en-US"/>
        </a:p>
      </dgm:t>
    </dgm:pt>
    <dgm:pt modelId="{6BE85EEB-499F-47CD-8C99-B06B1C2F5879}">
      <dgm:prSet phldrT="[Text]" custT="1"/>
      <dgm:spPr/>
      <dgm:t>
        <a:bodyPr/>
        <a:lstStyle/>
        <a:p>
          <a:r>
            <a:rPr lang="en-US" sz="1400" dirty="0"/>
            <a:t>Google</a:t>
          </a:r>
        </a:p>
      </dgm:t>
    </dgm:pt>
    <dgm:pt modelId="{BEA87225-6624-4EAE-A355-89BDAD1F1CED}" type="parTrans" cxnId="{006E7D02-553B-4C04-9A60-3EBB846E6665}">
      <dgm:prSet/>
      <dgm:spPr/>
      <dgm:t>
        <a:bodyPr/>
        <a:lstStyle/>
        <a:p>
          <a:endParaRPr lang="en-US" sz="1400"/>
        </a:p>
      </dgm:t>
    </dgm:pt>
    <dgm:pt modelId="{FEBEE0DD-7ABE-464E-92CF-329E38BF9BF7}" type="sibTrans" cxnId="{006E7D02-553B-4C04-9A60-3EBB846E6665}">
      <dgm:prSet/>
      <dgm:spPr/>
      <dgm:t>
        <a:bodyPr/>
        <a:lstStyle/>
        <a:p>
          <a:endParaRPr lang="en-US"/>
        </a:p>
      </dgm:t>
    </dgm:pt>
    <dgm:pt modelId="{36F56662-9D04-4CDD-BF8C-62C1BA521EE5}">
      <dgm:prSet phldrT="[Text]" custT="1"/>
      <dgm:spPr/>
      <dgm:t>
        <a:bodyPr/>
        <a:lstStyle/>
        <a:p>
          <a:r>
            <a:rPr lang="en-US" sz="1400" dirty="0"/>
            <a:t>Facebook</a:t>
          </a:r>
        </a:p>
        <a:p>
          <a:r>
            <a:rPr lang="en-US" sz="1400" dirty="0">
              <a:solidFill>
                <a:schemeClr val="accent2"/>
              </a:solidFill>
            </a:rPr>
            <a:t>YES</a:t>
          </a:r>
        </a:p>
      </dgm:t>
    </dgm:pt>
    <dgm:pt modelId="{076094DE-266F-4D29-8B0C-75F4B65E4C85}" type="parTrans" cxnId="{0D0D504E-8B59-496D-A748-ACF976EA1DA5}">
      <dgm:prSet/>
      <dgm:spPr/>
      <dgm:t>
        <a:bodyPr/>
        <a:lstStyle/>
        <a:p>
          <a:endParaRPr lang="en-US" sz="1400"/>
        </a:p>
      </dgm:t>
    </dgm:pt>
    <dgm:pt modelId="{EBA91F0A-9E24-4DA3-BC44-62415424DAE1}" type="sibTrans" cxnId="{0D0D504E-8B59-496D-A748-ACF976EA1DA5}">
      <dgm:prSet/>
      <dgm:spPr/>
      <dgm:t>
        <a:bodyPr/>
        <a:lstStyle/>
        <a:p>
          <a:endParaRPr lang="en-US"/>
        </a:p>
      </dgm:t>
    </dgm:pt>
    <dgm:pt modelId="{A1BF23D7-564D-4A1F-95E7-698D97243D9B}">
      <dgm:prSet phldrT="[Text]" custT="1"/>
      <dgm:spPr/>
      <dgm:t>
        <a:bodyPr/>
        <a:lstStyle/>
        <a:p>
          <a:r>
            <a:rPr lang="en-US" sz="1400" dirty="0" err="1"/>
            <a:t>Abc</a:t>
          </a:r>
          <a:r>
            <a:rPr lang="en-US" sz="1400" dirty="0"/>
            <a:t> Pharma</a:t>
          </a:r>
        </a:p>
      </dgm:t>
    </dgm:pt>
    <dgm:pt modelId="{DE28E276-8969-49F6-8262-0E5EDB75C5A0}" type="parTrans" cxnId="{7059B5EE-83EE-465F-A6B2-1CAE9FE86729}">
      <dgm:prSet/>
      <dgm:spPr/>
      <dgm:t>
        <a:bodyPr/>
        <a:lstStyle/>
        <a:p>
          <a:endParaRPr lang="en-US" sz="1400"/>
        </a:p>
      </dgm:t>
    </dgm:pt>
    <dgm:pt modelId="{F96BA1A1-5CF4-4CBF-A871-5A7B88DBD92C}" type="sibTrans" cxnId="{7059B5EE-83EE-465F-A6B2-1CAE9FE86729}">
      <dgm:prSet/>
      <dgm:spPr/>
      <dgm:t>
        <a:bodyPr/>
        <a:lstStyle/>
        <a:p>
          <a:endParaRPr lang="en-US"/>
        </a:p>
      </dgm:t>
    </dgm:pt>
    <dgm:pt modelId="{4E42C516-C9BB-43EE-A59B-C0002C5EE7E4}">
      <dgm:prSet custT="1"/>
      <dgm:spPr/>
      <dgm:t>
        <a:bodyPr/>
        <a:lstStyle/>
        <a:p>
          <a:r>
            <a:rPr lang="en-US" sz="1400" dirty="0"/>
            <a:t>Business Manager</a:t>
          </a:r>
        </a:p>
        <a:p>
          <a:r>
            <a:rPr lang="en-US" sz="1400" dirty="0">
              <a:solidFill>
                <a:schemeClr val="accent2"/>
              </a:solidFill>
            </a:rPr>
            <a:t>YES</a:t>
          </a:r>
          <a:endParaRPr lang="en-US" sz="1400" dirty="0"/>
        </a:p>
      </dgm:t>
    </dgm:pt>
    <dgm:pt modelId="{74A0A35B-5AF1-42A5-A727-8307268D5E09}" type="parTrans" cxnId="{D92BB9B6-8908-4A81-9681-3904EA723A42}">
      <dgm:prSet/>
      <dgm:spPr/>
      <dgm:t>
        <a:bodyPr/>
        <a:lstStyle/>
        <a:p>
          <a:endParaRPr lang="en-US" sz="1400"/>
        </a:p>
      </dgm:t>
    </dgm:pt>
    <dgm:pt modelId="{E21AF039-DCF5-4D04-8016-0CA534404992}" type="sibTrans" cxnId="{D92BB9B6-8908-4A81-9681-3904EA723A42}">
      <dgm:prSet/>
      <dgm:spPr/>
      <dgm:t>
        <a:bodyPr/>
        <a:lstStyle/>
        <a:p>
          <a:endParaRPr lang="en-US"/>
        </a:p>
      </dgm:t>
    </dgm:pt>
    <dgm:pt modelId="{2F92ADF5-09C8-4F90-95FD-614B25B48F8B}">
      <dgm:prSet custT="1"/>
      <dgm:spPr/>
      <dgm:t>
        <a:bodyPr/>
        <a:lstStyle/>
        <a:p>
          <a:r>
            <a:rPr lang="en-US" sz="1400" dirty="0"/>
            <a:t>Computer programmer</a:t>
          </a:r>
        </a:p>
      </dgm:t>
    </dgm:pt>
    <dgm:pt modelId="{3B221E68-14A4-4036-9617-6F44ED93F478}" type="parTrans" cxnId="{70C4A939-967B-42FA-9EB2-B18395C1C433}">
      <dgm:prSet/>
      <dgm:spPr/>
      <dgm:t>
        <a:bodyPr/>
        <a:lstStyle/>
        <a:p>
          <a:endParaRPr lang="en-US" sz="1400"/>
        </a:p>
      </dgm:t>
    </dgm:pt>
    <dgm:pt modelId="{286DABF8-4FD2-4F4B-B2B4-D97D8CB8F265}" type="sibTrans" cxnId="{70C4A939-967B-42FA-9EB2-B18395C1C433}">
      <dgm:prSet/>
      <dgm:spPr/>
      <dgm:t>
        <a:bodyPr/>
        <a:lstStyle/>
        <a:p>
          <a:endParaRPr lang="en-US"/>
        </a:p>
      </dgm:t>
    </dgm:pt>
    <dgm:pt modelId="{70A43F60-0C28-486A-90B4-DB59D7CD2FA0}">
      <dgm:prSet custT="1"/>
      <dgm:spPr/>
      <dgm:t>
        <a:bodyPr/>
        <a:lstStyle/>
        <a:p>
          <a:r>
            <a:rPr lang="en-US" sz="1400" dirty="0"/>
            <a:t>Sales Manager</a:t>
          </a:r>
        </a:p>
        <a:p>
          <a:r>
            <a:rPr lang="en-US" sz="1400" dirty="0">
              <a:solidFill>
                <a:schemeClr val="accent2"/>
              </a:solidFill>
            </a:rPr>
            <a:t>NO</a:t>
          </a:r>
          <a:endParaRPr lang="en-US" sz="1400" dirty="0"/>
        </a:p>
      </dgm:t>
    </dgm:pt>
    <dgm:pt modelId="{641068BE-B45B-4699-934C-A215727D536E}" type="parTrans" cxnId="{48277FC5-2087-4C39-B45F-FF8F0046071B}">
      <dgm:prSet/>
      <dgm:spPr/>
      <dgm:t>
        <a:bodyPr/>
        <a:lstStyle/>
        <a:p>
          <a:endParaRPr lang="en-US" sz="1400"/>
        </a:p>
      </dgm:t>
    </dgm:pt>
    <dgm:pt modelId="{6AEE117C-4937-4911-9F55-B68A11A7DE45}" type="sibTrans" cxnId="{48277FC5-2087-4C39-B45F-FF8F0046071B}">
      <dgm:prSet/>
      <dgm:spPr/>
      <dgm:t>
        <a:bodyPr/>
        <a:lstStyle/>
        <a:p>
          <a:endParaRPr lang="en-US"/>
        </a:p>
      </dgm:t>
    </dgm:pt>
    <dgm:pt modelId="{E513F488-CA8D-4CAC-8E6A-5FC52F8D58AE}">
      <dgm:prSet custT="1"/>
      <dgm:spPr/>
      <dgm:t>
        <a:bodyPr/>
        <a:lstStyle/>
        <a:p>
          <a:r>
            <a:rPr lang="en-US" sz="1400" dirty="0"/>
            <a:t>Bachelors</a:t>
          </a:r>
        </a:p>
        <a:p>
          <a:r>
            <a:rPr lang="en-US" sz="1400" dirty="0">
              <a:solidFill>
                <a:schemeClr val="accent2"/>
              </a:solidFill>
            </a:rPr>
            <a:t>NO</a:t>
          </a:r>
          <a:endParaRPr lang="en-US" sz="1400" dirty="0"/>
        </a:p>
      </dgm:t>
    </dgm:pt>
    <dgm:pt modelId="{1039A08C-5123-49E8-88FA-50E4926DAA89}" type="parTrans" cxnId="{0C1EE8E5-82C2-41C1-8963-AB78FA95D2E7}">
      <dgm:prSet/>
      <dgm:spPr/>
      <dgm:t>
        <a:bodyPr/>
        <a:lstStyle/>
        <a:p>
          <a:endParaRPr lang="en-US" sz="1400"/>
        </a:p>
      </dgm:t>
    </dgm:pt>
    <dgm:pt modelId="{AB7C2EE3-0256-49CF-8F42-57EBB0491911}" type="sibTrans" cxnId="{0C1EE8E5-82C2-41C1-8963-AB78FA95D2E7}">
      <dgm:prSet/>
      <dgm:spPr/>
      <dgm:t>
        <a:bodyPr/>
        <a:lstStyle/>
        <a:p>
          <a:endParaRPr lang="en-US"/>
        </a:p>
      </dgm:t>
    </dgm:pt>
    <dgm:pt modelId="{10786705-CC4B-4925-BAE0-6A320142D94D}">
      <dgm:prSet custT="1"/>
      <dgm:spPr/>
      <dgm:t>
        <a:bodyPr/>
        <a:lstStyle/>
        <a:p>
          <a:r>
            <a:rPr lang="en-US" sz="1400" dirty="0"/>
            <a:t>Masters</a:t>
          </a:r>
        </a:p>
        <a:p>
          <a:r>
            <a:rPr lang="en-US" sz="1400" dirty="0">
              <a:solidFill>
                <a:schemeClr val="accent2"/>
              </a:solidFill>
            </a:rPr>
            <a:t>YES</a:t>
          </a:r>
          <a:endParaRPr lang="en-US" sz="1400" dirty="0"/>
        </a:p>
      </dgm:t>
    </dgm:pt>
    <dgm:pt modelId="{935D3D6B-775A-4806-9D42-2B80923C36CF}" type="parTrans" cxnId="{AA352CE4-AB28-49B9-BCB7-7497289D232F}">
      <dgm:prSet/>
      <dgm:spPr/>
      <dgm:t>
        <a:bodyPr/>
        <a:lstStyle/>
        <a:p>
          <a:endParaRPr lang="en-US" sz="1400"/>
        </a:p>
      </dgm:t>
    </dgm:pt>
    <dgm:pt modelId="{36F3738B-B40A-4E66-85B1-862CBAE10384}" type="sibTrans" cxnId="{AA352CE4-AB28-49B9-BCB7-7497289D232F}">
      <dgm:prSet/>
      <dgm:spPr/>
      <dgm:t>
        <a:bodyPr/>
        <a:lstStyle/>
        <a:p>
          <a:endParaRPr lang="en-US"/>
        </a:p>
      </dgm:t>
    </dgm:pt>
    <dgm:pt modelId="{A54AD562-4050-464D-AC53-414977DA261D}">
      <dgm:prSet custT="1"/>
      <dgm:spPr/>
      <dgm:t>
        <a:bodyPr/>
        <a:lstStyle/>
        <a:p>
          <a:r>
            <a:rPr lang="en-US" sz="1400" dirty="0"/>
            <a:t>Business Manager</a:t>
          </a:r>
        </a:p>
      </dgm:t>
    </dgm:pt>
    <dgm:pt modelId="{454133B4-D63B-4C6C-948F-4C7329E9D110}" type="parTrans" cxnId="{0A22D3B2-0777-4ECB-B382-060C976A3F5F}">
      <dgm:prSet/>
      <dgm:spPr/>
      <dgm:t>
        <a:bodyPr/>
        <a:lstStyle/>
        <a:p>
          <a:endParaRPr lang="en-US" sz="1400"/>
        </a:p>
      </dgm:t>
    </dgm:pt>
    <dgm:pt modelId="{C7FFCE46-07A1-43D1-A586-EB6A3A328958}" type="sibTrans" cxnId="{0A22D3B2-0777-4ECB-B382-060C976A3F5F}">
      <dgm:prSet/>
      <dgm:spPr/>
      <dgm:t>
        <a:bodyPr/>
        <a:lstStyle/>
        <a:p>
          <a:endParaRPr lang="en-US"/>
        </a:p>
      </dgm:t>
    </dgm:pt>
    <dgm:pt modelId="{3579C427-A3B5-4AE2-9EF8-E7E15128351C}">
      <dgm:prSet custT="1"/>
      <dgm:spPr/>
      <dgm:t>
        <a:bodyPr/>
        <a:lstStyle/>
        <a:p>
          <a:r>
            <a:rPr lang="en-US" sz="1400" dirty="0"/>
            <a:t>Sales Manager</a:t>
          </a:r>
        </a:p>
        <a:p>
          <a:r>
            <a:rPr lang="en-US" sz="1400" dirty="0"/>
            <a:t>Business Manager</a:t>
          </a:r>
        </a:p>
        <a:p>
          <a:r>
            <a:rPr lang="en-US" sz="1400" dirty="0">
              <a:solidFill>
                <a:schemeClr val="accent2"/>
              </a:solidFill>
            </a:rPr>
            <a:t>NO</a:t>
          </a:r>
          <a:endParaRPr lang="en-US" sz="1400" dirty="0"/>
        </a:p>
      </dgm:t>
    </dgm:pt>
    <dgm:pt modelId="{27136220-1BE7-4E73-8CFE-18F92CB647D8}" type="parTrans" cxnId="{516D8139-9A03-442A-AEEE-41E293A268B9}">
      <dgm:prSet/>
      <dgm:spPr/>
      <dgm:t>
        <a:bodyPr/>
        <a:lstStyle/>
        <a:p>
          <a:endParaRPr lang="en-US" sz="1400"/>
        </a:p>
      </dgm:t>
    </dgm:pt>
    <dgm:pt modelId="{BC0ED88D-057E-4EC8-8DE6-6FAFD268E09D}" type="sibTrans" cxnId="{516D8139-9A03-442A-AEEE-41E293A268B9}">
      <dgm:prSet/>
      <dgm:spPr/>
      <dgm:t>
        <a:bodyPr/>
        <a:lstStyle/>
        <a:p>
          <a:endParaRPr lang="en-US"/>
        </a:p>
      </dgm:t>
    </dgm:pt>
    <dgm:pt modelId="{CC649E36-C576-4715-8E04-C8286F22C30B}">
      <dgm:prSet custT="1"/>
      <dgm:spPr/>
      <dgm:t>
        <a:bodyPr/>
        <a:lstStyle/>
        <a:p>
          <a:r>
            <a:rPr lang="en-US" sz="1400" dirty="0"/>
            <a:t>Bachelors</a:t>
          </a:r>
        </a:p>
        <a:p>
          <a:r>
            <a:rPr lang="en-US" sz="1400" dirty="0">
              <a:solidFill>
                <a:schemeClr val="accent2"/>
              </a:solidFill>
            </a:rPr>
            <a:t>NO</a:t>
          </a:r>
          <a:endParaRPr lang="en-US" sz="1400" dirty="0"/>
        </a:p>
      </dgm:t>
    </dgm:pt>
    <dgm:pt modelId="{0B9D9779-989F-4FD7-8B75-C5EAED07FBC9}" type="parTrans" cxnId="{38048114-133E-4D11-85FB-1B8901CDCFB0}">
      <dgm:prSet/>
      <dgm:spPr/>
      <dgm:t>
        <a:bodyPr/>
        <a:lstStyle/>
        <a:p>
          <a:endParaRPr lang="en-US" sz="1400"/>
        </a:p>
      </dgm:t>
    </dgm:pt>
    <dgm:pt modelId="{2C92AFD0-36F3-4485-BF2B-C1C9189B15A3}" type="sibTrans" cxnId="{38048114-133E-4D11-85FB-1B8901CDCFB0}">
      <dgm:prSet/>
      <dgm:spPr/>
      <dgm:t>
        <a:bodyPr/>
        <a:lstStyle/>
        <a:p>
          <a:endParaRPr lang="en-US"/>
        </a:p>
      </dgm:t>
    </dgm:pt>
    <dgm:pt modelId="{E8472CE6-C98B-4E43-9602-0B89F19180D0}">
      <dgm:prSet custT="1"/>
      <dgm:spPr/>
      <dgm:t>
        <a:bodyPr/>
        <a:lstStyle/>
        <a:p>
          <a:r>
            <a:rPr lang="en-US" sz="1400" dirty="0"/>
            <a:t>Masters</a:t>
          </a:r>
        </a:p>
        <a:p>
          <a:r>
            <a:rPr lang="en-US" sz="1400" dirty="0">
              <a:solidFill>
                <a:schemeClr val="accent2"/>
              </a:solidFill>
            </a:rPr>
            <a:t>YES</a:t>
          </a:r>
          <a:endParaRPr lang="en-US" sz="1400" dirty="0"/>
        </a:p>
      </dgm:t>
    </dgm:pt>
    <dgm:pt modelId="{FB0FE847-9520-4C4B-9491-600222EA9020}" type="parTrans" cxnId="{A992F4E5-17C1-4F4A-AACB-AB3F6E07227B}">
      <dgm:prSet/>
      <dgm:spPr/>
      <dgm:t>
        <a:bodyPr/>
        <a:lstStyle/>
        <a:p>
          <a:endParaRPr lang="en-US" sz="1400"/>
        </a:p>
      </dgm:t>
    </dgm:pt>
    <dgm:pt modelId="{36F896A9-02C7-469D-8D61-75ED22447707}" type="sibTrans" cxnId="{A992F4E5-17C1-4F4A-AACB-AB3F6E07227B}">
      <dgm:prSet/>
      <dgm:spPr/>
      <dgm:t>
        <a:bodyPr/>
        <a:lstStyle/>
        <a:p>
          <a:endParaRPr lang="en-US"/>
        </a:p>
      </dgm:t>
    </dgm:pt>
    <dgm:pt modelId="{D8F12159-797C-4D58-BEE9-0722EDE21867}">
      <dgm:prSet custT="1"/>
      <dgm:spPr/>
      <dgm:t>
        <a:bodyPr/>
        <a:lstStyle/>
        <a:p>
          <a:r>
            <a:rPr lang="en-US" sz="1400" dirty="0"/>
            <a:t>Computer Programmer</a:t>
          </a:r>
        </a:p>
        <a:p>
          <a:r>
            <a:rPr lang="en-US" sz="1400" dirty="0">
              <a:solidFill>
                <a:schemeClr val="accent2"/>
              </a:solidFill>
            </a:rPr>
            <a:t>NO</a:t>
          </a:r>
          <a:endParaRPr lang="en-US" sz="1400" dirty="0"/>
        </a:p>
      </dgm:t>
    </dgm:pt>
    <dgm:pt modelId="{B2C29A61-30D8-4C15-89F6-0823BBF280E2}" type="sibTrans" cxnId="{E813B238-97F0-4852-8BBB-34305A70B867}">
      <dgm:prSet/>
      <dgm:spPr/>
      <dgm:t>
        <a:bodyPr/>
        <a:lstStyle/>
        <a:p>
          <a:endParaRPr lang="en-US"/>
        </a:p>
      </dgm:t>
    </dgm:pt>
    <dgm:pt modelId="{5D268AB6-E18C-4115-A8DA-D57AB6ECB420}" type="parTrans" cxnId="{E813B238-97F0-4852-8BBB-34305A70B867}">
      <dgm:prSet/>
      <dgm:spPr/>
      <dgm:t>
        <a:bodyPr/>
        <a:lstStyle/>
        <a:p>
          <a:endParaRPr lang="en-US" sz="1400"/>
        </a:p>
      </dgm:t>
    </dgm:pt>
    <dgm:pt modelId="{246847CC-481F-4B9E-B139-2E447431E6C2}" type="pres">
      <dgm:prSet presAssocID="{69AD3E5F-D3D6-4E1B-97DC-650DC48A9E8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2D18DFE-A0A2-4341-B5CE-212659EE16A4}" type="pres">
      <dgm:prSet presAssocID="{90809EFE-554D-4F1C-83DA-61FA583493FE}" presName="hierRoot1" presStyleCnt="0">
        <dgm:presLayoutVars>
          <dgm:hierBranch val="init"/>
        </dgm:presLayoutVars>
      </dgm:prSet>
      <dgm:spPr/>
    </dgm:pt>
    <dgm:pt modelId="{E50656CF-8089-4146-A9EE-550A0C9916B6}" type="pres">
      <dgm:prSet presAssocID="{90809EFE-554D-4F1C-83DA-61FA583493FE}" presName="rootComposite1" presStyleCnt="0"/>
      <dgm:spPr/>
    </dgm:pt>
    <dgm:pt modelId="{6B2834EC-6240-4277-8130-1347EC10DEBB}" type="pres">
      <dgm:prSet presAssocID="{90809EFE-554D-4F1C-83DA-61FA583493FE}" presName="rootText1" presStyleLbl="node0" presStyleIdx="0" presStyleCnt="1">
        <dgm:presLayoutVars>
          <dgm:chPref val="3"/>
        </dgm:presLayoutVars>
      </dgm:prSet>
      <dgm:spPr/>
    </dgm:pt>
    <dgm:pt modelId="{F18E783A-65EE-4F2F-967E-D1BBC32F93DE}" type="pres">
      <dgm:prSet presAssocID="{90809EFE-554D-4F1C-83DA-61FA583493FE}" presName="rootConnector1" presStyleLbl="node1" presStyleIdx="0" presStyleCnt="0"/>
      <dgm:spPr/>
    </dgm:pt>
    <dgm:pt modelId="{53EC917C-A362-46FF-9024-9AA01A1DFE1E}" type="pres">
      <dgm:prSet presAssocID="{90809EFE-554D-4F1C-83DA-61FA583493FE}" presName="hierChild2" presStyleCnt="0"/>
      <dgm:spPr/>
    </dgm:pt>
    <dgm:pt modelId="{EB506903-E483-4449-808C-59AFB29A054A}" type="pres">
      <dgm:prSet presAssocID="{BEA87225-6624-4EAE-A355-89BDAD1F1CED}" presName="Name37" presStyleLbl="parChTrans1D2" presStyleIdx="0" presStyleCnt="3"/>
      <dgm:spPr/>
    </dgm:pt>
    <dgm:pt modelId="{010414B1-4E64-4D26-B8FB-BD790DC4EDF6}" type="pres">
      <dgm:prSet presAssocID="{6BE85EEB-499F-47CD-8C99-B06B1C2F5879}" presName="hierRoot2" presStyleCnt="0">
        <dgm:presLayoutVars>
          <dgm:hierBranch val="init"/>
        </dgm:presLayoutVars>
      </dgm:prSet>
      <dgm:spPr/>
    </dgm:pt>
    <dgm:pt modelId="{E7188758-4AE8-43C1-B28F-656F3857BE31}" type="pres">
      <dgm:prSet presAssocID="{6BE85EEB-499F-47CD-8C99-B06B1C2F5879}" presName="rootComposite" presStyleCnt="0"/>
      <dgm:spPr/>
    </dgm:pt>
    <dgm:pt modelId="{AC0AA79B-832D-4A27-8AA7-CC23492B55DC}" type="pres">
      <dgm:prSet presAssocID="{6BE85EEB-499F-47CD-8C99-B06B1C2F5879}" presName="rootText" presStyleLbl="node2" presStyleIdx="0" presStyleCnt="3">
        <dgm:presLayoutVars>
          <dgm:chPref val="3"/>
        </dgm:presLayoutVars>
      </dgm:prSet>
      <dgm:spPr/>
    </dgm:pt>
    <dgm:pt modelId="{1B086CCA-6271-406A-A26B-E99B07129933}" type="pres">
      <dgm:prSet presAssocID="{6BE85EEB-499F-47CD-8C99-B06B1C2F5879}" presName="rootConnector" presStyleLbl="node2" presStyleIdx="0" presStyleCnt="3"/>
      <dgm:spPr/>
    </dgm:pt>
    <dgm:pt modelId="{1E0C2941-877E-4797-80E2-4F65107B4F09}" type="pres">
      <dgm:prSet presAssocID="{6BE85EEB-499F-47CD-8C99-B06B1C2F5879}" presName="hierChild4" presStyleCnt="0"/>
      <dgm:spPr/>
    </dgm:pt>
    <dgm:pt modelId="{7CF489B3-AA0C-4CB6-9A96-529FCDB227AD}" type="pres">
      <dgm:prSet presAssocID="{74A0A35B-5AF1-42A5-A727-8307268D5E09}" presName="Name37" presStyleLbl="parChTrans1D3" presStyleIdx="0" presStyleCnt="6"/>
      <dgm:spPr/>
    </dgm:pt>
    <dgm:pt modelId="{BF6EDDAB-0103-4508-86F3-94D56011BE8D}" type="pres">
      <dgm:prSet presAssocID="{4E42C516-C9BB-43EE-A59B-C0002C5EE7E4}" presName="hierRoot2" presStyleCnt="0">
        <dgm:presLayoutVars>
          <dgm:hierBranch val="init"/>
        </dgm:presLayoutVars>
      </dgm:prSet>
      <dgm:spPr/>
    </dgm:pt>
    <dgm:pt modelId="{0631B33D-2520-482B-9B0B-C0E7D133C506}" type="pres">
      <dgm:prSet presAssocID="{4E42C516-C9BB-43EE-A59B-C0002C5EE7E4}" presName="rootComposite" presStyleCnt="0"/>
      <dgm:spPr/>
    </dgm:pt>
    <dgm:pt modelId="{6B0BC222-FB66-42AB-8FDC-DD177A75C0CE}" type="pres">
      <dgm:prSet presAssocID="{4E42C516-C9BB-43EE-A59B-C0002C5EE7E4}" presName="rootText" presStyleLbl="node3" presStyleIdx="0" presStyleCnt="6">
        <dgm:presLayoutVars>
          <dgm:chPref val="3"/>
        </dgm:presLayoutVars>
      </dgm:prSet>
      <dgm:spPr/>
    </dgm:pt>
    <dgm:pt modelId="{A49841FF-64D7-4081-BEA3-6E42040A7740}" type="pres">
      <dgm:prSet presAssocID="{4E42C516-C9BB-43EE-A59B-C0002C5EE7E4}" presName="rootConnector" presStyleLbl="node3" presStyleIdx="0" presStyleCnt="6"/>
      <dgm:spPr/>
    </dgm:pt>
    <dgm:pt modelId="{7A5AD225-CDE6-4DDF-A119-42AFD3FD8C47}" type="pres">
      <dgm:prSet presAssocID="{4E42C516-C9BB-43EE-A59B-C0002C5EE7E4}" presName="hierChild4" presStyleCnt="0"/>
      <dgm:spPr/>
    </dgm:pt>
    <dgm:pt modelId="{0A6E7B55-5317-4E71-BAD4-28A5F153E0DA}" type="pres">
      <dgm:prSet presAssocID="{4E42C516-C9BB-43EE-A59B-C0002C5EE7E4}" presName="hierChild5" presStyleCnt="0"/>
      <dgm:spPr/>
    </dgm:pt>
    <dgm:pt modelId="{5467274C-A5AE-4199-A6D6-C3C6571F545E}" type="pres">
      <dgm:prSet presAssocID="{3B221E68-14A4-4036-9617-6F44ED93F478}" presName="Name37" presStyleLbl="parChTrans1D3" presStyleIdx="1" presStyleCnt="6"/>
      <dgm:spPr/>
    </dgm:pt>
    <dgm:pt modelId="{256A375B-DF82-482D-8816-0FE02A1F40DF}" type="pres">
      <dgm:prSet presAssocID="{2F92ADF5-09C8-4F90-95FD-614B25B48F8B}" presName="hierRoot2" presStyleCnt="0">
        <dgm:presLayoutVars>
          <dgm:hierBranch val="init"/>
        </dgm:presLayoutVars>
      </dgm:prSet>
      <dgm:spPr/>
    </dgm:pt>
    <dgm:pt modelId="{66259D27-EE8A-4928-B25E-346A900F4A5E}" type="pres">
      <dgm:prSet presAssocID="{2F92ADF5-09C8-4F90-95FD-614B25B48F8B}" presName="rootComposite" presStyleCnt="0"/>
      <dgm:spPr/>
    </dgm:pt>
    <dgm:pt modelId="{B839A27F-E883-4C03-BDDD-BB6A911F0C24}" type="pres">
      <dgm:prSet presAssocID="{2F92ADF5-09C8-4F90-95FD-614B25B48F8B}" presName="rootText" presStyleLbl="node3" presStyleIdx="1" presStyleCnt="6">
        <dgm:presLayoutVars>
          <dgm:chPref val="3"/>
        </dgm:presLayoutVars>
      </dgm:prSet>
      <dgm:spPr/>
    </dgm:pt>
    <dgm:pt modelId="{53B4B9B9-7CF7-4981-AADD-54375B97E021}" type="pres">
      <dgm:prSet presAssocID="{2F92ADF5-09C8-4F90-95FD-614B25B48F8B}" presName="rootConnector" presStyleLbl="node3" presStyleIdx="1" presStyleCnt="6"/>
      <dgm:spPr/>
    </dgm:pt>
    <dgm:pt modelId="{482CC5B3-CB96-4EF3-9641-2B49080B980C}" type="pres">
      <dgm:prSet presAssocID="{2F92ADF5-09C8-4F90-95FD-614B25B48F8B}" presName="hierChild4" presStyleCnt="0"/>
      <dgm:spPr/>
    </dgm:pt>
    <dgm:pt modelId="{B4D2BBC6-43EB-4ADC-99F3-448E737E0538}" type="pres">
      <dgm:prSet presAssocID="{1039A08C-5123-49E8-88FA-50E4926DAA89}" presName="Name37" presStyleLbl="parChTrans1D4" presStyleIdx="0" presStyleCnt="4"/>
      <dgm:spPr/>
    </dgm:pt>
    <dgm:pt modelId="{D015550B-8C7C-4C2E-802C-B419CFFB850A}" type="pres">
      <dgm:prSet presAssocID="{E513F488-CA8D-4CAC-8E6A-5FC52F8D58AE}" presName="hierRoot2" presStyleCnt="0">
        <dgm:presLayoutVars>
          <dgm:hierBranch val="init"/>
        </dgm:presLayoutVars>
      </dgm:prSet>
      <dgm:spPr/>
    </dgm:pt>
    <dgm:pt modelId="{6871C1D0-91BF-416A-9E0C-BC0F313D212C}" type="pres">
      <dgm:prSet presAssocID="{E513F488-CA8D-4CAC-8E6A-5FC52F8D58AE}" presName="rootComposite" presStyleCnt="0"/>
      <dgm:spPr/>
    </dgm:pt>
    <dgm:pt modelId="{91C97059-2E08-410E-A965-C687553C61B3}" type="pres">
      <dgm:prSet presAssocID="{E513F488-CA8D-4CAC-8E6A-5FC52F8D58AE}" presName="rootText" presStyleLbl="node4" presStyleIdx="0" presStyleCnt="4">
        <dgm:presLayoutVars>
          <dgm:chPref val="3"/>
        </dgm:presLayoutVars>
      </dgm:prSet>
      <dgm:spPr/>
    </dgm:pt>
    <dgm:pt modelId="{58F847EA-C9BC-4A9F-B2B4-F5208FA6D97B}" type="pres">
      <dgm:prSet presAssocID="{E513F488-CA8D-4CAC-8E6A-5FC52F8D58AE}" presName="rootConnector" presStyleLbl="node4" presStyleIdx="0" presStyleCnt="4"/>
      <dgm:spPr/>
    </dgm:pt>
    <dgm:pt modelId="{D2C5C5A5-D8C7-4D7B-8FE2-909B69520ABE}" type="pres">
      <dgm:prSet presAssocID="{E513F488-CA8D-4CAC-8E6A-5FC52F8D58AE}" presName="hierChild4" presStyleCnt="0"/>
      <dgm:spPr/>
    </dgm:pt>
    <dgm:pt modelId="{C1C9A658-E451-4C91-8A1A-F58D9F17C679}" type="pres">
      <dgm:prSet presAssocID="{E513F488-CA8D-4CAC-8E6A-5FC52F8D58AE}" presName="hierChild5" presStyleCnt="0"/>
      <dgm:spPr/>
    </dgm:pt>
    <dgm:pt modelId="{CD4841B4-3886-4865-AA52-C81BE1025545}" type="pres">
      <dgm:prSet presAssocID="{935D3D6B-775A-4806-9D42-2B80923C36CF}" presName="Name37" presStyleLbl="parChTrans1D4" presStyleIdx="1" presStyleCnt="4"/>
      <dgm:spPr/>
    </dgm:pt>
    <dgm:pt modelId="{3AE8C260-FC1A-4F75-93D8-DC28B91F77E7}" type="pres">
      <dgm:prSet presAssocID="{10786705-CC4B-4925-BAE0-6A320142D94D}" presName="hierRoot2" presStyleCnt="0">
        <dgm:presLayoutVars>
          <dgm:hierBranch val="init"/>
        </dgm:presLayoutVars>
      </dgm:prSet>
      <dgm:spPr/>
    </dgm:pt>
    <dgm:pt modelId="{43ABDF1C-7326-4535-8B42-E22D6579DA06}" type="pres">
      <dgm:prSet presAssocID="{10786705-CC4B-4925-BAE0-6A320142D94D}" presName="rootComposite" presStyleCnt="0"/>
      <dgm:spPr/>
    </dgm:pt>
    <dgm:pt modelId="{FBA12F8D-CFBB-4721-983B-4A0838350B39}" type="pres">
      <dgm:prSet presAssocID="{10786705-CC4B-4925-BAE0-6A320142D94D}" presName="rootText" presStyleLbl="node4" presStyleIdx="1" presStyleCnt="4">
        <dgm:presLayoutVars>
          <dgm:chPref val="3"/>
        </dgm:presLayoutVars>
      </dgm:prSet>
      <dgm:spPr/>
    </dgm:pt>
    <dgm:pt modelId="{9D2E9F3D-DFF4-413A-870E-6A4B91E58AC3}" type="pres">
      <dgm:prSet presAssocID="{10786705-CC4B-4925-BAE0-6A320142D94D}" presName="rootConnector" presStyleLbl="node4" presStyleIdx="1" presStyleCnt="4"/>
      <dgm:spPr/>
    </dgm:pt>
    <dgm:pt modelId="{B334B3B0-E17D-40E6-8A5F-A9DDC851952A}" type="pres">
      <dgm:prSet presAssocID="{10786705-CC4B-4925-BAE0-6A320142D94D}" presName="hierChild4" presStyleCnt="0"/>
      <dgm:spPr/>
    </dgm:pt>
    <dgm:pt modelId="{A4C9368F-53FA-4F7F-B54F-F90F01146099}" type="pres">
      <dgm:prSet presAssocID="{10786705-CC4B-4925-BAE0-6A320142D94D}" presName="hierChild5" presStyleCnt="0"/>
      <dgm:spPr/>
    </dgm:pt>
    <dgm:pt modelId="{B01370CA-7291-46F4-9210-06AE0B8BD404}" type="pres">
      <dgm:prSet presAssocID="{2F92ADF5-09C8-4F90-95FD-614B25B48F8B}" presName="hierChild5" presStyleCnt="0"/>
      <dgm:spPr/>
    </dgm:pt>
    <dgm:pt modelId="{AE10EFC4-6392-41D6-B7B5-5D4B02C2D31D}" type="pres">
      <dgm:prSet presAssocID="{641068BE-B45B-4699-934C-A215727D536E}" presName="Name37" presStyleLbl="parChTrans1D3" presStyleIdx="2" presStyleCnt="6"/>
      <dgm:spPr/>
    </dgm:pt>
    <dgm:pt modelId="{7B40C79C-B2DA-4D6C-B47B-086B221A7E72}" type="pres">
      <dgm:prSet presAssocID="{70A43F60-0C28-486A-90B4-DB59D7CD2FA0}" presName="hierRoot2" presStyleCnt="0">
        <dgm:presLayoutVars>
          <dgm:hierBranch val="init"/>
        </dgm:presLayoutVars>
      </dgm:prSet>
      <dgm:spPr/>
    </dgm:pt>
    <dgm:pt modelId="{1B2AE990-2A47-4D9F-B7F7-50DE6A103548}" type="pres">
      <dgm:prSet presAssocID="{70A43F60-0C28-486A-90B4-DB59D7CD2FA0}" presName="rootComposite" presStyleCnt="0"/>
      <dgm:spPr/>
    </dgm:pt>
    <dgm:pt modelId="{D8832D34-7547-4142-865A-45670F54E86C}" type="pres">
      <dgm:prSet presAssocID="{70A43F60-0C28-486A-90B4-DB59D7CD2FA0}" presName="rootText" presStyleLbl="node3" presStyleIdx="2" presStyleCnt="6">
        <dgm:presLayoutVars>
          <dgm:chPref val="3"/>
        </dgm:presLayoutVars>
      </dgm:prSet>
      <dgm:spPr/>
    </dgm:pt>
    <dgm:pt modelId="{8868C924-41D7-4020-B2F3-66085133282E}" type="pres">
      <dgm:prSet presAssocID="{70A43F60-0C28-486A-90B4-DB59D7CD2FA0}" presName="rootConnector" presStyleLbl="node3" presStyleIdx="2" presStyleCnt="6"/>
      <dgm:spPr/>
    </dgm:pt>
    <dgm:pt modelId="{C1D9CACB-3FDB-41A7-83B1-817870B05462}" type="pres">
      <dgm:prSet presAssocID="{70A43F60-0C28-486A-90B4-DB59D7CD2FA0}" presName="hierChild4" presStyleCnt="0"/>
      <dgm:spPr/>
    </dgm:pt>
    <dgm:pt modelId="{EDD48E3C-BFDF-4404-BA5C-EE9AD1C7F29A}" type="pres">
      <dgm:prSet presAssocID="{70A43F60-0C28-486A-90B4-DB59D7CD2FA0}" presName="hierChild5" presStyleCnt="0"/>
      <dgm:spPr/>
    </dgm:pt>
    <dgm:pt modelId="{86A44BA1-E2CD-4E05-BC25-EBD6EEF42C5E}" type="pres">
      <dgm:prSet presAssocID="{6BE85EEB-499F-47CD-8C99-B06B1C2F5879}" presName="hierChild5" presStyleCnt="0"/>
      <dgm:spPr/>
    </dgm:pt>
    <dgm:pt modelId="{0B65F724-87C0-40A4-A93F-9DC562486933}" type="pres">
      <dgm:prSet presAssocID="{076094DE-266F-4D29-8B0C-75F4B65E4C85}" presName="Name37" presStyleLbl="parChTrans1D2" presStyleIdx="1" presStyleCnt="3"/>
      <dgm:spPr/>
    </dgm:pt>
    <dgm:pt modelId="{8D436C93-53FC-49CB-B8CC-92AA823187BF}" type="pres">
      <dgm:prSet presAssocID="{36F56662-9D04-4CDD-BF8C-62C1BA521EE5}" presName="hierRoot2" presStyleCnt="0">
        <dgm:presLayoutVars>
          <dgm:hierBranch val="init"/>
        </dgm:presLayoutVars>
      </dgm:prSet>
      <dgm:spPr/>
    </dgm:pt>
    <dgm:pt modelId="{E1C59EF4-6FC0-4B45-BDE7-1EA06CBB71A2}" type="pres">
      <dgm:prSet presAssocID="{36F56662-9D04-4CDD-BF8C-62C1BA521EE5}" presName="rootComposite" presStyleCnt="0"/>
      <dgm:spPr/>
    </dgm:pt>
    <dgm:pt modelId="{F42144A8-FAB7-49A4-8BE8-285DE5FDFED0}" type="pres">
      <dgm:prSet presAssocID="{36F56662-9D04-4CDD-BF8C-62C1BA521EE5}" presName="rootText" presStyleLbl="node2" presStyleIdx="1" presStyleCnt="3">
        <dgm:presLayoutVars>
          <dgm:chPref val="3"/>
        </dgm:presLayoutVars>
      </dgm:prSet>
      <dgm:spPr/>
    </dgm:pt>
    <dgm:pt modelId="{8A53D24F-B44A-4536-8BF6-8CE144311F47}" type="pres">
      <dgm:prSet presAssocID="{36F56662-9D04-4CDD-BF8C-62C1BA521EE5}" presName="rootConnector" presStyleLbl="node2" presStyleIdx="1" presStyleCnt="3"/>
      <dgm:spPr/>
    </dgm:pt>
    <dgm:pt modelId="{541C8064-1F97-4D29-99AB-90E44A1AD1CF}" type="pres">
      <dgm:prSet presAssocID="{36F56662-9D04-4CDD-BF8C-62C1BA521EE5}" presName="hierChild4" presStyleCnt="0"/>
      <dgm:spPr/>
    </dgm:pt>
    <dgm:pt modelId="{651E3CF1-6EB4-41DF-9D22-A6BC7011D7D0}" type="pres">
      <dgm:prSet presAssocID="{36F56662-9D04-4CDD-BF8C-62C1BA521EE5}" presName="hierChild5" presStyleCnt="0"/>
      <dgm:spPr/>
    </dgm:pt>
    <dgm:pt modelId="{53457785-D3B9-4C29-BC39-E1ECD54D33F0}" type="pres">
      <dgm:prSet presAssocID="{DE28E276-8969-49F6-8262-0E5EDB75C5A0}" presName="Name37" presStyleLbl="parChTrans1D2" presStyleIdx="2" presStyleCnt="3"/>
      <dgm:spPr/>
    </dgm:pt>
    <dgm:pt modelId="{EA05EBBE-6E2D-474C-8451-60A7926C64DB}" type="pres">
      <dgm:prSet presAssocID="{A1BF23D7-564D-4A1F-95E7-698D97243D9B}" presName="hierRoot2" presStyleCnt="0">
        <dgm:presLayoutVars>
          <dgm:hierBranch val="init"/>
        </dgm:presLayoutVars>
      </dgm:prSet>
      <dgm:spPr/>
    </dgm:pt>
    <dgm:pt modelId="{CF118A09-79D3-4E72-9A00-7C272F8B993B}" type="pres">
      <dgm:prSet presAssocID="{A1BF23D7-564D-4A1F-95E7-698D97243D9B}" presName="rootComposite" presStyleCnt="0"/>
      <dgm:spPr/>
    </dgm:pt>
    <dgm:pt modelId="{7C4E0B49-D62E-47F7-8813-50CCB6D8847F}" type="pres">
      <dgm:prSet presAssocID="{A1BF23D7-564D-4A1F-95E7-698D97243D9B}" presName="rootText" presStyleLbl="node2" presStyleIdx="2" presStyleCnt="3">
        <dgm:presLayoutVars>
          <dgm:chPref val="3"/>
        </dgm:presLayoutVars>
      </dgm:prSet>
      <dgm:spPr/>
    </dgm:pt>
    <dgm:pt modelId="{AFA9B5F4-A861-4820-BFBC-2D97620C898C}" type="pres">
      <dgm:prSet presAssocID="{A1BF23D7-564D-4A1F-95E7-698D97243D9B}" presName="rootConnector" presStyleLbl="node2" presStyleIdx="2" presStyleCnt="3"/>
      <dgm:spPr/>
    </dgm:pt>
    <dgm:pt modelId="{64E880F9-8617-445C-95B4-875299C1F361}" type="pres">
      <dgm:prSet presAssocID="{A1BF23D7-564D-4A1F-95E7-698D97243D9B}" presName="hierChild4" presStyleCnt="0"/>
      <dgm:spPr/>
    </dgm:pt>
    <dgm:pt modelId="{F5D40194-E0D0-4CC7-A0FE-1BAD4E74A933}" type="pres">
      <dgm:prSet presAssocID="{454133B4-D63B-4C6C-948F-4C7329E9D110}" presName="Name37" presStyleLbl="parChTrans1D3" presStyleIdx="3" presStyleCnt="6"/>
      <dgm:spPr/>
    </dgm:pt>
    <dgm:pt modelId="{F8E313D2-4488-45B9-8D4B-26D6172FDFE4}" type="pres">
      <dgm:prSet presAssocID="{A54AD562-4050-464D-AC53-414977DA261D}" presName="hierRoot2" presStyleCnt="0">
        <dgm:presLayoutVars>
          <dgm:hierBranch val="init"/>
        </dgm:presLayoutVars>
      </dgm:prSet>
      <dgm:spPr/>
    </dgm:pt>
    <dgm:pt modelId="{CE26A4E0-E1C7-41F3-8E6A-1C5CF62196B0}" type="pres">
      <dgm:prSet presAssocID="{A54AD562-4050-464D-AC53-414977DA261D}" presName="rootComposite" presStyleCnt="0"/>
      <dgm:spPr/>
    </dgm:pt>
    <dgm:pt modelId="{566914C9-7400-42BD-8562-84E60E4223E0}" type="pres">
      <dgm:prSet presAssocID="{A54AD562-4050-464D-AC53-414977DA261D}" presName="rootText" presStyleLbl="node3" presStyleIdx="3" presStyleCnt="6">
        <dgm:presLayoutVars>
          <dgm:chPref val="3"/>
        </dgm:presLayoutVars>
      </dgm:prSet>
      <dgm:spPr/>
    </dgm:pt>
    <dgm:pt modelId="{EB59FBF5-8E70-4214-B93C-D1288EA86C5D}" type="pres">
      <dgm:prSet presAssocID="{A54AD562-4050-464D-AC53-414977DA261D}" presName="rootConnector" presStyleLbl="node3" presStyleIdx="3" presStyleCnt="6"/>
      <dgm:spPr/>
    </dgm:pt>
    <dgm:pt modelId="{87940CF8-8790-41CD-968D-BBC8D4EEF418}" type="pres">
      <dgm:prSet presAssocID="{A54AD562-4050-464D-AC53-414977DA261D}" presName="hierChild4" presStyleCnt="0"/>
      <dgm:spPr/>
    </dgm:pt>
    <dgm:pt modelId="{84441DE5-7C8E-4942-B65E-7048541B94AC}" type="pres">
      <dgm:prSet presAssocID="{0B9D9779-989F-4FD7-8B75-C5EAED07FBC9}" presName="Name37" presStyleLbl="parChTrans1D4" presStyleIdx="2" presStyleCnt="4"/>
      <dgm:spPr/>
    </dgm:pt>
    <dgm:pt modelId="{59F73A00-CE2C-44D3-9A61-2B7481D6B7A3}" type="pres">
      <dgm:prSet presAssocID="{CC649E36-C576-4715-8E04-C8286F22C30B}" presName="hierRoot2" presStyleCnt="0">
        <dgm:presLayoutVars>
          <dgm:hierBranch val="init"/>
        </dgm:presLayoutVars>
      </dgm:prSet>
      <dgm:spPr/>
    </dgm:pt>
    <dgm:pt modelId="{68FE9257-919F-44C8-9AD0-0FE56EEA02B4}" type="pres">
      <dgm:prSet presAssocID="{CC649E36-C576-4715-8E04-C8286F22C30B}" presName="rootComposite" presStyleCnt="0"/>
      <dgm:spPr/>
    </dgm:pt>
    <dgm:pt modelId="{D8BA9C5B-4F62-467B-959E-1753028EFEAE}" type="pres">
      <dgm:prSet presAssocID="{CC649E36-C576-4715-8E04-C8286F22C30B}" presName="rootText" presStyleLbl="node4" presStyleIdx="2" presStyleCnt="4">
        <dgm:presLayoutVars>
          <dgm:chPref val="3"/>
        </dgm:presLayoutVars>
      </dgm:prSet>
      <dgm:spPr/>
    </dgm:pt>
    <dgm:pt modelId="{330596BA-BD2D-4AC1-B057-DC097F1046F2}" type="pres">
      <dgm:prSet presAssocID="{CC649E36-C576-4715-8E04-C8286F22C30B}" presName="rootConnector" presStyleLbl="node4" presStyleIdx="2" presStyleCnt="4"/>
      <dgm:spPr/>
    </dgm:pt>
    <dgm:pt modelId="{6E49FF5A-3B28-4C1F-8921-9095A3D22BC0}" type="pres">
      <dgm:prSet presAssocID="{CC649E36-C576-4715-8E04-C8286F22C30B}" presName="hierChild4" presStyleCnt="0"/>
      <dgm:spPr/>
    </dgm:pt>
    <dgm:pt modelId="{D692F888-8296-4070-8AFB-C69C76900F6E}" type="pres">
      <dgm:prSet presAssocID="{CC649E36-C576-4715-8E04-C8286F22C30B}" presName="hierChild5" presStyleCnt="0"/>
      <dgm:spPr/>
    </dgm:pt>
    <dgm:pt modelId="{49810BED-BA03-4A23-9CED-4B0DC16007E8}" type="pres">
      <dgm:prSet presAssocID="{FB0FE847-9520-4C4B-9491-600222EA9020}" presName="Name37" presStyleLbl="parChTrans1D4" presStyleIdx="3" presStyleCnt="4"/>
      <dgm:spPr/>
    </dgm:pt>
    <dgm:pt modelId="{FAC7F003-38E1-4225-B0CD-6DB02C9E79F9}" type="pres">
      <dgm:prSet presAssocID="{E8472CE6-C98B-4E43-9602-0B89F19180D0}" presName="hierRoot2" presStyleCnt="0">
        <dgm:presLayoutVars>
          <dgm:hierBranch val="init"/>
        </dgm:presLayoutVars>
      </dgm:prSet>
      <dgm:spPr/>
    </dgm:pt>
    <dgm:pt modelId="{A04D6273-F0E7-4A21-9DC7-36F1AA1E1623}" type="pres">
      <dgm:prSet presAssocID="{E8472CE6-C98B-4E43-9602-0B89F19180D0}" presName="rootComposite" presStyleCnt="0"/>
      <dgm:spPr/>
    </dgm:pt>
    <dgm:pt modelId="{3C01AFA4-6644-4F6D-90A4-DCCD9D57372C}" type="pres">
      <dgm:prSet presAssocID="{E8472CE6-C98B-4E43-9602-0B89F19180D0}" presName="rootText" presStyleLbl="node4" presStyleIdx="3" presStyleCnt="4">
        <dgm:presLayoutVars>
          <dgm:chPref val="3"/>
        </dgm:presLayoutVars>
      </dgm:prSet>
      <dgm:spPr/>
    </dgm:pt>
    <dgm:pt modelId="{8AE85F7B-534A-4469-B7E5-9141CBDAAB6C}" type="pres">
      <dgm:prSet presAssocID="{E8472CE6-C98B-4E43-9602-0B89F19180D0}" presName="rootConnector" presStyleLbl="node4" presStyleIdx="3" presStyleCnt="4"/>
      <dgm:spPr/>
    </dgm:pt>
    <dgm:pt modelId="{D4237C82-C77F-47AF-9D1D-1D5E03C54295}" type="pres">
      <dgm:prSet presAssocID="{E8472CE6-C98B-4E43-9602-0B89F19180D0}" presName="hierChild4" presStyleCnt="0"/>
      <dgm:spPr/>
    </dgm:pt>
    <dgm:pt modelId="{F3EC3334-0F4D-40B0-AC37-85A538D41347}" type="pres">
      <dgm:prSet presAssocID="{E8472CE6-C98B-4E43-9602-0B89F19180D0}" presName="hierChild5" presStyleCnt="0"/>
      <dgm:spPr/>
    </dgm:pt>
    <dgm:pt modelId="{07DF817A-E474-42AA-BF61-4F815DAE2ACA}" type="pres">
      <dgm:prSet presAssocID="{A54AD562-4050-464D-AC53-414977DA261D}" presName="hierChild5" presStyleCnt="0"/>
      <dgm:spPr/>
    </dgm:pt>
    <dgm:pt modelId="{921EA194-01DD-405E-8F28-4F78CAA4F2D3}" type="pres">
      <dgm:prSet presAssocID="{5D268AB6-E18C-4115-A8DA-D57AB6ECB420}" presName="Name37" presStyleLbl="parChTrans1D3" presStyleIdx="4" presStyleCnt="6"/>
      <dgm:spPr/>
    </dgm:pt>
    <dgm:pt modelId="{D1EC7ECD-168B-4F5A-B20D-4E4539D3E08C}" type="pres">
      <dgm:prSet presAssocID="{D8F12159-797C-4D58-BEE9-0722EDE21867}" presName="hierRoot2" presStyleCnt="0">
        <dgm:presLayoutVars>
          <dgm:hierBranch val="init"/>
        </dgm:presLayoutVars>
      </dgm:prSet>
      <dgm:spPr/>
    </dgm:pt>
    <dgm:pt modelId="{96BBB95D-8DA6-4F38-9730-4F06A0EC773F}" type="pres">
      <dgm:prSet presAssocID="{D8F12159-797C-4D58-BEE9-0722EDE21867}" presName="rootComposite" presStyleCnt="0"/>
      <dgm:spPr/>
    </dgm:pt>
    <dgm:pt modelId="{D520DB0B-DCAB-4EDD-80C6-9E188BA26BCA}" type="pres">
      <dgm:prSet presAssocID="{D8F12159-797C-4D58-BEE9-0722EDE21867}" presName="rootText" presStyleLbl="node3" presStyleIdx="4" presStyleCnt="6">
        <dgm:presLayoutVars>
          <dgm:chPref val="3"/>
        </dgm:presLayoutVars>
      </dgm:prSet>
      <dgm:spPr/>
    </dgm:pt>
    <dgm:pt modelId="{F0A0ABBF-87B3-420F-9533-F15052AE31E4}" type="pres">
      <dgm:prSet presAssocID="{D8F12159-797C-4D58-BEE9-0722EDE21867}" presName="rootConnector" presStyleLbl="node3" presStyleIdx="4" presStyleCnt="6"/>
      <dgm:spPr/>
    </dgm:pt>
    <dgm:pt modelId="{932EE45F-0961-4D3C-98FE-A7954ECFBFEA}" type="pres">
      <dgm:prSet presAssocID="{D8F12159-797C-4D58-BEE9-0722EDE21867}" presName="hierChild4" presStyleCnt="0"/>
      <dgm:spPr/>
    </dgm:pt>
    <dgm:pt modelId="{9FDFF984-EEB9-46C6-A504-BD09A72F411C}" type="pres">
      <dgm:prSet presAssocID="{D8F12159-797C-4D58-BEE9-0722EDE21867}" presName="hierChild5" presStyleCnt="0"/>
      <dgm:spPr/>
    </dgm:pt>
    <dgm:pt modelId="{A891B456-3098-4AE1-9205-30EBCB393CF7}" type="pres">
      <dgm:prSet presAssocID="{27136220-1BE7-4E73-8CFE-18F92CB647D8}" presName="Name37" presStyleLbl="parChTrans1D3" presStyleIdx="5" presStyleCnt="6"/>
      <dgm:spPr/>
    </dgm:pt>
    <dgm:pt modelId="{2D8544CB-0FD6-4D7A-A160-590D7809EF67}" type="pres">
      <dgm:prSet presAssocID="{3579C427-A3B5-4AE2-9EF8-E7E15128351C}" presName="hierRoot2" presStyleCnt="0">
        <dgm:presLayoutVars>
          <dgm:hierBranch val="init"/>
        </dgm:presLayoutVars>
      </dgm:prSet>
      <dgm:spPr/>
    </dgm:pt>
    <dgm:pt modelId="{D0D25F15-B2F0-420F-BF7E-9DBE085D2CEE}" type="pres">
      <dgm:prSet presAssocID="{3579C427-A3B5-4AE2-9EF8-E7E15128351C}" presName="rootComposite" presStyleCnt="0"/>
      <dgm:spPr/>
    </dgm:pt>
    <dgm:pt modelId="{98FE9C25-FA3C-49D9-94C3-93E05C13AFF5}" type="pres">
      <dgm:prSet presAssocID="{3579C427-A3B5-4AE2-9EF8-E7E15128351C}" presName="rootText" presStyleLbl="node3" presStyleIdx="5" presStyleCnt="6">
        <dgm:presLayoutVars>
          <dgm:chPref val="3"/>
        </dgm:presLayoutVars>
      </dgm:prSet>
      <dgm:spPr/>
    </dgm:pt>
    <dgm:pt modelId="{88AF0C50-3268-439E-866D-128B37A8CF0E}" type="pres">
      <dgm:prSet presAssocID="{3579C427-A3B5-4AE2-9EF8-E7E15128351C}" presName="rootConnector" presStyleLbl="node3" presStyleIdx="5" presStyleCnt="6"/>
      <dgm:spPr/>
    </dgm:pt>
    <dgm:pt modelId="{1B9F817A-CA0F-4E58-9816-F14DF9CA1A01}" type="pres">
      <dgm:prSet presAssocID="{3579C427-A3B5-4AE2-9EF8-E7E15128351C}" presName="hierChild4" presStyleCnt="0"/>
      <dgm:spPr/>
    </dgm:pt>
    <dgm:pt modelId="{58144C2F-286A-451D-A8A0-57A60E488169}" type="pres">
      <dgm:prSet presAssocID="{3579C427-A3B5-4AE2-9EF8-E7E15128351C}" presName="hierChild5" presStyleCnt="0"/>
      <dgm:spPr/>
    </dgm:pt>
    <dgm:pt modelId="{AF325821-2343-4FB9-8EBC-F8FA336AF85E}" type="pres">
      <dgm:prSet presAssocID="{A1BF23D7-564D-4A1F-95E7-698D97243D9B}" presName="hierChild5" presStyleCnt="0"/>
      <dgm:spPr/>
    </dgm:pt>
    <dgm:pt modelId="{3CDD649C-A790-4842-80A7-53312103FCD5}" type="pres">
      <dgm:prSet presAssocID="{90809EFE-554D-4F1C-83DA-61FA583493FE}" presName="hierChild3" presStyleCnt="0"/>
      <dgm:spPr/>
    </dgm:pt>
  </dgm:ptLst>
  <dgm:cxnLst>
    <dgm:cxn modelId="{006E7D02-553B-4C04-9A60-3EBB846E6665}" srcId="{90809EFE-554D-4F1C-83DA-61FA583493FE}" destId="{6BE85EEB-499F-47CD-8C99-B06B1C2F5879}" srcOrd="0" destOrd="0" parTransId="{BEA87225-6624-4EAE-A355-89BDAD1F1CED}" sibTransId="{FEBEE0DD-7ABE-464E-92CF-329E38BF9BF7}"/>
    <dgm:cxn modelId="{30587204-C7B9-4EDB-9CD4-2940441E6730}" type="presOf" srcId="{BEA87225-6624-4EAE-A355-89BDAD1F1CED}" destId="{EB506903-E483-4449-808C-59AFB29A054A}" srcOrd="0" destOrd="0" presId="urn:microsoft.com/office/officeart/2005/8/layout/orgChart1"/>
    <dgm:cxn modelId="{59B6660A-21B8-4400-B9F3-49C8A52F4F6B}" type="presOf" srcId="{5D268AB6-E18C-4115-A8DA-D57AB6ECB420}" destId="{921EA194-01DD-405E-8F28-4F78CAA4F2D3}" srcOrd="0" destOrd="0" presId="urn:microsoft.com/office/officeart/2005/8/layout/orgChart1"/>
    <dgm:cxn modelId="{3F9F800B-11E3-46D7-9283-683A804E9AA1}" type="presOf" srcId="{E8472CE6-C98B-4E43-9602-0B89F19180D0}" destId="{3C01AFA4-6644-4F6D-90A4-DCCD9D57372C}" srcOrd="0" destOrd="0" presId="urn:microsoft.com/office/officeart/2005/8/layout/orgChart1"/>
    <dgm:cxn modelId="{38048114-133E-4D11-85FB-1B8901CDCFB0}" srcId="{A54AD562-4050-464D-AC53-414977DA261D}" destId="{CC649E36-C576-4715-8E04-C8286F22C30B}" srcOrd="0" destOrd="0" parTransId="{0B9D9779-989F-4FD7-8B75-C5EAED07FBC9}" sibTransId="{2C92AFD0-36F3-4485-BF2B-C1C9189B15A3}"/>
    <dgm:cxn modelId="{CD1A9815-DBDF-4E33-8F1C-0E0AA09A4FF1}" type="presOf" srcId="{CC649E36-C576-4715-8E04-C8286F22C30B}" destId="{D8BA9C5B-4F62-467B-959E-1753028EFEAE}" srcOrd="0" destOrd="0" presId="urn:microsoft.com/office/officeart/2005/8/layout/orgChart1"/>
    <dgm:cxn modelId="{A5EA9517-CC07-4A1D-B417-3A1F32129E76}" type="presOf" srcId="{10786705-CC4B-4925-BAE0-6A320142D94D}" destId="{9D2E9F3D-DFF4-413A-870E-6A4B91E58AC3}" srcOrd="1" destOrd="0" presId="urn:microsoft.com/office/officeart/2005/8/layout/orgChart1"/>
    <dgm:cxn modelId="{FBA0251D-F6AD-4463-8D4B-0150458D8CBC}" type="presOf" srcId="{74A0A35B-5AF1-42A5-A727-8307268D5E09}" destId="{7CF489B3-AA0C-4CB6-9A96-529FCDB227AD}" srcOrd="0" destOrd="0" presId="urn:microsoft.com/office/officeart/2005/8/layout/orgChart1"/>
    <dgm:cxn modelId="{A1C34721-101E-4CB1-8903-88C056DEB47B}" type="presOf" srcId="{36F56662-9D04-4CDD-BF8C-62C1BA521EE5}" destId="{F42144A8-FAB7-49A4-8BE8-285DE5FDFED0}" srcOrd="0" destOrd="0" presId="urn:microsoft.com/office/officeart/2005/8/layout/orgChart1"/>
    <dgm:cxn modelId="{33FA2F22-3165-4152-9020-B2054648BEF9}" srcId="{69AD3E5F-D3D6-4E1B-97DC-650DC48A9E87}" destId="{90809EFE-554D-4F1C-83DA-61FA583493FE}" srcOrd="0" destOrd="0" parTransId="{BA7E6D17-F5C1-4FEA-B279-6EED089B12A1}" sibTransId="{4E1FF211-7D60-45B2-9CA1-3A4B89EF144E}"/>
    <dgm:cxn modelId="{ABB7D222-2E2F-446E-896C-4B86385FE23C}" type="presOf" srcId="{2F92ADF5-09C8-4F90-95FD-614B25B48F8B}" destId="{B839A27F-E883-4C03-BDDD-BB6A911F0C24}" srcOrd="0" destOrd="0" presId="urn:microsoft.com/office/officeart/2005/8/layout/orgChart1"/>
    <dgm:cxn modelId="{62351929-AC44-41BC-AB92-482BCDF575DB}" type="presOf" srcId="{D8F12159-797C-4D58-BEE9-0722EDE21867}" destId="{D520DB0B-DCAB-4EDD-80C6-9E188BA26BCA}" srcOrd="0" destOrd="0" presId="urn:microsoft.com/office/officeart/2005/8/layout/orgChart1"/>
    <dgm:cxn modelId="{EF75022E-906D-4B1B-A667-34517BBDC21A}" type="presOf" srcId="{70A43F60-0C28-486A-90B4-DB59D7CD2FA0}" destId="{8868C924-41D7-4020-B2F3-66085133282E}" srcOrd="1" destOrd="0" presId="urn:microsoft.com/office/officeart/2005/8/layout/orgChart1"/>
    <dgm:cxn modelId="{494DE22F-EBF0-48E6-8FA9-1101C833EDAF}" type="presOf" srcId="{70A43F60-0C28-486A-90B4-DB59D7CD2FA0}" destId="{D8832D34-7547-4142-865A-45670F54E86C}" srcOrd="0" destOrd="0" presId="urn:microsoft.com/office/officeart/2005/8/layout/orgChart1"/>
    <dgm:cxn modelId="{FAFBF72F-9C86-4E5F-968F-35CC63F32AB0}" type="presOf" srcId="{2F92ADF5-09C8-4F90-95FD-614B25B48F8B}" destId="{53B4B9B9-7CF7-4981-AADD-54375B97E021}" srcOrd="1" destOrd="0" presId="urn:microsoft.com/office/officeart/2005/8/layout/orgChart1"/>
    <dgm:cxn modelId="{98057530-0F3B-4174-BCDB-C05AFEF4B1DD}" type="presOf" srcId="{CC649E36-C576-4715-8E04-C8286F22C30B}" destId="{330596BA-BD2D-4AC1-B057-DC097F1046F2}" srcOrd="1" destOrd="0" presId="urn:microsoft.com/office/officeart/2005/8/layout/orgChart1"/>
    <dgm:cxn modelId="{E813B238-97F0-4852-8BBB-34305A70B867}" srcId="{A1BF23D7-564D-4A1F-95E7-698D97243D9B}" destId="{D8F12159-797C-4D58-BEE9-0722EDE21867}" srcOrd="1" destOrd="0" parTransId="{5D268AB6-E18C-4115-A8DA-D57AB6ECB420}" sibTransId="{B2C29A61-30D8-4C15-89F6-0823BBF280E2}"/>
    <dgm:cxn modelId="{516D8139-9A03-442A-AEEE-41E293A268B9}" srcId="{A1BF23D7-564D-4A1F-95E7-698D97243D9B}" destId="{3579C427-A3B5-4AE2-9EF8-E7E15128351C}" srcOrd="2" destOrd="0" parTransId="{27136220-1BE7-4E73-8CFE-18F92CB647D8}" sibTransId="{BC0ED88D-057E-4EC8-8DE6-6FAFD268E09D}"/>
    <dgm:cxn modelId="{70C4A939-967B-42FA-9EB2-B18395C1C433}" srcId="{6BE85EEB-499F-47CD-8C99-B06B1C2F5879}" destId="{2F92ADF5-09C8-4F90-95FD-614B25B48F8B}" srcOrd="1" destOrd="0" parTransId="{3B221E68-14A4-4036-9617-6F44ED93F478}" sibTransId="{286DABF8-4FD2-4F4B-B2B4-D97D8CB8F265}"/>
    <dgm:cxn modelId="{879BBA39-6497-4E32-96B2-D5CA2E683E67}" type="presOf" srcId="{D8F12159-797C-4D58-BEE9-0722EDE21867}" destId="{F0A0ABBF-87B3-420F-9533-F15052AE31E4}" srcOrd="1" destOrd="0" presId="urn:microsoft.com/office/officeart/2005/8/layout/orgChart1"/>
    <dgm:cxn modelId="{07D9F160-6320-4E40-8E61-69AF5AFB6679}" type="presOf" srcId="{641068BE-B45B-4699-934C-A215727D536E}" destId="{AE10EFC4-6392-41D6-B7B5-5D4B02C2D31D}" srcOrd="0" destOrd="0" presId="urn:microsoft.com/office/officeart/2005/8/layout/orgChart1"/>
    <dgm:cxn modelId="{F871E262-6464-47E3-A5D5-ACA91A08A354}" type="presOf" srcId="{3579C427-A3B5-4AE2-9EF8-E7E15128351C}" destId="{98FE9C25-FA3C-49D9-94C3-93E05C13AFF5}" srcOrd="0" destOrd="0" presId="urn:microsoft.com/office/officeart/2005/8/layout/orgChart1"/>
    <dgm:cxn modelId="{EC3C2665-B5D0-4523-9B07-F095AE0E22DE}" type="presOf" srcId="{10786705-CC4B-4925-BAE0-6A320142D94D}" destId="{FBA12F8D-CFBB-4721-983B-4A0838350B39}" srcOrd="0" destOrd="0" presId="urn:microsoft.com/office/officeart/2005/8/layout/orgChart1"/>
    <dgm:cxn modelId="{A00B4865-A656-4349-930B-C6A1FEFDDD66}" type="presOf" srcId="{3579C427-A3B5-4AE2-9EF8-E7E15128351C}" destId="{88AF0C50-3268-439E-866D-128B37A8CF0E}" srcOrd="1" destOrd="0" presId="urn:microsoft.com/office/officeart/2005/8/layout/orgChart1"/>
    <dgm:cxn modelId="{E804A365-6BE4-4306-AC19-7D76EC2F896D}" type="presOf" srcId="{69AD3E5F-D3D6-4E1B-97DC-650DC48A9E87}" destId="{246847CC-481F-4B9E-B139-2E447431E6C2}" srcOrd="0" destOrd="0" presId="urn:microsoft.com/office/officeart/2005/8/layout/orgChart1"/>
    <dgm:cxn modelId="{A37B2167-4E6C-47F6-A493-F8B9EA6FDBFD}" type="presOf" srcId="{E513F488-CA8D-4CAC-8E6A-5FC52F8D58AE}" destId="{58F847EA-C9BC-4A9F-B2B4-F5208FA6D97B}" srcOrd="1" destOrd="0" presId="urn:microsoft.com/office/officeart/2005/8/layout/orgChart1"/>
    <dgm:cxn modelId="{222D2B6C-701F-4511-9728-E0C698C68EC8}" type="presOf" srcId="{E8472CE6-C98B-4E43-9602-0B89F19180D0}" destId="{8AE85F7B-534A-4469-B7E5-9141CBDAAB6C}" srcOrd="1" destOrd="0" presId="urn:microsoft.com/office/officeart/2005/8/layout/orgChart1"/>
    <dgm:cxn modelId="{01070E4E-6964-4CBD-A3C7-9A654CC6588B}" type="presOf" srcId="{A1BF23D7-564D-4A1F-95E7-698D97243D9B}" destId="{7C4E0B49-D62E-47F7-8813-50CCB6D8847F}" srcOrd="0" destOrd="0" presId="urn:microsoft.com/office/officeart/2005/8/layout/orgChart1"/>
    <dgm:cxn modelId="{0D0D504E-8B59-496D-A748-ACF976EA1DA5}" srcId="{90809EFE-554D-4F1C-83DA-61FA583493FE}" destId="{36F56662-9D04-4CDD-BF8C-62C1BA521EE5}" srcOrd="1" destOrd="0" parTransId="{076094DE-266F-4D29-8B0C-75F4B65E4C85}" sibTransId="{EBA91F0A-9E24-4DA3-BC44-62415424DAE1}"/>
    <dgm:cxn modelId="{2358BD4F-732B-481E-AEB8-1A5A34E073E5}" type="presOf" srcId="{A1BF23D7-564D-4A1F-95E7-698D97243D9B}" destId="{AFA9B5F4-A861-4820-BFBC-2D97620C898C}" srcOrd="1" destOrd="0" presId="urn:microsoft.com/office/officeart/2005/8/layout/orgChart1"/>
    <dgm:cxn modelId="{11CFCA71-CF5E-4BFD-B92C-2F9394501171}" type="presOf" srcId="{A54AD562-4050-464D-AC53-414977DA261D}" destId="{566914C9-7400-42BD-8562-84E60E4223E0}" srcOrd="0" destOrd="0" presId="urn:microsoft.com/office/officeart/2005/8/layout/orgChart1"/>
    <dgm:cxn modelId="{CC1A3857-08FD-44A7-9F87-F278B7E7D2BD}" type="presOf" srcId="{454133B4-D63B-4C6C-948F-4C7329E9D110}" destId="{F5D40194-E0D0-4CC7-A0FE-1BAD4E74A933}" srcOrd="0" destOrd="0" presId="urn:microsoft.com/office/officeart/2005/8/layout/orgChart1"/>
    <dgm:cxn modelId="{2A661093-9745-48D7-B473-F0C335A0CF9B}" type="presOf" srcId="{4E42C516-C9BB-43EE-A59B-C0002C5EE7E4}" destId="{6B0BC222-FB66-42AB-8FDC-DD177A75C0CE}" srcOrd="0" destOrd="0" presId="urn:microsoft.com/office/officeart/2005/8/layout/orgChart1"/>
    <dgm:cxn modelId="{207FBC98-41DB-4D4B-A5D4-39B32FE77321}" type="presOf" srcId="{A54AD562-4050-464D-AC53-414977DA261D}" destId="{EB59FBF5-8E70-4214-B93C-D1288EA86C5D}" srcOrd="1" destOrd="0" presId="urn:microsoft.com/office/officeart/2005/8/layout/orgChart1"/>
    <dgm:cxn modelId="{E4CF109A-8AE6-4883-92EC-38272E096C04}" type="presOf" srcId="{6BE85EEB-499F-47CD-8C99-B06B1C2F5879}" destId="{AC0AA79B-832D-4A27-8AA7-CC23492B55DC}" srcOrd="0" destOrd="0" presId="urn:microsoft.com/office/officeart/2005/8/layout/orgChart1"/>
    <dgm:cxn modelId="{75CA37AD-27B8-4E7C-BFE2-7F7ED6F40F6F}" type="presOf" srcId="{1039A08C-5123-49E8-88FA-50E4926DAA89}" destId="{B4D2BBC6-43EB-4ADC-99F3-448E737E0538}" srcOrd="0" destOrd="0" presId="urn:microsoft.com/office/officeart/2005/8/layout/orgChart1"/>
    <dgm:cxn modelId="{0A22D3B2-0777-4ECB-B382-060C976A3F5F}" srcId="{A1BF23D7-564D-4A1F-95E7-698D97243D9B}" destId="{A54AD562-4050-464D-AC53-414977DA261D}" srcOrd="0" destOrd="0" parTransId="{454133B4-D63B-4C6C-948F-4C7329E9D110}" sibTransId="{C7FFCE46-07A1-43D1-A586-EB6A3A328958}"/>
    <dgm:cxn modelId="{CB134AB4-EE86-4FE2-8BEE-70185ACB6C50}" type="presOf" srcId="{935D3D6B-775A-4806-9D42-2B80923C36CF}" destId="{CD4841B4-3886-4865-AA52-C81BE1025545}" srcOrd="0" destOrd="0" presId="urn:microsoft.com/office/officeart/2005/8/layout/orgChart1"/>
    <dgm:cxn modelId="{D92BB9B6-8908-4A81-9681-3904EA723A42}" srcId="{6BE85EEB-499F-47CD-8C99-B06B1C2F5879}" destId="{4E42C516-C9BB-43EE-A59B-C0002C5EE7E4}" srcOrd="0" destOrd="0" parTransId="{74A0A35B-5AF1-42A5-A727-8307268D5E09}" sibTransId="{E21AF039-DCF5-4D04-8016-0CA534404992}"/>
    <dgm:cxn modelId="{F8C1A8B9-C75A-46F7-A7E9-0037389825E4}" type="presOf" srcId="{076094DE-266F-4D29-8B0C-75F4B65E4C85}" destId="{0B65F724-87C0-40A4-A93F-9DC562486933}" srcOrd="0" destOrd="0" presId="urn:microsoft.com/office/officeart/2005/8/layout/orgChart1"/>
    <dgm:cxn modelId="{6E22B5BA-E989-4FB7-9542-626D6DB19345}" type="presOf" srcId="{36F56662-9D04-4CDD-BF8C-62C1BA521EE5}" destId="{8A53D24F-B44A-4536-8BF6-8CE144311F47}" srcOrd="1" destOrd="0" presId="urn:microsoft.com/office/officeart/2005/8/layout/orgChart1"/>
    <dgm:cxn modelId="{7A76A6BD-7506-4772-9969-07328A3A167A}" type="presOf" srcId="{90809EFE-554D-4F1C-83DA-61FA583493FE}" destId="{F18E783A-65EE-4F2F-967E-D1BBC32F93DE}" srcOrd="1" destOrd="0" presId="urn:microsoft.com/office/officeart/2005/8/layout/orgChart1"/>
    <dgm:cxn modelId="{48277FC5-2087-4C39-B45F-FF8F0046071B}" srcId="{6BE85EEB-499F-47CD-8C99-B06B1C2F5879}" destId="{70A43F60-0C28-486A-90B4-DB59D7CD2FA0}" srcOrd="2" destOrd="0" parTransId="{641068BE-B45B-4699-934C-A215727D536E}" sibTransId="{6AEE117C-4937-4911-9F55-B68A11A7DE45}"/>
    <dgm:cxn modelId="{4DCAB2C9-C532-4BB1-A457-01BD7335EDF5}" type="presOf" srcId="{27136220-1BE7-4E73-8CFE-18F92CB647D8}" destId="{A891B456-3098-4AE1-9205-30EBCB393CF7}" srcOrd="0" destOrd="0" presId="urn:microsoft.com/office/officeart/2005/8/layout/orgChart1"/>
    <dgm:cxn modelId="{E0CE36D1-D5FE-41B3-93AD-10D206C75D29}" type="presOf" srcId="{90809EFE-554D-4F1C-83DA-61FA583493FE}" destId="{6B2834EC-6240-4277-8130-1347EC10DEBB}" srcOrd="0" destOrd="0" presId="urn:microsoft.com/office/officeart/2005/8/layout/orgChart1"/>
    <dgm:cxn modelId="{973F78D2-AD21-4E8D-BD39-005E696B7BA8}" type="presOf" srcId="{FB0FE847-9520-4C4B-9491-600222EA9020}" destId="{49810BED-BA03-4A23-9CED-4B0DC16007E8}" srcOrd="0" destOrd="0" presId="urn:microsoft.com/office/officeart/2005/8/layout/orgChart1"/>
    <dgm:cxn modelId="{777E55D3-57A9-4F36-BDF2-7210343235B8}" type="presOf" srcId="{E513F488-CA8D-4CAC-8E6A-5FC52F8D58AE}" destId="{91C97059-2E08-410E-A965-C687553C61B3}" srcOrd="0" destOrd="0" presId="urn:microsoft.com/office/officeart/2005/8/layout/orgChart1"/>
    <dgm:cxn modelId="{405DBFDC-2890-48AE-AB5D-9048AAEFB87F}" type="presOf" srcId="{0B9D9779-989F-4FD7-8B75-C5EAED07FBC9}" destId="{84441DE5-7C8E-4942-B65E-7048541B94AC}" srcOrd="0" destOrd="0" presId="urn:microsoft.com/office/officeart/2005/8/layout/orgChart1"/>
    <dgm:cxn modelId="{8C595ADE-A769-4F3B-9473-F08F7184167D}" type="presOf" srcId="{DE28E276-8969-49F6-8262-0E5EDB75C5A0}" destId="{53457785-D3B9-4C29-BC39-E1ECD54D33F0}" srcOrd="0" destOrd="0" presId="urn:microsoft.com/office/officeart/2005/8/layout/orgChart1"/>
    <dgm:cxn modelId="{C80677E1-0F0D-4B52-9729-1662F658600D}" type="presOf" srcId="{6BE85EEB-499F-47CD-8C99-B06B1C2F5879}" destId="{1B086CCA-6271-406A-A26B-E99B07129933}" srcOrd="1" destOrd="0" presId="urn:microsoft.com/office/officeart/2005/8/layout/orgChart1"/>
    <dgm:cxn modelId="{AA352CE4-AB28-49B9-BCB7-7497289D232F}" srcId="{2F92ADF5-09C8-4F90-95FD-614B25B48F8B}" destId="{10786705-CC4B-4925-BAE0-6A320142D94D}" srcOrd="1" destOrd="0" parTransId="{935D3D6B-775A-4806-9D42-2B80923C36CF}" sibTransId="{36F3738B-B40A-4E66-85B1-862CBAE10384}"/>
    <dgm:cxn modelId="{0C1EE8E5-82C2-41C1-8963-AB78FA95D2E7}" srcId="{2F92ADF5-09C8-4F90-95FD-614B25B48F8B}" destId="{E513F488-CA8D-4CAC-8E6A-5FC52F8D58AE}" srcOrd="0" destOrd="0" parTransId="{1039A08C-5123-49E8-88FA-50E4926DAA89}" sibTransId="{AB7C2EE3-0256-49CF-8F42-57EBB0491911}"/>
    <dgm:cxn modelId="{A992F4E5-17C1-4F4A-AACB-AB3F6E07227B}" srcId="{A54AD562-4050-464D-AC53-414977DA261D}" destId="{E8472CE6-C98B-4E43-9602-0B89F19180D0}" srcOrd="1" destOrd="0" parTransId="{FB0FE847-9520-4C4B-9491-600222EA9020}" sibTransId="{36F896A9-02C7-469D-8D61-75ED22447707}"/>
    <dgm:cxn modelId="{7059B5EE-83EE-465F-A6B2-1CAE9FE86729}" srcId="{90809EFE-554D-4F1C-83DA-61FA583493FE}" destId="{A1BF23D7-564D-4A1F-95E7-698D97243D9B}" srcOrd="2" destOrd="0" parTransId="{DE28E276-8969-49F6-8262-0E5EDB75C5A0}" sibTransId="{F96BA1A1-5CF4-4CBF-A871-5A7B88DBD92C}"/>
    <dgm:cxn modelId="{C0E74AF1-9A01-49B9-BA6D-83565F8A35B9}" type="presOf" srcId="{3B221E68-14A4-4036-9617-6F44ED93F478}" destId="{5467274C-A5AE-4199-A6D6-C3C6571F545E}" srcOrd="0" destOrd="0" presId="urn:microsoft.com/office/officeart/2005/8/layout/orgChart1"/>
    <dgm:cxn modelId="{7AE754FD-7A48-41B2-8420-94CCC22E67AB}" type="presOf" srcId="{4E42C516-C9BB-43EE-A59B-C0002C5EE7E4}" destId="{A49841FF-64D7-4081-BEA3-6E42040A7740}" srcOrd="1" destOrd="0" presId="urn:microsoft.com/office/officeart/2005/8/layout/orgChart1"/>
    <dgm:cxn modelId="{E773698D-BA56-498F-8D45-512DAD3A0963}" type="presParOf" srcId="{246847CC-481F-4B9E-B139-2E447431E6C2}" destId="{52D18DFE-A0A2-4341-B5CE-212659EE16A4}" srcOrd="0" destOrd="0" presId="urn:microsoft.com/office/officeart/2005/8/layout/orgChart1"/>
    <dgm:cxn modelId="{4CBE30C0-2709-4496-9E84-5ADE0248CF08}" type="presParOf" srcId="{52D18DFE-A0A2-4341-B5CE-212659EE16A4}" destId="{E50656CF-8089-4146-A9EE-550A0C9916B6}" srcOrd="0" destOrd="0" presId="urn:microsoft.com/office/officeart/2005/8/layout/orgChart1"/>
    <dgm:cxn modelId="{E46CE48F-F442-4E58-AE32-52C53D067657}" type="presParOf" srcId="{E50656CF-8089-4146-A9EE-550A0C9916B6}" destId="{6B2834EC-6240-4277-8130-1347EC10DEBB}" srcOrd="0" destOrd="0" presId="urn:microsoft.com/office/officeart/2005/8/layout/orgChart1"/>
    <dgm:cxn modelId="{9BD091F5-B1E2-4CA4-816A-A8C8E80C368A}" type="presParOf" srcId="{E50656CF-8089-4146-A9EE-550A0C9916B6}" destId="{F18E783A-65EE-4F2F-967E-D1BBC32F93DE}" srcOrd="1" destOrd="0" presId="urn:microsoft.com/office/officeart/2005/8/layout/orgChart1"/>
    <dgm:cxn modelId="{269BB49D-870C-4E9C-A1E9-BD7AE891631C}" type="presParOf" srcId="{52D18DFE-A0A2-4341-B5CE-212659EE16A4}" destId="{53EC917C-A362-46FF-9024-9AA01A1DFE1E}" srcOrd="1" destOrd="0" presId="urn:microsoft.com/office/officeart/2005/8/layout/orgChart1"/>
    <dgm:cxn modelId="{2C8D7560-5796-4A7A-A2BB-35732A1663C2}" type="presParOf" srcId="{53EC917C-A362-46FF-9024-9AA01A1DFE1E}" destId="{EB506903-E483-4449-808C-59AFB29A054A}" srcOrd="0" destOrd="0" presId="urn:microsoft.com/office/officeart/2005/8/layout/orgChart1"/>
    <dgm:cxn modelId="{7C3E4C2C-8D8A-481D-985F-91F33D9D326C}" type="presParOf" srcId="{53EC917C-A362-46FF-9024-9AA01A1DFE1E}" destId="{010414B1-4E64-4D26-B8FB-BD790DC4EDF6}" srcOrd="1" destOrd="0" presId="urn:microsoft.com/office/officeart/2005/8/layout/orgChart1"/>
    <dgm:cxn modelId="{D50F8B25-C025-4E07-B2F3-CB135A441561}" type="presParOf" srcId="{010414B1-4E64-4D26-B8FB-BD790DC4EDF6}" destId="{E7188758-4AE8-43C1-B28F-656F3857BE31}" srcOrd="0" destOrd="0" presId="urn:microsoft.com/office/officeart/2005/8/layout/orgChart1"/>
    <dgm:cxn modelId="{73799312-6006-44D8-B252-ABF34DC6C8A6}" type="presParOf" srcId="{E7188758-4AE8-43C1-B28F-656F3857BE31}" destId="{AC0AA79B-832D-4A27-8AA7-CC23492B55DC}" srcOrd="0" destOrd="0" presId="urn:microsoft.com/office/officeart/2005/8/layout/orgChart1"/>
    <dgm:cxn modelId="{8747F21E-A70D-4F1E-9868-CF3A5D65F353}" type="presParOf" srcId="{E7188758-4AE8-43C1-B28F-656F3857BE31}" destId="{1B086CCA-6271-406A-A26B-E99B07129933}" srcOrd="1" destOrd="0" presId="urn:microsoft.com/office/officeart/2005/8/layout/orgChart1"/>
    <dgm:cxn modelId="{52F99323-A730-4FC7-8C01-FF9458E3D21C}" type="presParOf" srcId="{010414B1-4E64-4D26-B8FB-BD790DC4EDF6}" destId="{1E0C2941-877E-4797-80E2-4F65107B4F09}" srcOrd="1" destOrd="0" presId="urn:microsoft.com/office/officeart/2005/8/layout/orgChart1"/>
    <dgm:cxn modelId="{A6236AB9-CA63-497C-AD61-084AB04446BF}" type="presParOf" srcId="{1E0C2941-877E-4797-80E2-4F65107B4F09}" destId="{7CF489B3-AA0C-4CB6-9A96-529FCDB227AD}" srcOrd="0" destOrd="0" presId="urn:microsoft.com/office/officeart/2005/8/layout/orgChart1"/>
    <dgm:cxn modelId="{CE7C13B1-F30F-4B54-9050-062F4B108C8F}" type="presParOf" srcId="{1E0C2941-877E-4797-80E2-4F65107B4F09}" destId="{BF6EDDAB-0103-4508-86F3-94D56011BE8D}" srcOrd="1" destOrd="0" presId="urn:microsoft.com/office/officeart/2005/8/layout/orgChart1"/>
    <dgm:cxn modelId="{85E40CDD-8253-440D-A242-B5EB9DFD4DDD}" type="presParOf" srcId="{BF6EDDAB-0103-4508-86F3-94D56011BE8D}" destId="{0631B33D-2520-482B-9B0B-C0E7D133C506}" srcOrd="0" destOrd="0" presId="urn:microsoft.com/office/officeart/2005/8/layout/orgChart1"/>
    <dgm:cxn modelId="{98130B19-1E2B-4A98-8645-15AE0E06D590}" type="presParOf" srcId="{0631B33D-2520-482B-9B0B-C0E7D133C506}" destId="{6B0BC222-FB66-42AB-8FDC-DD177A75C0CE}" srcOrd="0" destOrd="0" presId="urn:microsoft.com/office/officeart/2005/8/layout/orgChart1"/>
    <dgm:cxn modelId="{8BC21288-1647-437A-A5C2-89C29F6C3007}" type="presParOf" srcId="{0631B33D-2520-482B-9B0B-C0E7D133C506}" destId="{A49841FF-64D7-4081-BEA3-6E42040A7740}" srcOrd="1" destOrd="0" presId="urn:microsoft.com/office/officeart/2005/8/layout/orgChart1"/>
    <dgm:cxn modelId="{517A9970-0A74-408F-BC77-1201BD54AB3B}" type="presParOf" srcId="{BF6EDDAB-0103-4508-86F3-94D56011BE8D}" destId="{7A5AD225-CDE6-4DDF-A119-42AFD3FD8C47}" srcOrd="1" destOrd="0" presId="urn:microsoft.com/office/officeart/2005/8/layout/orgChart1"/>
    <dgm:cxn modelId="{B7531EB7-1BEA-4CBB-8C20-DCE17ABD26BC}" type="presParOf" srcId="{BF6EDDAB-0103-4508-86F3-94D56011BE8D}" destId="{0A6E7B55-5317-4E71-BAD4-28A5F153E0DA}" srcOrd="2" destOrd="0" presId="urn:microsoft.com/office/officeart/2005/8/layout/orgChart1"/>
    <dgm:cxn modelId="{2C08DF5D-9724-43D6-B5FB-03916A87D4E6}" type="presParOf" srcId="{1E0C2941-877E-4797-80E2-4F65107B4F09}" destId="{5467274C-A5AE-4199-A6D6-C3C6571F545E}" srcOrd="2" destOrd="0" presId="urn:microsoft.com/office/officeart/2005/8/layout/orgChart1"/>
    <dgm:cxn modelId="{82B492D8-4085-4293-8DBA-5810DEB79F8C}" type="presParOf" srcId="{1E0C2941-877E-4797-80E2-4F65107B4F09}" destId="{256A375B-DF82-482D-8816-0FE02A1F40DF}" srcOrd="3" destOrd="0" presId="urn:microsoft.com/office/officeart/2005/8/layout/orgChart1"/>
    <dgm:cxn modelId="{C4AAAF30-1A90-44C8-A900-F8EF189748B7}" type="presParOf" srcId="{256A375B-DF82-482D-8816-0FE02A1F40DF}" destId="{66259D27-EE8A-4928-B25E-346A900F4A5E}" srcOrd="0" destOrd="0" presId="urn:microsoft.com/office/officeart/2005/8/layout/orgChart1"/>
    <dgm:cxn modelId="{0895458B-65D5-4DA7-9700-F833A47ACD9E}" type="presParOf" srcId="{66259D27-EE8A-4928-B25E-346A900F4A5E}" destId="{B839A27F-E883-4C03-BDDD-BB6A911F0C24}" srcOrd="0" destOrd="0" presId="urn:microsoft.com/office/officeart/2005/8/layout/orgChart1"/>
    <dgm:cxn modelId="{C5D24424-4716-4E5B-A275-1D870C21DBA5}" type="presParOf" srcId="{66259D27-EE8A-4928-B25E-346A900F4A5E}" destId="{53B4B9B9-7CF7-4981-AADD-54375B97E021}" srcOrd="1" destOrd="0" presId="urn:microsoft.com/office/officeart/2005/8/layout/orgChart1"/>
    <dgm:cxn modelId="{8DAC1523-DB9F-4402-86E7-41064E9094FB}" type="presParOf" srcId="{256A375B-DF82-482D-8816-0FE02A1F40DF}" destId="{482CC5B3-CB96-4EF3-9641-2B49080B980C}" srcOrd="1" destOrd="0" presId="urn:microsoft.com/office/officeart/2005/8/layout/orgChart1"/>
    <dgm:cxn modelId="{16F3CDF2-6B77-4D24-A4C6-8BF0D97A2DFF}" type="presParOf" srcId="{482CC5B3-CB96-4EF3-9641-2B49080B980C}" destId="{B4D2BBC6-43EB-4ADC-99F3-448E737E0538}" srcOrd="0" destOrd="0" presId="urn:microsoft.com/office/officeart/2005/8/layout/orgChart1"/>
    <dgm:cxn modelId="{7B6D335B-1007-4B14-849A-564A3D95DC41}" type="presParOf" srcId="{482CC5B3-CB96-4EF3-9641-2B49080B980C}" destId="{D015550B-8C7C-4C2E-802C-B419CFFB850A}" srcOrd="1" destOrd="0" presId="urn:microsoft.com/office/officeart/2005/8/layout/orgChart1"/>
    <dgm:cxn modelId="{CFEC8DCF-E963-417E-A2C7-27ACB32A1948}" type="presParOf" srcId="{D015550B-8C7C-4C2E-802C-B419CFFB850A}" destId="{6871C1D0-91BF-416A-9E0C-BC0F313D212C}" srcOrd="0" destOrd="0" presId="urn:microsoft.com/office/officeart/2005/8/layout/orgChart1"/>
    <dgm:cxn modelId="{7B534CF4-F2F7-4D5C-9658-E933CA1EF876}" type="presParOf" srcId="{6871C1D0-91BF-416A-9E0C-BC0F313D212C}" destId="{91C97059-2E08-410E-A965-C687553C61B3}" srcOrd="0" destOrd="0" presId="urn:microsoft.com/office/officeart/2005/8/layout/orgChart1"/>
    <dgm:cxn modelId="{C38EBCF6-6BCA-41BE-B745-1F323B1661E8}" type="presParOf" srcId="{6871C1D0-91BF-416A-9E0C-BC0F313D212C}" destId="{58F847EA-C9BC-4A9F-B2B4-F5208FA6D97B}" srcOrd="1" destOrd="0" presId="urn:microsoft.com/office/officeart/2005/8/layout/orgChart1"/>
    <dgm:cxn modelId="{D289241E-8508-4151-9429-48B4731AB945}" type="presParOf" srcId="{D015550B-8C7C-4C2E-802C-B419CFFB850A}" destId="{D2C5C5A5-D8C7-4D7B-8FE2-909B69520ABE}" srcOrd="1" destOrd="0" presId="urn:microsoft.com/office/officeart/2005/8/layout/orgChart1"/>
    <dgm:cxn modelId="{835C5C90-FFF4-419D-98DD-F50599318B3B}" type="presParOf" srcId="{D015550B-8C7C-4C2E-802C-B419CFFB850A}" destId="{C1C9A658-E451-4C91-8A1A-F58D9F17C679}" srcOrd="2" destOrd="0" presId="urn:microsoft.com/office/officeart/2005/8/layout/orgChart1"/>
    <dgm:cxn modelId="{454A1069-A6DF-4F6F-8222-F4C96EB7B54F}" type="presParOf" srcId="{482CC5B3-CB96-4EF3-9641-2B49080B980C}" destId="{CD4841B4-3886-4865-AA52-C81BE1025545}" srcOrd="2" destOrd="0" presId="urn:microsoft.com/office/officeart/2005/8/layout/orgChart1"/>
    <dgm:cxn modelId="{73A2CB21-7D3A-4E32-947E-87D61179C429}" type="presParOf" srcId="{482CC5B3-CB96-4EF3-9641-2B49080B980C}" destId="{3AE8C260-FC1A-4F75-93D8-DC28B91F77E7}" srcOrd="3" destOrd="0" presId="urn:microsoft.com/office/officeart/2005/8/layout/orgChart1"/>
    <dgm:cxn modelId="{0F1675A3-FFDC-406A-91A1-14E5258BBB97}" type="presParOf" srcId="{3AE8C260-FC1A-4F75-93D8-DC28B91F77E7}" destId="{43ABDF1C-7326-4535-8B42-E22D6579DA06}" srcOrd="0" destOrd="0" presId="urn:microsoft.com/office/officeart/2005/8/layout/orgChart1"/>
    <dgm:cxn modelId="{FC467103-9DCB-4590-A13A-BFDBCB101312}" type="presParOf" srcId="{43ABDF1C-7326-4535-8B42-E22D6579DA06}" destId="{FBA12F8D-CFBB-4721-983B-4A0838350B39}" srcOrd="0" destOrd="0" presId="urn:microsoft.com/office/officeart/2005/8/layout/orgChart1"/>
    <dgm:cxn modelId="{06888368-F203-4987-A4C5-4BC70E5C3F41}" type="presParOf" srcId="{43ABDF1C-7326-4535-8B42-E22D6579DA06}" destId="{9D2E9F3D-DFF4-413A-870E-6A4B91E58AC3}" srcOrd="1" destOrd="0" presId="urn:microsoft.com/office/officeart/2005/8/layout/orgChart1"/>
    <dgm:cxn modelId="{4F40AE5D-5815-48BF-B7DA-E525A326C373}" type="presParOf" srcId="{3AE8C260-FC1A-4F75-93D8-DC28B91F77E7}" destId="{B334B3B0-E17D-40E6-8A5F-A9DDC851952A}" srcOrd="1" destOrd="0" presId="urn:microsoft.com/office/officeart/2005/8/layout/orgChart1"/>
    <dgm:cxn modelId="{3D1385E6-71B1-4DFE-8BF1-94E483774F4D}" type="presParOf" srcId="{3AE8C260-FC1A-4F75-93D8-DC28B91F77E7}" destId="{A4C9368F-53FA-4F7F-B54F-F90F01146099}" srcOrd="2" destOrd="0" presId="urn:microsoft.com/office/officeart/2005/8/layout/orgChart1"/>
    <dgm:cxn modelId="{8311EB05-9A7B-4E34-99C4-2F1212369F58}" type="presParOf" srcId="{256A375B-DF82-482D-8816-0FE02A1F40DF}" destId="{B01370CA-7291-46F4-9210-06AE0B8BD404}" srcOrd="2" destOrd="0" presId="urn:microsoft.com/office/officeart/2005/8/layout/orgChart1"/>
    <dgm:cxn modelId="{7367E054-9B39-40AC-936E-9B6DEEDA9B0B}" type="presParOf" srcId="{1E0C2941-877E-4797-80E2-4F65107B4F09}" destId="{AE10EFC4-6392-41D6-B7B5-5D4B02C2D31D}" srcOrd="4" destOrd="0" presId="urn:microsoft.com/office/officeart/2005/8/layout/orgChart1"/>
    <dgm:cxn modelId="{6BD387D0-3BB7-4778-BDB5-5EFAA41AC565}" type="presParOf" srcId="{1E0C2941-877E-4797-80E2-4F65107B4F09}" destId="{7B40C79C-B2DA-4D6C-B47B-086B221A7E72}" srcOrd="5" destOrd="0" presId="urn:microsoft.com/office/officeart/2005/8/layout/orgChart1"/>
    <dgm:cxn modelId="{DBC3D5B6-9A36-4122-B3A5-33BE27DCE1FF}" type="presParOf" srcId="{7B40C79C-B2DA-4D6C-B47B-086B221A7E72}" destId="{1B2AE990-2A47-4D9F-B7F7-50DE6A103548}" srcOrd="0" destOrd="0" presId="urn:microsoft.com/office/officeart/2005/8/layout/orgChart1"/>
    <dgm:cxn modelId="{F6C33BAF-006F-4043-9BE3-3456054FEB76}" type="presParOf" srcId="{1B2AE990-2A47-4D9F-B7F7-50DE6A103548}" destId="{D8832D34-7547-4142-865A-45670F54E86C}" srcOrd="0" destOrd="0" presId="urn:microsoft.com/office/officeart/2005/8/layout/orgChart1"/>
    <dgm:cxn modelId="{C7D169FF-268E-454C-9430-54CD2584D936}" type="presParOf" srcId="{1B2AE990-2A47-4D9F-B7F7-50DE6A103548}" destId="{8868C924-41D7-4020-B2F3-66085133282E}" srcOrd="1" destOrd="0" presId="urn:microsoft.com/office/officeart/2005/8/layout/orgChart1"/>
    <dgm:cxn modelId="{C153E375-7850-40E3-A9B1-C6BB1D4CA864}" type="presParOf" srcId="{7B40C79C-B2DA-4D6C-B47B-086B221A7E72}" destId="{C1D9CACB-3FDB-41A7-83B1-817870B05462}" srcOrd="1" destOrd="0" presId="urn:microsoft.com/office/officeart/2005/8/layout/orgChart1"/>
    <dgm:cxn modelId="{9AF371BC-FD25-4D61-865D-EB664BDE4109}" type="presParOf" srcId="{7B40C79C-B2DA-4D6C-B47B-086B221A7E72}" destId="{EDD48E3C-BFDF-4404-BA5C-EE9AD1C7F29A}" srcOrd="2" destOrd="0" presId="urn:microsoft.com/office/officeart/2005/8/layout/orgChart1"/>
    <dgm:cxn modelId="{360D20C3-F423-472E-9BFF-3E81BBCB9F6C}" type="presParOf" srcId="{010414B1-4E64-4D26-B8FB-BD790DC4EDF6}" destId="{86A44BA1-E2CD-4E05-BC25-EBD6EEF42C5E}" srcOrd="2" destOrd="0" presId="urn:microsoft.com/office/officeart/2005/8/layout/orgChart1"/>
    <dgm:cxn modelId="{E05041B7-BCDE-4391-95AF-4B0A559B6A57}" type="presParOf" srcId="{53EC917C-A362-46FF-9024-9AA01A1DFE1E}" destId="{0B65F724-87C0-40A4-A93F-9DC562486933}" srcOrd="2" destOrd="0" presId="urn:microsoft.com/office/officeart/2005/8/layout/orgChart1"/>
    <dgm:cxn modelId="{8DB45258-CCE3-44FD-A5F5-0A4639586D56}" type="presParOf" srcId="{53EC917C-A362-46FF-9024-9AA01A1DFE1E}" destId="{8D436C93-53FC-49CB-B8CC-92AA823187BF}" srcOrd="3" destOrd="0" presId="urn:microsoft.com/office/officeart/2005/8/layout/orgChart1"/>
    <dgm:cxn modelId="{C8899E92-9838-4C7E-86B0-BC1C557AEFC4}" type="presParOf" srcId="{8D436C93-53FC-49CB-B8CC-92AA823187BF}" destId="{E1C59EF4-6FC0-4B45-BDE7-1EA06CBB71A2}" srcOrd="0" destOrd="0" presId="urn:microsoft.com/office/officeart/2005/8/layout/orgChart1"/>
    <dgm:cxn modelId="{52419916-AD54-4EA5-96E1-471C1F295288}" type="presParOf" srcId="{E1C59EF4-6FC0-4B45-BDE7-1EA06CBB71A2}" destId="{F42144A8-FAB7-49A4-8BE8-285DE5FDFED0}" srcOrd="0" destOrd="0" presId="urn:microsoft.com/office/officeart/2005/8/layout/orgChart1"/>
    <dgm:cxn modelId="{5F97FD3C-4CBD-4812-8CAB-04CEDAC6D2DD}" type="presParOf" srcId="{E1C59EF4-6FC0-4B45-BDE7-1EA06CBB71A2}" destId="{8A53D24F-B44A-4536-8BF6-8CE144311F47}" srcOrd="1" destOrd="0" presId="urn:microsoft.com/office/officeart/2005/8/layout/orgChart1"/>
    <dgm:cxn modelId="{F722D7C0-254B-466E-AAE9-24078F57D9A3}" type="presParOf" srcId="{8D436C93-53FC-49CB-B8CC-92AA823187BF}" destId="{541C8064-1F97-4D29-99AB-90E44A1AD1CF}" srcOrd="1" destOrd="0" presId="urn:microsoft.com/office/officeart/2005/8/layout/orgChart1"/>
    <dgm:cxn modelId="{45A821B3-74EE-4B2C-9E03-7054EE2031F8}" type="presParOf" srcId="{8D436C93-53FC-49CB-B8CC-92AA823187BF}" destId="{651E3CF1-6EB4-41DF-9D22-A6BC7011D7D0}" srcOrd="2" destOrd="0" presId="urn:microsoft.com/office/officeart/2005/8/layout/orgChart1"/>
    <dgm:cxn modelId="{A6640077-7714-45D1-9638-6CCCED8A6594}" type="presParOf" srcId="{53EC917C-A362-46FF-9024-9AA01A1DFE1E}" destId="{53457785-D3B9-4C29-BC39-E1ECD54D33F0}" srcOrd="4" destOrd="0" presId="urn:microsoft.com/office/officeart/2005/8/layout/orgChart1"/>
    <dgm:cxn modelId="{2C6B2C8E-9954-4D7D-89DB-BD491A6E60AD}" type="presParOf" srcId="{53EC917C-A362-46FF-9024-9AA01A1DFE1E}" destId="{EA05EBBE-6E2D-474C-8451-60A7926C64DB}" srcOrd="5" destOrd="0" presId="urn:microsoft.com/office/officeart/2005/8/layout/orgChart1"/>
    <dgm:cxn modelId="{687CEDB9-4B1F-4CF0-9132-7A17BCB4E69A}" type="presParOf" srcId="{EA05EBBE-6E2D-474C-8451-60A7926C64DB}" destId="{CF118A09-79D3-4E72-9A00-7C272F8B993B}" srcOrd="0" destOrd="0" presId="urn:microsoft.com/office/officeart/2005/8/layout/orgChart1"/>
    <dgm:cxn modelId="{2CA0B07B-F0EE-49C5-8239-C7582301C1E3}" type="presParOf" srcId="{CF118A09-79D3-4E72-9A00-7C272F8B993B}" destId="{7C4E0B49-D62E-47F7-8813-50CCB6D8847F}" srcOrd="0" destOrd="0" presId="urn:microsoft.com/office/officeart/2005/8/layout/orgChart1"/>
    <dgm:cxn modelId="{72915D8F-581F-437D-846B-FC39449EF435}" type="presParOf" srcId="{CF118A09-79D3-4E72-9A00-7C272F8B993B}" destId="{AFA9B5F4-A861-4820-BFBC-2D97620C898C}" srcOrd="1" destOrd="0" presId="urn:microsoft.com/office/officeart/2005/8/layout/orgChart1"/>
    <dgm:cxn modelId="{73D8CF97-173F-439E-B303-33D86585509D}" type="presParOf" srcId="{EA05EBBE-6E2D-474C-8451-60A7926C64DB}" destId="{64E880F9-8617-445C-95B4-875299C1F361}" srcOrd="1" destOrd="0" presId="urn:microsoft.com/office/officeart/2005/8/layout/orgChart1"/>
    <dgm:cxn modelId="{1C8B5BC1-0183-462F-8C11-5C3C9EA7B6EB}" type="presParOf" srcId="{64E880F9-8617-445C-95B4-875299C1F361}" destId="{F5D40194-E0D0-4CC7-A0FE-1BAD4E74A933}" srcOrd="0" destOrd="0" presId="urn:microsoft.com/office/officeart/2005/8/layout/orgChart1"/>
    <dgm:cxn modelId="{39B021AC-8F1E-4816-AEE9-AB5859E9053E}" type="presParOf" srcId="{64E880F9-8617-445C-95B4-875299C1F361}" destId="{F8E313D2-4488-45B9-8D4B-26D6172FDFE4}" srcOrd="1" destOrd="0" presId="urn:microsoft.com/office/officeart/2005/8/layout/orgChart1"/>
    <dgm:cxn modelId="{6DAE6CE0-6F1C-463F-9446-76B79A3A642B}" type="presParOf" srcId="{F8E313D2-4488-45B9-8D4B-26D6172FDFE4}" destId="{CE26A4E0-E1C7-41F3-8E6A-1C5CF62196B0}" srcOrd="0" destOrd="0" presId="urn:microsoft.com/office/officeart/2005/8/layout/orgChart1"/>
    <dgm:cxn modelId="{D0205300-9F0C-4E49-933B-D0A914F4B3A6}" type="presParOf" srcId="{CE26A4E0-E1C7-41F3-8E6A-1C5CF62196B0}" destId="{566914C9-7400-42BD-8562-84E60E4223E0}" srcOrd="0" destOrd="0" presId="urn:microsoft.com/office/officeart/2005/8/layout/orgChart1"/>
    <dgm:cxn modelId="{A6653A29-B466-4DF7-AF37-17DCB6D6BCBB}" type="presParOf" srcId="{CE26A4E0-E1C7-41F3-8E6A-1C5CF62196B0}" destId="{EB59FBF5-8E70-4214-B93C-D1288EA86C5D}" srcOrd="1" destOrd="0" presId="urn:microsoft.com/office/officeart/2005/8/layout/orgChart1"/>
    <dgm:cxn modelId="{C5675D73-FFEB-4A00-81AB-BB80E6C9210B}" type="presParOf" srcId="{F8E313D2-4488-45B9-8D4B-26D6172FDFE4}" destId="{87940CF8-8790-41CD-968D-BBC8D4EEF418}" srcOrd="1" destOrd="0" presId="urn:microsoft.com/office/officeart/2005/8/layout/orgChart1"/>
    <dgm:cxn modelId="{A61FB339-6CAC-41E1-BA27-F4CB5F85CD66}" type="presParOf" srcId="{87940CF8-8790-41CD-968D-BBC8D4EEF418}" destId="{84441DE5-7C8E-4942-B65E-7048541B94AC}" srcOrd="0" destOrd="0" presId="urn:microsoft.com/office/officeart/2005/8/layout/orgChart1"/>
    <dgm:cxn modelId="{4045BEE1-B076-4D6F-BE42-E24847A3A238}" type="presParOf" srcId="{87940CF8-8790-41CD-968D-BBC8D4EEF418}" destId="{59F73A00-CE2C-44D3-9A61-2B7481D6B7A3}" srcOrd="1" destOrd="0" presId="urn:microsoft.com/office/officeart/2005/8/layout/orgChart1"/>
    <dgm:cxn modelId="{C1270438-25E1-487F-819B-DC4883BC67A1}" type="presParOf" srcId="{59F73A00-CE2C-44D3-9A61-2B7481D6B7A3}" destId="{68FE9257-919F-44C8-9AD0-0FE56EEA02B4}" srcOrd="0" destOrd="0" presId="urn:microsoft.com/office/officeart/2005/8/layout/orgChart1"/>
    <dgm:cxn modelId="{C7D13625-DA69-40EF-B602-5CF681357F3E}" type="presParOf" srcId="{68FE9257-919F-44C8-9AD0-0FE56EEA02B4}" destId="{D8BA9C5B-4F62-467B-959E-1753028EFEAE}" srcOrd="0" destOrd="0" presId="urn:microsoft.com/office/officeart/2005/8/layout/orgChart1"/>
    <dgm:cxn modelId="{6C637A8F-4A1D-494D-B016-9D14C21D503C}" type="presParOf" srcId="{68FE9257-919F-44C8-9AD0-0FE56EEA02B4}" destId="{330596BA-BD2D-4AC1-B057-DC097F1046F2}" srcOrd="1" destOrd="0" presId="urn:microsoft.com/office/officeart/2005/8/layout/orgChart1"/>
    <dgm:cxn modelId="{2FF27D35-D983-4B57-B614-1E7F95BCC09A}" type="presParOf" srcId="{59F73A00-CE2C-44D3-9A61-2B7481D6B7A3}" destId="{6E49FF5A-3B28-4C1F-8921-9095A3D22BC0}" srcOrd="1" destOrd="0" presId="urn:microsoft.com/office/officeart/2005/8/layout/orgChart1"/>
    <dgm:cxn modelId="{1A1FD0B5-6495-4031-94AD-157EF0DC2F3A}" type="presParOf" srcId="{59F73A00-CE2C-44D3-9A61-2B7481D6B7A3}" destId="{D692F888-8296-4070-8AFB-C69C76900F6E}" srcOrd="2" destOrd="0" presId="urn:microsoft.com/office/officeart/2005/8/layout/orgChart1"/>
    <dgm:cxn modelId="{22298C39-F743-4502-A7A3-7E9DFDBE9C31}" type="presParOf" srcId="{87940CF8-8790-41CD-968D-BBC8D4EEF418}" destId="{49810BED-BA03-4A23-9CED-4B0DC16007E8}" srcOrd="2" destOrd="0" presId="urn:microsoft.com/office/officeart/2005/8/layout/orgChart1"/>
    <dgm:cxn modelId="{C42CB7BC-CEBA-4A35-A5A2-62E4E9D8CC39}" type="presParOf" srcId="{87940CF8-8790-41CD-968D-BBC8D4EEF418}" destId="{FAC7F003-38E1-4225-B0CD-6DB02C9E79F9}" srcOrd="3" destOrd="0" presId="urn:microsoft.com/office/officeart/2005/8/layout/orgChart1"/>
    <dgm:cxn modelId="{41988AAB-A4B3-46B4-B8D3-C871A5FBE310}" type="presParOf" srcId="{FAC7F003-38E1-4225-B0CD-6DB02C9E79F9}" destId="{A04D6273-F0E7-4A21-9DC7-36F1AA1E1623}" srcOrd="0" destOrd="0" presId="urn:microsoft.com/office/officeart/2005/8/layout/orgChart1"/>
    <dgm:cxn modelId="{6A37A38C-82E6-48E5-9210-180BCA6A3FC5}" type="presParOf" srcId="{A04D6273-F0E7-4A21-9DC7-36F1AA1E1623}" destId="{3C01AFA4-6644-4F6D-90A4-DCCD9D57372C}" srcOrd="0" destOrd="0" presId="urn:microsoft.com/office/officeart/2005/8/layout/orgChart1"/>
    <dgm:cxn modelId="{54FB466D-C40F-4218-ADD9-A15DB20543A8}" type="presParOf" srcId="{A04D6273-F0E7-4A21-9DC7-36F1AA1E1623}" destId="{8AE85F7B-534A-4469-B7E5-9141CBDAAB6C}" srcOrd="1" destOrd="0" presId="urn:microsoft.com/office/officeart/2005/8/layout/orgChart1"/>
    <dgm:cxn modelId="{86D42C3E-43C0-4F8E-9917-E7653DF89643}" type="presParOf" srcId="{FAC7F003-38E1-4225-B0CD-6DB02C9E79F9}" destId="{D4237C82-C77F-47AF-9D1D-1D5E03C54295}" srcOrd="1" destOrd="0" presId="urn:microsoft.com/office/officeart/2005/8/layout/orgChart1"/>
    <dgm:cxn modelId="{DBC41A98-8D1A-48A4-95F4-D2BDBAB165A7}" type="presParOf" srcId="{FAC7F003-38E1-4225-B0CD-6DB02C9E79F9}" destId="{F3EC3334-0F4D-40B0-AC37-85A538D41347}" srcOrd="2" destOrd="0" presId="urn:microsoft.com/office/officeart/2005/8/layout/orgChart1"/>
    <dgm:cxn modelId="{96271140-07D6-4523-A6CE-BBFE00762B23}" type="presParOf" srcId="{F8E313D2-4488-45B9-8D4B-26D6172FDFE4}" destId="{07DF817A-E474-42AA-BF61-4F815DAE2ACA}" srcOrd="2" destOrd="0" presId="urn:microsoft.com/office/officeart/2005/8/layout/orgChart1"/>
    <dgm:cxn modelId="{E802A36D-E02E-4E5D-826D-02BFBCB073C5}" type="presParOf" srcId="{64E880F9-8617-445C-95B4-875299C1F361}" destId="{921EA194-01DD-405E-8F28-4F78CAA4F2D3}" srcOrd="2" destOrd="0" presId="urn:microsoft.com/office/officeart/2005/8/layout/orgChart1"/>
    <dgm:cxn modelId="{104D0AFB-45F2-47C6-9C52-72C9E9F2F81E}" type="presParOf" srcId="{64E880F9-8617-445C-95B4-875299C1F361}" destId="{D1EC7ECD-168B-4F5A-B20D-4E4539D3E08C}" srcOrd="3" destOrd="0" presId="urn:microsoft.com/office/officeart/2005/8/layout/orgChart1"/>
    <dgm:cxn modelId="{9E3920BF-6E45-4D60-8535-F8C71B8C16D5}" type="presParOf" srcId="{D1EC7ECD-168B-4F5A-B20D-4E4539D3E08C}" destId="{96BBB95D-8DA6-4F38-9730-4F06A0EC773F}" srcOrd="0" destOrd="0" presId="urn:microsoft.com/office/officeart/2005/8/layout/orgChart1"/>
    <dgm:cxn modelId="{3F6FBE3C-C76A-4259-B066-868CB31B5581}" type="presParOf" srcId="{96BBB95D-8DA6-4F38-9730-4F06A0EC773F}" destId="{D520DB0B-DCAB-4EDD-80C6-9E188BA26BCA}" srcOrd="0" destOrd="0" presId="urn:microsoft.com/office/officeart/2005/8/layout/orgChart1"/>
    <dgm:cxn modelId="{F4E73110-C4F5-4E4D-BF4C-11298B499CD0}" type="presParOf" srcId="{96BBB95D-8DA6-4F38-9730-4F06A0EC773F}" destId="{F0A0ABBF-87B3-420F-9533-F15052AE31E4}" srcOrd="1" destOrd="0" presId="urn:microsoft.com/office/officeart/2005/8/layout/orgChart1"/>
    <dgm:cxn modelId="{A9309982-350C-4269-A9D3-6ECA585EB478}" type="presParOf" srcId="{D1EC7ECD-168B-4F5A-B20D-4E4539D3E08C}" destId="{932EE45F-0961-4D3C-98FE-A7954ECFBFEA}" srcOrd="1" destOrd="0" presId="urn:microsoft.com/office/officeart/2005/8/layout/orgChart1"/>
    <dgm:cxn modelId="{BB31CBA7-4D15-4B09-BDEF-8C8AAFC43F59}" type="presParOf" srcId="{D1EC7ECD-168B-4F5A-B20D-4E4539D3E08C}" destId="{9FDFF984-EEB9-46C6-A504-BD09A72F411C}" srcOrd="2" destOrd="0" presId="urn:microsoft.com/office/officeart/2005/8/layout/orgChart1"/>
    <dgm:cxn modelId="{E373A62B-C291-4511-814C-C51527FBF6A4}" type="presParOf" srcId="{64E880F9-8617-445C-95B4-875299C1F361}" destId="{A891B456-3098-4AE1-9205-30EBCB393CF7}" srcOrd="4" destOrd="0" presId="urn:microsoft.com/office/officeart/2005/8/layout/orgChart1"/>
    <dgm:cxn modelId="{056B1121-1DE5-420E-B12B-87C36C685EED}" type="presParOf" srcId="{64E880F9-8617-445C-95B4-875299C1F361}" destId="{2D8544CB-0FD6-4D7A-A160-590D7809EF67}" srcOrd="5" destOrd="0" presId="urn:microsoft.com/office/officeart/2005/8/layout/orgChart1"/>
    <dgm:cxn modelId="{1957CD80-478E-483B-957C-24ED8069C4E9}" type="presParOf" srcId="{2D8544CB-0FD6-4D7A-A160-590D7809EF67}" destId="{D0D25F15-B2F0-420F-BF7E-9DBE085D2CEE}" srcOrd="0" destOrd="0" presId="urn:microsoft.com/office/officeart/2005/8/layout/orgChart1"/>
    <dgm:cxn modelId="{B6DB67DE-1B7C-4F6F-A58C-E1B76CAFE53E}" type="presParOf" srcId="{D0D25F15-B2F0-420F-BF7E-9DBE085D2CEE}" destId="{98FE9C25-FA3C-49D9-94C3-93E05C13AFF5}" srcOrd="0" destOrd="0" presId="urn:microsoft.com/office/officeart/2005/8/layout/orgChart1"/>
    <dgm:cxn modelId="{039FA123-4B2B-4132-BCB1-386D5DBD35AD}" type="presParOf" srcId="{D0D25F15-B2F0-420F-BF7E-9DBE085D2CEE}" destId="{88AF0C50-3268-439E-866D-128B37A8CF0E}" srcOrd="1" destOrd="0" presId="urn:microsoft.com/office/officeart/2005/8/layout/orgChart1"/>
    <dgm:cxn modelId="{2011AE1D-169F-4642-8343-8562F93635D8}" type="presParOf" srcId="{2D8544CB-0FD6-4D7A-A160-590D7809EF67}" destId="{1B9F817A-CA0F-4E58-9816-F14DF9CA1A01}" srcOrd="1" destOrd="0" presId="urn:microsoft.com/office/officeart/2005/8/layout/orgChart1"/>
    <dgm:cxn modelId="{116E9EFD-F362-4249-BE58-86B08A99241F}" type="presParOf" srcId="{2D8544CB-0FD6-4D7A-A160-590D7809EF67}" destId="{58144C2F-286A-451D-A8A0-57A60E488169}" srcOrd="2" destOrd="0" presId="urn:microsoft.com/office/officeart/2005/8/layout/orgChart1"/>
    <dgm:cxn modelId="{1B840316-91B1-4683-A629-9BCDA8C06B40}" type="presParOf" srcId="{EA05EBBE-6E2D-474C-8451-60A7926C64DB}" destId="{AF325821-2343-4FB9-8EBC-F8FA336AF85E}" srcOrd="2" destOrd="0" presId="urn:microsoft.com/office/officeart/2005/8/layout/orgChart1"/>
    <dgm:cxn modelId="{08DA9A5C-9ACF-4C17-91B4-D968BE5371AA}" type="presParOf" srcId="{52D18DFE-A0A2-4341-B5CE-212659EE16A4}" destId="{3CDD649C-A790-4842-80A7-53312103FCD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D34775-E9B4-4787-A99D-23756EC2E43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011149-242F-4353-B9C9-70531B6A3ACD}">
      <dgm:prSet phldrT="[Text]"/>
      <dgm:spPr/>
      <dgm:t>
        <a:bodyPr/>
        <a:lstStyle/>
        <a:p>
          <a:r>
            <a:rPr lang="en-US" dirty="0"/>
            <a:t>Company</a:t>
          </a:r>
        </a:p>
      </dgm:t>
    </dgm:pt>
    <dgm:pt modelId="{DBBE89C4-7113-45E9-9A68-6BDB674500F4}" type="parTrans" cxnId="{02627FC0-B869-496A-8718-C765103561A9}">
      <dgm:prSet/>
      <dgm:spPr/>
      <dgm:t>
        <a:bodyPr/>
        <a:lstStyle/>
        <a:p>
          <a:endParaRPr lang="en-US"/>
        </a:p>
      </dgm:t>
    </dgm:pt>
    <dgm:pt modelId="{3C0DCA47-DD46-489F-A31F-7EF95CE01560}" type="sibTrans" cxnId="{02627FC0-B869-496A-8718-C765103561A9}">
      <dgm:prSet/>
      <dgm:spPr/>
      <dgm:t>
        <a:bodyPr/>
        <a:lstStyle/>
        <a:p>
          <a:endParaRPr lang="en-US"/>
        </a:p>
      </dgm:t>
    </dgm:pt>
    <dgm:pt modelId="{978E626E-B23F-4943-A949-E756D7B18D5A}">
      <dgm:prSet phldrT="[Text]"/>
      <dgm:spPr/>
      <dgm:t>
        <a:bodyPr/>
        <a:lstStyle/>
        <a:p>
          <a:r>
            <a:rPr lang="en-US" dirty="0"/>
            <a:t>Facebook</a:t>
          </a:r>
        </a:p>
      </dgm:t>
    </dgm:pt>
    <dgm:pt modelId="{8B4BEE80-FFC1-4B70-BD68-822780322D1C}" type="parTrans" cxnId="{98F99E8B-668E-46D4-A464-3F084A0CD042}">
      <dgm:prSet/>
      <dgm:spPr/>
      <dgm:t>
        <a:bodyPr/>
        <a:lstStyle/>
        <a:p>
          <a:endParaRPr lang="en-US"/>
        </a:p>
      </dgm:t>
    </dgm:pt>
    <dgm:pt modelId="{37892158-1B4A-4CB8-8EC7-23D5A8C3629F}" type="sibTrans" cxnId="{98F99E8B-668E-46D4-A464-3F084A0CD042}">
      <dgm:prSet/>
      <dgm:spPr/>
      <dgm:t>
        <a:bodyPr/>
        <a:lstStyle/>
        <a:p>
          <a:endParaRPr lang="en-US"/>
        </a:p>
      </dgm:t>
    </dgm:pt>
    <dgm:pt modelId="{7DDEF8AE-1D9E-4C2C-A0F4-8947716E2B42}">
      <dgm:prSet phldrT="[Text]"/>
      <dgm:spPr/>
      <dgm:t>
        <a:bodyPr/>
        <a:lstStyle/>
        <a:p>
          <a:r>
            <a:rPr lang="en-US" dirty="0" err="1"/>
            <a:t>Abc</a:t>
          </a:r>
          <a:r>
            <a:rPr lang="en-US" dirty="0"/>
            <a:t> pharma</a:t>
          </a:r>
        </a:p>
      </dgm:t>
    </dgm:pt>
    <dgm:pt modelId="{09A92D3F-1767-4140-9C13-E4DD2AB2AC3F}" type="parTrans" cxnId="{7AE4302C-29F1-4BC4-8AA9-D34C70DF6465}">
      <dgm:prSet/>
      <dgm:spPr/>
      <dgm:t>
        <a:bodyPr/>
        <a:lstStyle/>
        <a:p>
          <a:endParaRPr lang="en-US"/>
        </a:p>
      </dgm:t>
    </dgm:pt>
    <dgm:pt modelId="{54EA2B54-F2DF-4DF6-98CC-D14E2784936F}" type="sibTrans" cxnId="{7AE4302C-29F1-4BC4-8AA9-D34C70DF6465}">
      <dgm:prSet/>
      <dgm:spPr/>
      <dgm:t>
        <a:bodyPr/>
        <a:lstStyle/>
        <a:p>
          <a:endParaRPr lang="en-US"/>
        </a:p>
      </dgm:t>
    </dgm:pt>
    <dgm:pt modelId="{AEA6C984-0D33-41DF-9D51-303C8CFBCCD0}" type="pres">
      <dgm:prSet presAssocID="{80D34775-E9B4-4787-A99D-23756EC2E43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F6B2D2-4150-4183-9680-CE66AEED9D45}" type="pres">
      <dgm:prSet presAssocID="{6C011149-242F-4353-B9C9-70531B6A3ACD}" presName="hierRoot1" presStyleCnt="0">
        <dgm:presLayoutVars>
          <dgm:hierBranch val="init"/>
        </dgm:presLayoutVars>
      </dgm:prSet>
      <dgm:spPr/>
    </dgm:pt>
    <dgm:pt modelId="{B459632D-9AAA-4FCE-8FB8-532C35A1B48F}" type="pres">
      <dgm:prSet presAssocID="{6C011149-242F-4353-B9C9-70531B6A3ACD}" presName="rootComposite1" presStyleCnt="0"/>
      <dgm:spPr/>
    </dgm:pt>
    <dgm:pt modelId="{81D39ADA-4742-465A-9AFC-C4DC005C11FF}" type="pres">
      <dgm:prSet presAssocID="{6C011149-242F-4353-B9C9-70531B6A3ACD}" presName="rootText1" presStyleLbl="node0" presStyleIdx="0" presStyleCnt="1">
        <dgm:presLayoutVars>
          <dgm:chPref val="3"/>
        </dgm:presLayoutVars>
      </dgm:prSet>
      <dgm:spPr/>
    </dgm:pt>
    <dgm:pt modelId="{57E4F71D-6264-48F4-A6CB-F62B60B2DB0C}" type="pres">
      <dgm:prSet presAssocID="{6C011149-242F-4353-B9C9-70531B6A3ACD}" presName="rootConnector1" presStyleLbl="node1" presStyleIdx="0" presStyleCnt="0"/>
      <dgm:spPr/>
    </dgm:pt>
    <dgm:pt modelId="{73FBDE42-9834-4E0C-AC74-9575FB170AD3}" type="pres">
      <dgm:prSet presAssocID="{6C011149-242F-4353-B9C9-70531B6A3ACD}" presName="hierChild2" presStyleCnt="0"/>
      <dgm:spPr/>
    </dgm:pt>
    <dgm:pt modelId="{CC41993C-B4C7-4827-8C36-EC82F2699BD1}" type="pres">
      <dgm:prSet presAssocID="{8B4BEE80-FFC1-4B70-BD68-822780322D1C}" presName="Name37" presStyleLbl="parChTrans1D2" presStyleIdx="0" presStyleCnt="2"/>
      <dgm:spPr/>
    </dgm:pt>
    <dgm:pt modelId="{4602D977-D8C6-4B78-AFC1-A5C26955313B}" type="pres">
      <dgm:prSet presAssocID="{978E626E-B23F-4943-A949-E756D7B18D5A}" presName="hierRoot2" presStyleCnt="0">
        <dgm:presLayoutVars>
          <dgm:hierBranch val="init"/>
        </dgm:presLayoutVars>
      </dgm:prSet>
      <dgm:spPr/>
    </dgm:pt>
    <dgm:pt modelId="{A322048B-0FEB-4BEF-88EF-196EDE59B9C9}" type="pres">
      <dgm:prSet presAssocID="{978E626E-B23F-4943-A949-E756D7B18D5A}" presName="rootComposite" presStyleCnt="0"/>
      <dgm:spPr/>
    </dgm:pt>
    <dgm:pt modelId="{456AB5A3-7F74-4A5C-AF93-872458A5BA80}" type="pres">
      <dgm:prSet presAssocID="{978E626E-B23F-4943-A949-E756D7B18D5A}" presName="rootText" presStyleLbl="node2" presStyleIdx="0" presStyleCnt="2">
        <dgm:presLayoutVars>
          <dgm:chPref val="3"/>
        </dgm:presLayoutVars>
      </dgm:prSet>
      <dgm:spPr/>
    </dgm:pt>
    <dgm:pt modelId="{126748B7-D907-4C31-89E6-F661090FA25A}" type="pres">
      <dgm:prSet presAssocID="{978E626E-B23F-4943-A949-E756D7B18D5A}" presName="rootConnector" presStyleLbl="node2" presStyleIdx="0" presStyleCnt="2"/>
      <dgm:spPr/>
    </dgm:pt>
    <dgm:pt modelId="{EACC95C7-E220-4094-A59F-20DA186457CF}" type="pres">
      <dgm:prSet presAssocID="{978E626E-B23F-4943-A949-E756D7B18D5A}" presName="hierChild4" presStyleCnt="0"/>
      <dgm:spPr/>
    </dgm:pt>
    <dgm:pt modelId="{2BC31988-B57F-442D-8B8A-E1352FD897C3}" type="pres">
      <dgm:prSet presAssocID="{978E626E-B23F-4943-A949-E756D7B18D5A}" presName="hierChild5" presStyleCnt="0"/>
      <dgm:spPr/>
    </dgm:pt>
    <dgm:pt modelId="{A03E96D9-AEF7-4109-95BC-6108721EEE60}" type="pres">
      <dgm:prSet presAssocID="{09A92D3F-1767-4140-9C13-E4DD2AB2AC3F}" presName="Name37" presStyleLbl="parChTrans1D2" presStyleIdx="1" presStyleCnt="2"/>
      <dgm:spPr/>
    </dgm:pt>
    <dgm:pt modelId="{A9663264-882D-4D0C-9BFB-EA8CDBEA32EC}" type="pres">
      <dgm:prSet presAssocID="{7DDEF8AE-1D9E-4C2C-A0F4-8947716E2B42}" presName="hierRoot2" presStyleCnt="0">
        <dgm:presLayoutVars>
          <dgm:hierBranch val="init"/>
        </dgm:presLayoutVars>
      </dgm:prSet>
      <dgm:spPr/>
    </dgm:pt>
    <dgm:pt modelId="{CCEDEB51-70E5-44AF-AA23-1B95C7639701}" type="pres">
      <dgm:prSet presAssocID="{7DDEF8AE-1D9E-4C2C-A0F4-8947716E2B42}" presName="rootComposite" presStyleCnt="0"/>
      <dgm:spPr/>
    </dgm:pt>
    <dgm:pt modelId="{CA148066-A38E-4E53-A85F-D977AD3C8D2A}" type="pres">
      <dgm:prSet presAssocID="{7DDEF8AE-1D9E-4C2C-A0F4-8947716E2B42}" presName="rootText" presStyleLbl="node2" presStyleIdx="1" presStyleCnt="2">
        <dgm:presLayoutVars>
          <dgm:chPref val="3"/>
        </dgm:presLayoutVars>
      </dgm:prSet>
      <dgm:spPr/>
    </dgm:pt>
    <dgm:pt modelId="{B44597E9-1F12-403E-AB36-5251C2DB0A0F}" type="pres">
      <dgm:prSet presAssocID="{7DDEF8AE-1D9E-4C2C-A0F4-8947716E2B42}" presName="rootConnector" presStyleLbl="node2" presStyleIdx="1" presStyleCnt="2"/>
      <dgm:spPr/>
    </dgm:pt>
    <dgm:pt modelId="{0B2F29B0-A31E-42B0-891A-C20BF6B789A0}" type="pres">
      <dgm:prSet presAssocID="{7DDEF8AE-1D9E-4C2C-A0F4-8947716E2B42}" presName="hierChild4" presStyleCnt="0"/>
      <dgm:spPr/>
    </dgm:pt>
    <dgm:pt modelId="{B34FE7B5-DA9D-4D8C-B934-8BD65FFF52F7}" type="pres">
      <dgm:prSet presAssocID="{7DDEF8AE-1D9E-4C2C-A0F4-8947716E2B42}" presName="hierChild5" presStyleCnt="0"/>
      <dgm:spPr/>
    </dgm:pt>
    <dgm:pt modelId="{8AB62C5E-469D-4228-B4F7-4378595E85F0}" type="pres">
      <dgm:prSet presAssocID="{6C011149-242F-4353-B9C9-70531B6A3ACD}" presName="hierChild3" presStyleCnt="0"/>
      <dgm:spPr/>
    </dgm:pt>
  </dgm:ptLst>
  <dgm:cxnLst>
    <dgm:cxn modelId="{8920AB0B-5B32-4CD6-9176-DC721830B98E}" type="presOf" srcId="{7DDEF8AE-1D9E-4C2C-A0F4-8947716E2B42}" destId="{B44597E9-1F12-403E-AB36-5251C2DB0A0F}" srcOrd="1" destOrd="0" presId="urn:microsoft.com/office/officeart/2005/8/layout/orgChart1"/>
    <dgm:cxn modelId="{7AE4302C-29F1-4BC4-8AA9-D34C70DF6465}" srcId="{6C011149-242F-4353-B9C9-70531B6A3ACD}" destId="{7DDEF8AE-1D9E-4C2C-A0F4-8947716E2B42}" srcOrd="1" destOrd="0" parTransId="{09A92D3F-1767-4140-9C13-E4DD2AB2AC3F}" sibTransId="{54EA2B54-F2DF-4DF6-98CC-D14E2784936F}"/>
    <dgm:cxn modelId="{9DDB484C-288A-43D1-87FA-A89EE5888955}" type="presOf" srcId="{978E626E-B23F-4943-A949-E756D7B18D5A}" destId="{126748B7-D907-4C31-89E6-F661090FA25A}" srcOrd="1" destOrd="0" presId="urn:microsoft.com/office/officeart/2005/8/layout/orgChart1"/>
    <dgm:cxn modelId="{24448850-AB58-417B-B0D3-19F4A43AF54C}" type="presOf" srcId="{80D34775-E9B4-4787-A99D-23756EC2E437}" destId="{AEA6C984-0D33-41DF-9D51-303C8CFBCCD0}" srcOrd="0" destOrd="0" presId="urn:microsoft.com/office/officeart/2005/8/layout/orgChart1"/>
    <dgm:cxn modelId="{E1AB1773-B84D-42F1-9669-D157E24641A2}" type="presOf" srcId="{6C011149-242F-4353-B9C9-70531B6A3ACD}" destId="{57E4F71D-6264-48F4-A6CB-F62B60B2DB0C}" srcOrd="1" destOrd="0" presId="urn:microsoft.com/office/officeart/2005/8/layout/orgChart1"/>
    <dgm:cxn modelId="{B806EB88-4730-4F55-BEC3-E800FFBE9525}" type="presOf" srcId="{7DDEF8AE-1D9E-4C2C-A0F4-8947716E2B42}" destId="{CA148066-A38E-4E53-A85F-D977AD3C8D2A}" srcOrd="0" destOrd="0" presId="urn:microsoft.com/office/officeart/2005/8/layout/orgChart1"/>
    <dgm:cxn modelId="{98F99E8B-668E-46D4-A464-3F084A0CD042}" srcId="{6C011149-242F-4353-B9C9-70531B6A3ACD}" destId="{978E626E-B23F-4943-A949-E756D7B18D5A}" srcOrd="0" destOrd="0" parTransId="{8B4BEE80-FFC1-4B70-BD68-822780322D1C}" sibTransId="{37892158-1B4A-4CB8-8EC7-23D5A8C3629F}"/>
    <dgm:cxn modelId="{540B418D-A40E-4696-9352-B626BCC52AE2}" type="presOf" srcId="{978E626E-B23F-4943-A949-E756D7B18D5A}" destId="{456AB5A3-7F74-4A5C-AF93-872458A5BA80}" srcOrd="0" destOrd="0" presId="urn:microsoft.com/office/officeart/2005/8/layout/orgChart1"/>
    <dgm:cxn modelId="{92775EA2-BB2A-478B-AE47-1547C37A121B}" type="presOf" srcId="{6C011149-242F-4353-B9C9-70531B6A3ACD}" destId="{81D39ADA-4742-465A-9AFC-C4DC005C11FF}" srcOrd="0" destOrd="0" presId="urn:microsoft.com/office/officeart/2005/8/layout/orgChart1"/>
    <dgm:cxn modelId="{8478A8AE-308B-4408-8BD0-78C35AEA1DA5}" type="presOf" srcId="{09A92D3F-1767-4140-9C13-E4DD2AB2AC3F}" destId="{A03E96D9-AEF7-4109-95BC-6108721EEE60}" srcOrd="0" destOrd="0" presId="urn:microsoft.com/office/officeart/2005/8/layout/orgChart1"/>
    <dgm:cxn modelId="{02627FC0-B869-496A-8718-C765103561A9}" srcId="{80D34775-E9B4-4787-A99D-23756EC2E437}" destId="{6C011149-242F-4353-B9C9-70531B6A3ACD}" srcOrd="0" destOrd="0" parTransId="{DBBE89C4-7113-45E9-9A68-6BDB674500F4}" sibTransId="{3C0DCA47-DD46-489F-A31F-7EF95CE01560}"/>
    <dgm:cxn modelId="{270531D9-AC5A-40B4-8622-60592CD6A810}" type="presOf" srcId="{8B4BEE80-FFC1-4B70-BD68-822780322D1C}" destId="{CC41993C-B4C7-4827-8C36-EC82F2699BD1}" srcOrd="0" destOrd="0" presId="urn:microsoft.com/office/officeart/2005/8/layout/orgChart1"/>
    <dgm:cxn modelId="{FC67042F-D601-4224-8225-A1E6F26CD702}" type="presParOf" srcId="{AEA6C984-0D33-41DF-9D51-303C8CFBCCD0}" destId="{A0F6B2D2-4150-4183-9680-CE66AEED9D45}" srcOrd="0" destOrd="0" presId="urn:microsoft.com/office/officeart/2005/8/layout/orgChart1"/>
    <dgm:cxn modelId="{E40C8747-4D67-49AE-851E-180AB1A9BF02}" type="presParOf" srcId="{A0F6B2D2-4150-4183-9680-CE66AEED9D45}" destId="{B459632D-9AAA-4FCE-8FB8-532C35A1B48F}" srcOrd="0" destOrd="0" presId="urn:microsoft.com/office/officeart/2005/8/layout/orgChart1"/>
    <dgm:cxn modelId="{30D00378-FBEB-4626-A46B-BCB97C135BBE}" type="presParOf" srcId="{B459632D-9AAA-4FCE-8FB8-532C35A1B48F}" destId="{81D39ADA-4742-465A-9AFC-C4DC005C11FF}" srcOrd="0" destOrd="0" presId="urn:microsoft.com/office/officeart/2005/8/layout/orgChart1"/>
    <dgm:cxn modelId="{22FC3099-F394-4857-AFBD-D6489159C3FF}" type="presParOf" srcId="{B459632D-9AAA-4FCE-8FB8-532C35A1B48F}" destId="{57E4F71D-6264-48F4-A6CB-F62B60B2DB0C}" srcOrd="1" destOrd="0" presId="urn:microsoft.com/office/officeart/2005/8/layout/orgChart1"/>
    <dgm:cxn modelId="{D515EB4E-A065-4BE9-A516-226FC40DA92D}" type="presParOf" srcId="{A0F6B2D2-4150-4183-9680-CE66AEED9D45}" destId="{73FBDE42-9834-4E0C-AC74-9575FB170AD3}" srcOrd="1" destOrd="0" presId="urn:microsoft.com/office/officeart/2005/8/layout/orgChart1"/>
    <dgm:cxn modelId="{43D5D381-D9D4-4547-B0C4-E891FC8FABA2}" type="presParOf" srcId="{73FBDE42-9834-4E0C-AC74-9575FB170AD3}" destId="{CC41993C-B4C7-4827-8C36-EC82F2699BD1}" srcOrd="0" destOrd="0" presId="urn:microsoft.com/office/officeart/2005/8/layout/orgChart1"/>
    <dgm:cxn modelId="{67E26921-5E90-41D1-A369-A7250D1609B5}" type="presParOf" srcId="{73FBDE42-9834-4E0C-AC74-9575FB170AD3}" destId="{4602D977-D8C6-4B78-AFC1-A5C26955313B}" srcOrd="1" destOrd="0" presId="urn:microsoft.com/office/officeart/2005/8/layout/orgChart1"/>
    <dgm:cxn modelId="{5F4A2502-2115-4799-8BAA-3EE42B7A3F42}" type="presParOf" srcId="{4602D977-D8C6-4B78-AFC1-A5C26955313B}" destId="{A322048B-0FEB-4BEF-88EF-196EDE59B9C9}" srcOrd="0" destOrd="0" presId="urn:microsoft.com/office/officeart/2005/8/layout/orgChart1"/>
    <dgm:cxn modelId="{F70D3948-0CCF-4FDF-8C45-8C9437CD368F}" type="presParOf" srcId="{A322048B-0FEB-4BEF-88EF-196EDE59B9C9}" destId="{456AB5A3-7F74-4A5C-AF93-872458A5BA80}" srcOrd="0" destOrd="0" presId="urn:microsoft.com/office/officeart/2005/8/layout/orgChart1"/>
    <dgm:cxn modelId="{DDD76AC8-7EA0-49F5-816E-B603533FF8C5}" type="presParOf" srcId="{A322048B-0FEB-4BEF-88EF-196EDE59B9C9}" destId="{126748B7-D907-4C31-89E6-F661090FA25A}" srcOrd="1" destOrd="0" presId="urn:microsoft.com/office/officeart/2005/8/layout/orgChart1"/>
    <dgm:cxn modelId="{086B0159-B414-4282-9392-CC39A3F81DD6}" type="presParOf" srcId="{4602D977-D8C6-4B78-AFC1-A5C26955313B}" destId="{EACC95C7-E220-4094-A59F-20DA186457CF}" srcOrd="1" destOrd="0" presId="urn:microsoft.com/office/officeart/2005/8/layout/orgChart1"/>
    <dgm:cxn modelId="{F7986D01-7670-4BEB-9249-91DBA227CD9C}" type="presParOf" srcId="{4602D977-D8C6-4B78-AFC1-A5C26955313B}" destId="{2BC31988-B57F-442D-8B8A-E1352FD897C3}" srcOrd="2" destOrd="0" presId="urn:microsoft.com/office/officeart/2005/8/layout/orgChart1"/>
    <dgm:cxn modelId="{3449D9F0-320B-43F4-ADDA-BB37C04DD9B9}" type="presParOf" srcId="{73FBDE42-9834-4E0C-AC74-9575FB170AD3}" destId="{A03E96D9-AEF7-4109-95BC-6108721EEE60}" srcOrd="2" destOrd="0" presId="urn:microsoft.com/office/officeart/2005/8/layout/orgChart1"/>
    <dgm:cxn modelId="{1CFEDB1D-C03E-45AE-AED7-564A63BE7332}" type="presParOf" srcId="{73FBDE42-9834-4E0C-AC74-9575FB170AD3}" destId="{A9663264-882D-4D0C-9BFB-EA8CDBEA32EC}" srcOrd="3" destOrd="0" presId="urn:microsoft.com/office/officeart/2005/8/layout/orgChart1"/>
    <dgm:cxn modelId="{5A3CA062-3245-431C-B892-F47787039B7A}" type="presParOf" srcId="{A9663264-882D-4D0C-9BFB-EA8CDBEA32EC}" destId="{CCEDEB51-70E5-44AF-AA23-1B95C7639701}" srcOrd="0" destOrd="0" presId="urn:microsoft.com/office/officeart/2005/8/layout/orgChart1"/>
    <dgm:cxn modelId="{5FBD584D-E7A8-451C-9C7D-5265D9757CCE}" type="presParOf" srcId="{CCEDEB51-70E5-44AF-AA23-1B95C7639701}" destId="{CA148066-A38E-4E53-A85F-D977AD3C8D2A}" srcOrd="0" destOrd="0" presId="urn:microsoft.com/office/officeart/2005/8/layout/orgChart1"/>
    <dgm:cxn modelId="{20E58656-B090-411B-9639-3DD3DB14128B}" type="presParOf" srcId="{CCEDEB51-70E5-44AF-AA23-1B95C7639701}" destId="{B44597E9-1F12-403E-AB36-5251C2DB0A0F}" srcOrd="1" destOrd="0" presId="urn:microsoft.com/office/officeart/2005/8/layout/orgChart1"/>
    <dgm:cxn modelId="{AB40204C-AB58-429A-8CB1-2E49576E07DB}" type="presParOf" srcId="{A9663264-882D-4D0C-9BFB-EA8CDBEA32EC}" destId="{0B2F29B0-A31E-42B0-891A-C20BF6B789A0}" srcOrd="1" destOrd="0" presId="urn:microsoft.com/office/officeart/2005/8/layout/orgChart1"/>
    <dgm:cxn modelId="{9589047F-5DFA-4293-9DA0-EB603000070F}" type="presParOf" srcId="{A9663264-882D-4D0C-9BFB-EA8CDBEA32EC}" destId="{B34FE7B5-DA9D-4D8C-B934-8BD65FFF52F7}" srcOrd="2" destOrd="0" presId="urn:microsoft.com/office/officeart/2005/8/layout/orgChart1"/>
    <dgm:cxn modelId="{E18B45E2-9EEA-4EB7-9FB9-312D8E0602D5}" type="presParOf" srcId="{A0F6B2D2-4150-4183-9680-CE66AEED9D45}" destId="{8AB62C5E-469D-4228-B4F7-4378595E85F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5B5721-9E96-4CB4-917F-5C424B77BF0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A31D79-8AAB-4469-87B1-2CE9443E8242}">
      <dgm:prSet phldrT="[Text]"/>
      <dgm:spPr/>
      <dgm:t>
        <a:bodyPr/>
        <a:lstStyle/>
        <a:p>
          <a:r>
            <a:rPr lang="en-US" dirty="0"/>
            <a:t>Degree</a:t>
          </a:r>
        </a:p>
      </dgm:t>
    </dgm:pt>
    <dgm:pt modelId="{33BB17B7-5660-4E3C-B1A5-1C76D7A91520}" type="parTrans" cxnId="{9E677BC5-F8C4-4235-ADE4-29C02AC5D1C0}">
      <dgm:prSet/>
      <dgm:spPr/>
      <dgm:t>
        <a:bodyPr/>
        <a:lstStyle/>
        <a:p>
          <a:endParaRPr lang="en-US"/>
        </a:p>
      </dgm:t>
    </dgm:pt>
    <dgm:pt modelId="{F34FFE80-6855-48FC-BDC7-6214C06C52F4}" type="sibTrans" cxnId="{9E677BC5-F8C4-4235-ADE4-29C02AC5D1C0}">
      <dgm:prSet/>
      <dgm:spPr/>
      <dgm:t>
        <a:bodyPr/>
        <a:lstStyle/>
        <a:p>
          <a:endParaRPr lang="en-US"/>
        </a:p>
      </dgm:t>
    </dgm:pt>
    <dgm:pt modelId="{00400938-12AE-43DF-AC9D-B6C15D65E12F}">
      <dgm:prSet phldrT="[Text]"/>
      <dgm:spPr/>
      <dgm:t>
        <a:bodyPr/>
        <a:lstStyle/>
        <a:p>
          <a:r>
            <a:rPr lang="en-US" dirty="0"/>
            <a:t>Bachelors</a:t>
          </a:r>
        </a:p>
      </dgm:t>
    </dgm:pt>
    <dgm:pt modelId="{A9A8DF33-81E2-4591-BC9C-635F0D00E7B3}" type="parTrans" cxnId="{D8AB1CB1-E757-455E-BE0F-52745CD25ED4}">
      <dgm:prSet/>
      <dgm:spPr/>
      <dgm:t>
        <a:bodyPr/>
        <a:lstStyle/>
        <a:p>
          <a:endParaRPr lang="en-US"/>
        </a:p>
      </dgm:t>
    </dgm:pt>
    <dgm:pt modelId="{D778CEFE-FFF0-4EED-9D7D-EA4B4D3E1C45}" type="sibTrans" cxnId="{D8AB1CB1-E757-455E-BE0F-52745CD25ED4}">
      <dgm:prSet/>
      <dgm:spPr/>
      <dgm:t>
        <a:bodyPr/>
        <a:lstStyle/>
        <a:p>
          <a:endParaRPr lang="en-US"/>
        </a:p>
      </dgm:t>
    </dgm:pt>
    <dgm:pt modelId="{A3AA84E4-3371-4AA9-A530-31901480A2AF}">
      <dgm:prSet phldrT="[Text]"/>
      <dgm:spPr/>
      <dgm:t>
        <a:bodyPr/>
        <a:lstStyle/>
        <a:p>
          <a:r>
            <a:rPr lang="en-US" dirty="0"/>
            <a:t>Masters</a:t>
          </a:r>
        </a:p>
      </dgm:t>
    </dgm:pt>
    <dgm:pt modelId="{37C10FCB-CDB3-485D-B478-914DF4297F41}" type="sibTrans" cxnId="{C1DCBB4D-BFB0-4E12-A0FB-97CB5E5C8792}">
      <dgm:prSet/>
      <dgm:spPr/>
      <dgm:t>
        <a:bodyPr/>
        <a:lstStyle/>
        <a:p>
          <a:endParaRPr lang="en-US"/>
        </a:p>
      </dgm:t>
    </dgm:pt>
    <dgm:pt modelId="{3B7FAAED-C7C1-46C1-92CE-B51ECFCFE604}" type="parTrans" cxnId="{C1DCBB4D-BFB0-4E12-A0FB-97CB5E5C8792}">
      <dgm:prSet/>
      <dgm:spPr/>
      <dgm:t>
        <a:bodyPr/>
        <a:lstStyle/>
        <a:p>
          <a:endParaRPr lang="en-US"/>
        </a:p>
      </dgm:t>
    </dgm:pt>
    <dgm:pt modelId="{33D01417-E164-4058-864B-AF606E4A38B0}" type="pres">
      <dgm:prSet presAssocID="{ED5B5721-9E96-4CB4-917F-5C424B77BF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A3C5129-82C3-4811-8BB1-681D3B389052}" type="pres">
      <dgm:prSet presAssocID="{F7A31D79-8AAB-4469-87B1-2CE9443E8242}" presName="hierRoot1" presStyleCnt="0">
        <dgm:presLayoutVars>
          <dgm:hierBranch val="init"/>
        </dgm:presLayoutVars>
      </dgm:prSet>
      <dgm:spPr/>
    </dgm:pt>
    <dgm:pt modelId="{21DECA7A-79D7-45C1-A1AD-1372F2C8B716}" type="pres">
      <dgm:prSet presAssocID="{F7A31D79-8AAB-4469-87B1-2CE9443E8242}" presName="rootComposite1" presStyleCnt="0"/>
      <dgm:spPr/>
    </dgm:pt>
    <dgm:pt modelId="{53F15CD0-1C12-4C47-9617-96ED26C46C87}" type="pres">
      <dgm:prSet presAssocID="{F7A31D79-8AAB-4469-87B1-2CE9443E8242}" presName="rootText1" presStyleLbl="node0" presStyleIdx="0" presStyleCnt="1">
        <dgm:presLayoutVars>
          <dgm:chPref val="3"/>
        </dgm:presLayoutVars>
      </dgm:prSet>
      <dgm:spPr/>
    </dgm:pt>
    <dgm:pt modelId="{EE368727-CEB8-4AE0-A612-5FA950716B46}" type="pres">
      <dgm:prSet presAssocID="{F7A31D79-8AAB-4469-87B1-2CE9443E8242}" presName="rootConnector1" presStyleLbl="node1" presStyleIdx="0" presStyleCnt="0"/>
      <dgm:spPr/>
    </dgm:pt>
    <dgm:pt modelId="{926B3A17-DB86-46D8-9B2F-EA245D7294C3}" type="pres">
      <dgm:prSet presAssocID="{F7A31D79-8AAB-4469-87B1-2CE9443E8242}" presName="hierChild2" presStyleCnt="0"/>
      <dgm:spPr/>
    </dgm:pt>
    <dgm:pt modelId="{928818D5-4277-49F3-BB2A-84B4EF88A93A}" type="pres">
      <dgm:prSet presAssocID="{A9A8DF33-81E2-4591-BC9C-635F0D00E7B3}" presName="Name37" presStyleLbl="parChTrans1D2" presStyleIdx="0" presStyleCnt="2"/>
      <dgm:spPr/>
    </dgm:pt>
    <dgm:pt modelId="{8A1F8522-8D4B-4AC0-821C-F219E1390FF0}" type="pres">
      <dgm:prSet presAssocID="{00400938-12AE-43DF-AC9D-B6C15D65E12F}" presName="hierRoot2" presStyleCnt="0">
        <dgm:presLayoutVars>
          <dgm:hierBranch val="init"/>
        </dgm:presLayoutVars>
      </dgm:prSet>
      <dgm:spPr/>
    </dgm:pt>
    <dgm:pt modelId="{8346EEE9-AE5F-4FDA-B70F-CCD8C84CB693}" type="pres">
      <dgm:prSet presAssocID="{00400938-12AE-43DF-AC9D-B6C15D65E12F}" presName="rootComposite" presStyleCnt="0"/>
      <dgm:spPr/>
    </dgm:pt>
    <dgm:pt modelId="{FFE7052C-5190-417F-9891-55C09CD562CD}" type="pres">
      <dgm:prSet presAssocID="{00400938-12AE-43DF-AC9D-B6C15D65E12F}" presName="rootText" presStyleLbl="node2" presStyleIdx="0" presStyleCnt="2">
        <dgm:presLayoutVars>
          <dgm:chPref val="3"/>
        </dgm:presLayoutVars>
      </dgm:prSet>
      <dgm:spPr/>
    </dgm:pt>
    <dgm:pt modelId="{9F33BF7C-F30E-4FF4-825E-3A08A0F5B3B9}" type="pres">
      <dgm:prSet presAssocID="{00400938-12AE-43DF-AC9D-B6C15D65E12F}" presName="rootConnector" presStyleLbl="node2" presStyleIdx="0" presStyleCnt="2"/>
      <dgm:spPr/>
    </dgm:pt>
    <dgm:pt modelId="{036CB434-1F7F-43A5-85B0-4BDCD15B246E}" type="pres">
      <dgm:prSet presAssocID="{00400938-12AE-43DF-AC9D-B6C15D65E12F}" presName="hierChild4" presStyleCnt="0"/>
      <dgm:spPr/>
    </dgm:pt>
    <dgm:pt modelId="{93CDDE16-E348-47C7-A99F-C9E4BAFB3392}" type="pres">
      <dgm:prSet presAssocID="{00400938-12AE-43DF-AC9D-B6C15D65E12F}" presName="hierChild5" presStyleCnt="0"/>
      <dgm:spPr/>
    </dgm:pt>
    <dgm:pt modelId="{A027A520-26FF-4A8C-9FDB-766573C6A643}" type="pres">
      <dgm:prSet presAssocID="{3B7FAAED-C7C1-46C1-92CE-B51ECFCFE604}" presName="Name37" presStyleLbl="parChTrans1D2" presStyleIdx="1" presStyleCnt="2"/>
      <dgm:spPr/>
    </dgm:pt>
    <dgm:pt modelId="{D0006165-3A7F-4D7B-96EC-E50FB626E1F2}" type="pres">
      <dgm:prSet presAssocID="{A3AA84E4-3371-4AA9-A530-31901480A2AF}" presName="hierRoot2" presStyleCnt="0">
        <dgm:presLayoutVars>
          <dgm:hierBranch val="init"/>
        </dgm:presLayoutVars>
      </dgm:prSet>
      <dgm:spPr/>
    </dgm:pt>
    <dgm:pt modelId="{03EBEB06-2F84-4F8E-ABA1-66249205FAF3}" type="pres">
      <dgm:prSet presAssocID="{A3AA84E4-3371-4AA9-A530-31901480A2AF}" presName="rootComposite" presStyleCnt="0"/>
      <dgm:spPr/>
    </dgm:pt>
    <dgm:pt modelId="{85C9A6F3-9BF7-43AB-8296-F32ED3C178E4}" type="pres">
      <dgm:prSet presAssocID="{A3AA84E4-3371-4AA9-A530-31901480A2AF}" presName="rootText" presStyleLbl="node2" presStyleIdx="1" presStyleCnt="2">
        <dgm:presLayoutVars>
          <dgm:chPref val="3"/>
        </dgm:presLayoutVars>
      </dgm:prSet>
      <dgm:spPr/>
    </dgm:pt>
    <dgm:pt modelId="{710084A5-9A20-4FD5-A3E9-5FC81D53ED0A}" type="pres">
      <dgm:prSet presAssocID="{A3AA84E4-3371-4AA9-A530-31901480A2AF}" presName="rootConnector" presStyleLbl="node2" presStyleIdx="1" presStyleCnt="2"/>
      <dgm:spPr/>
    </dgm:pt>
    <dgm:pt modelId="{58AEA087-E960-420A-8280-3471A49373F0}" type="pres">
      <dgm:prSet presAssocID="{A3AA84E4-3371-4AA9-A530-31901480A2AF}" presName="hierChild4" presStyleCnt="0"/>
      <dgm:spPr/>
    </dgm:pt>
    <dgm:pt modelId="{5425C42F-C485-4DF4-97DF-A97314AC6FF8}" type="pres">
      <dgm:prSet presAssocID="{A3AA84E4-3371-4AA9-A530-31901480A2AF}" presName="hierChild5" presStyleCnt="0"/>
      <dgm:spPr/>
    </dgm:pt>
    <dgm:pt modelId="{D3959ED6-807F-4CD3-891C-4F9EDD3E6FE1}" type="pres">
      <dgm:prSet presAssocID="{F7A31D79-8AAB-4469-87B1-2CE9443E8242}" presName="hierChild3" presStyleCnt="0"/>
      <dgm:spPr/>
    </dgm:pt>
  </dgm:ptLst>
  <dgm:cxnLst>
    <dgm:cxn modelId="{D1753949-AE93-4621-975A-55B90FC36397}" type="presOf" srcId="{00400938-12AE-43DF-AC9D-B6C15D65E12F}" destId="{FFE7052C-5190-417F-9891-55C09CD562CD}" srcOrd="0" destOrd="0" presId="urn:microsoft.com/office/officeart/2005/8/layout/orgChart1"/>
    <dgm:cxn modelId="{C1DCBB4D-BFB0-4E12-A0FB-97CB5E5C8792}" srcId="{F7A31D79-8AAB-4469-87B1-2CE9443E8242}" destId="{A3AA84E4-3371-4AA9-A530-31901480A2AF}" srcOrd="1" destOrd="0" parTransId="{3B7FAAED-C7C1-46C1-92CE-B51ECFCFE604}" sibTransId="{37C10FCB-CDB3-485D-B478-914DF4297F41}"/>
    <dgm:cxn modelId="{BB988278-0CB0-4EB6-AE35-C793419090FE}" type="presOf" srcId="{F7A31D79-8AAB-4469-87B1-2CE9443E8242}" destId="{EE368727-CEB8-4AE0-A612-5FA950716B46}" srcOrd="1" destOrd="0" presId="urn:microsoft.com/office/officeart/2005/8/layout/orgChart1"/>
    <dgm:cxn modelId="{16B66E79-DEE7-4D21-951C-3EE639B5A0CC}" type="presOf" srcId="{A3AA84E4-3371-4AA9-A530-31901480A2AF}" destId="{85C9A6F3-9BF7-43AB-8296-F32ED3C178E4}" srcOrd="0" destOrd="0" presId="urn:microsoft.com/office/officeart/2005/8/layout/orgChart1"/>
    <dgm:cxn modelId="{FFC13B9C-16CB-415E-83F5-C7015E852ACA}" type="presOf" srcId="{3B7FAAED-C7C1-46C1-92CE-B51ECFCFE604}" destId="{A027A520-26FF-4A8C-9FDB-766573C6A643}" srcOrd="0" destOrd="0" presId="urn:microsoft.com/office/officeart/2005/8/layout/orgChart1"/>
    <dgm:cxn modelId="{D8AB1CB1-E757-455E-BE0F-52745CD25ED4}" srcId="{F7A31D79-8AAB-4469-87B1-2CE9443E8242}" destId="{00400938-12AE-43DF-AC9D-B6C15D65E12F}" srcOrd="0" destOrd="0" parTransId="{A9A8DF33-81E2-4591-BC9C-635F0D00E7B3}" sibTransId="{D778CEFE-FFF0-4EED-9D7D-EA4B4D3E1C45}"/>
    <dgm:cxn modelId="{9E677BC5-F8C4-4235-ADE4-29C02AC5D1C0}" srcId="{ED5B5721-9E96-4CB4-917F-5C424B77BF01}" destId="{F7A31D79-8AAB-4469-87B1-2CE9443E8242}" srcOrd="0" destOrd="0" parTransId="{33BB17B7-5660-4E3C-B1A5-1C76D7A91520}" sibTransId="{F34FFE80-6855-48FC-BDC7-6214C06C52F4}"/>
    <dgm:cxn modelId="{8D5405CD-99DA-40D2-A08C-4237A63DAC1E}" type="presOf" srcId="{A9A8DF33-81E2-4591-BC9C-635F0D00E7B3}" destId="{928818D5-4277-49F3-BB2A-84B4EF88A93A}" srcOrd="0" destOrd="0" presId="urn:microsoft.com/office/officeart/2005/8/layout/orgChart1"/>
    <dgm:cxn modelId="{047902CF-F2F0-41B6-8273-E7FA2C2978A0}" type="presOf" srcId="{A3AA84E4-3371-4AA9-A530-31901480A2AF}" destId="{710084A5-9A20-4FD5-A3E9-5FC81D53ED0A}" srcOrd="1" destOrd="0" presId="urn:microsoft.com/office/officeart/2005/8/layout/orgChart1"/>
    <dgm:cxn modelId="{D0C8D8D7-ABEC-4C18-AC25-D5BE13C882CB}" type="presOf" srcId="{00400938-12AE-43DF-AC9D-B6C15D65E12F}" destId="{9F33BF7C-F30E-4FF4-825E-3A08A0F5B3B9}" srcOrd="1" destOrd="0" presId="urn:microsoft.com/office/officeart/2005/8/layout/orgChart1"/>
    <dgm:cxn modelId="{3F5564E5-E394-450D-A784-B5D04AD79672}" type="presOf" srcId="{F7A31D79-8AAB-4469-87B1-2CE9443E8242}" destId="{53F15CD0-1C12-4C47-9617-96ED26C46C87}" srcOrd="0" destOrd="0" presId="urn:microsoft.com/office/officeart/2005/8/layout/orgChart1"/>
    <dgm:cxn modelId="{B05100F0-776D-45E7-99B8-F4AAED696BE2}" type="presOf" srcId="{ED5B5721-9E96-4CB4-917F-5C424B77BF01}" destId="{33D01417-E164-4058-864B-AF606E4A38B0}" srcOrd="0" destOrd="0" presId="urn:microsoft.com/office/officeart/2005/8/layout/orgChart1"/>
    <dgm:cxn modelId="{4C125B69-F988-4ADF-BAFD-F9429B126A26}" type="presParOf" srcId="{33D01417-E164-4058-864B-AF606E4A38B0}" destId="{1A3C5129-82C3-4811-8BB1-681D3B389052}" srcOrd="0" destOrd="0" presId="urn:microsoft.com/office/officeart/2005/8/layout/orgChart1"/>
    <dgm:cxn modelId="{E9ADFE01-0992-4BFE-A319-CE47439CE11B}" type="presParOf" srcId="{1A3C5129-82C3-4811-8BB1-681D3B389052}" destId="{21DECA7A-79D7-45C1-A1AD-1372F2C8B716}" srcOrd="0" destOrd="0" presId="urn:microsoft.com/office/officeart/2005/8/layout/orgChart1"/>
    <dgm:cxn modelId="{6C3D7BE2-F352-4B8E-B81D-A34417090D0A}" type="presParOf" srcId="{21DECA7A-79D7-45C1-A1AD-1372F2C8B716}" destId="{53F15CD0-1C12-4C47-9617-96ED26C46C87}" srcOrd="0" destOrd="0" presId="urn:microsoft.com/office/officeart/2005/8/layout/orgChart1"/>
    <dgm:cxn modelId="{709D334C-8ABE-485D-A87C-F47682718F67}" type="presParOf" srcId="{21DECA7A-79D7-45C1-A1AD-1372F2C8B716}" destId="{EE368727-CEB8-4AE0-A612-5FA950716B46}" srcOrd="1" destOrd="0" presId="urn:microsoft.com/office/officeart/2005/8/layout/orgChart1"/>
    <dgm:cxn modelId="{A4CEDE5A-A771-4366-A8B0-52B7F814392D}" type="presParOf" srcId="{1A3C5129-82C3-4811-8BB1-681D3B389052}" destId="{926B3A17-DB86-46D8-9B2F-EA245D7294C3}" srcOrd="1" destOrd="0" presId="urn:microsoft.com/office/officeart/2005/8/layout/orgChart1"/>
    <dgm:cxn modelId="{62A8A785-1C2D-4F2A-BE3C-2D7745E8922F}" type="presParOf" srcId="{926B3A17-DB86-46D8-9B2F-EA245D7294C3}" destId="{928818D5-4277-49F3-BB2A-84B4EF88A93A}" srcOrd="0" destOrd="0" presId="urn:microsoft.com/office/officeart/2005/8/layout/orgChart1"/>
    <dgm:cxn modelId="{BB766C29-B4E4-4413-B1EC-EC3A3A16DE55}" type="presParOf" srcId="{926B3A17-DB86-46D8-9B2F-EA245D7294C3}" destId="{8A1F8522-8D4B-4AC0-821C-F219E1390FF0}" srcOrd="1" destOrd="0" presId="urn:microsoft.com/office/officeart/2005/8/layout/orgChart1"/>
    <dgm:cxn modelId="{313BE0B0-FC23-46CE-B8E1-CBFFAC78C07F}" type="presParOf" srcId="{8A1F8522-8D4B-4AC0-821C-F219E1390FF0}" destId="{8346EEE9-AE5F-4FDA-B70F-CCD8C84CB693}" srcOrd="0" destOrd="0" presId="urn:microsoft.com/office/officeart/2005/8/layout/orgChart1"/>
    <dgm:cxn modelId="{DBC38BFE-C257-4870-B6B0-308DE8B6C35D}" type="presParOf" srcId="{8346EEE9-AE5F-4FDA-B70F-CCD8C84CB693}" destId="{FFE7052C-5190-417F-9891-55C09CD562CD}" srcOrd="0" destOrd="0" presId="urn:microsoft.com/office/officeart/2005/8/layout/orgChart1"/>
    <dgm:cxn modelId="{0D2DB3B4-728A-4EDE-8B03-EEC7744CC384}" type="presParOf" srcId="{8346EEE9-AE5F-4FDA-B70F-CCD8C84CB693}" destId="{9F33BF7C-F30E-4FF4-825E-3A08A0F5B3B9}" srcOrd="1" destOrd="0" presId="urn:microsoft.com/office/officeart/2005/8/layout/orgChart1"/>
    <dgm:cxn modelId="{CD5A60D7-0488-4CC2-A335-384C27DAC2B2}" type="presParOf" srcId="{8A1F8522-8D4B-4AC0-821C-F219E1390FF0}" destId="{036CB434-1F7F-43A5-85B0-4BDCD15B246E}" srcOrd="1" destOrd="0" presId="urn:microsoft.com/office/officeart/2005/8/layout/orgChart1"/>
    <dgm:cxn modelId="{1C1A1248-29BF-4956-B003-A17A69B8A842}" type="presParOf" srcId="{8A1F8522-8D4B-4AC0-821C-F219E1390FF0}" destId="{93CDDE16-E348-47C7-A99F-C9E4BAFB3392}" srcOrd="2" destOrd="0" presId="urn:microsoft.com/office/officeart/2005/8/layout/orgChart1"/>
    <dgm:cxn modelId="{3144E4B9-773F-4360-BE5C-8428C070DB3B}" type="presParOf" srcId="{926B3A17-DB86-46D8-9B2F-EA245D7294C3}" destId="{A027A520-26FF-4A8C-9FDB-766573C6A643}" srcOrd="2" destOrd="0" presId="urn:microsoft.com/office/officeart/2005/8/layout/orgChart1"/>
    <dgm:cxn modelId="{717C1077-1ACE-47D5-97FD-ABA2F5F70D93}" type="presParOf" srcId="{926B3A17-DB86-46D8-9B2F-EA245D7294C3}" destId="{D0006165-3A7F-4D7B-96EC-E50FB626E1F2}" srcOrd="3" destOrd="0" presId="urn:microsoft.com/office/officeart/2005/8/layout/orgChart1"/>
    <dgm:cxn modelId="{9254EEDD-12B8-442F-9F4A-808F7F920C0C}" type="presParOf" srcId="{D0006165-3A7F-4D7B-96EC-E50FB626E1F2}" destId="{03EBEB06-2F84-4F8E-ABA1-66249205FAF3}" srcOrd="0" destOrd="0" presId="urn:microsoft.com/office/officeart/2005/8/layout/orgChart1"/>
    <dgm:cxn modelId="{D9B12251-FA14-4911-AC75-D3C6D165B7E7}" type="presParOf" srcId="{03EBEB06-2F84-4F8E-ABA1-66249205FAF3}" destId="{85C9A6F3-9BF7-43AB-8296-F32ED3C178E4}" srcOrd="0" destOrd="0" presId="urn:microsoft.com/office/officeart/2005/8/layout/orgChart1"/>
    <dgm:cxn modelId="{0CBD6C05-17FC-486E-A11D-65FEB3750491}" type="presParOf" srcId="{03EBEB06-2F84-4F8E-ABA1-66249205FAF3}" destId="{710084A5-9A20-4FD5-A3E9-5FC81D53ED0A}" srcOrd="1" destOrd="0" presId="urn:microsoft.com/office/officeart/2005/8/layout/orgChart1"/>
    <dgm:cxn modelId="{DD301884-21DC-4531-B27E-5AC705E0AE14}" type="presParOf" srcId="{D0006165-3A7F-4D7B-96EC-E50FB626E1F2}" destId="{58AEA087-E960-420A-8280-3471A49373F0}" srcOrd="1" destOrd="0" presId="urn:microsoft.com/office/officeart/2005/8/layout/orgChart1"/>
    <dgm:cxn modelId="{41F4D937-82E1-44CD-B511-2794F437EDA3}" type="presParOf" srcId="{D0006165-3A7F-4D7B-96EC-E50FB626E1F2}" destId="{5425C42F-C485-4DF4-97DF-A97314AC6FF8}" srcOrd="2" destOrd="0" presId="urn:microsoft.com/office/officeart/2005/8/layout/orgChart1"/>
    <dgm:cxn modelId="{B43AA438-9EEF-429A-9D2F-21F7249BB998}" type="presParOf" srcId="{1A3C5129-82C3-4811-8BB1-681D3B389052}" destId="{D3959ED6-807F-4CD3-891C-4F9EDD3E6FE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8F9D9-51D1-411C-99B5-4614DD8E8394}">
      <dsp:nvSpPr>
        <dsp:cNvPr id="0" name=""/>
        <dsp:cNvSpPr/>
      </dsp:nvSpPr>
      <dsp:spPr>
        <a:xfrm>
          <a:off x="4064000" y="1248817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3DF64-1410-4BC5-A2D1-17995C2FACBB}">
      <dsp:nvSpPr>
        <dsp:cNvPr id="0" name=""/>
        <dsp:cNvSpPr/>
      </dsp:nvSpPr>
      <dsp:spPr>
        <a:xfrm>
          <a:off x="4018280" y="1248817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206765-AEE0-4D78-8714-95417FE64716}">
      <dsp:nvSpPr>
        <dsp:cNvPr id="0" name=""/>
        <dsp:cNvSpPr/>
      </dsp:nvSpPr>
      <dsp:spPr>
        <a:xfrm>
          <a:off x="1188690" y="1248817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4B13C-1249-4DBC-A816-8A94579EBE8D}">
      <dsp:nvSpPr>
        <dsp:cNvPr id="0" name=""/>
        <dsp:cNvSpPr/>
      </dsp:nvSpPr>
      <dsp:spPr>
        <a:xfrm>
          <a:off x="2875855" y="6067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Company</a:t>
          </a:r>
        </a:p>
      </dsp:txBody>
      <dsp:txXfrm>
        <a:off x="2875855" y="60673"/>
        <a:ext cx="2376289" cy="1188144"/>
      </dsp:txXfrm>
    </dsp:sp>
    <dsp:sp modelId="{A817B41C-F7E2-47A6-94C4-E67891952484}">
      <dsp:nvSpPr>
        <dsp:cNvPr id="0" name=""/>
        <dsp:cNvSpPr/>
      </dsp:nvSpPr>
      <dsp:spPr>
        <a:xfrm>
          <a:off x="545" y="174783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Google</a:t>
          </a:r>
        </a:p>
      </dsp:txBody>
      <dsp:txXfrm>
        <a:off x="545" y="1747838"/>
        <a:ext cx="2376289" cy="1188144"/>
      </dsp:txXfrm>
    </dsp:sp>
    <dsp:sp modelId="{F0077D4F-0FA7-4893-9B1F-64BA1E95B4CE}">
      <dsp:nvSpPr>
        <dsp:cNvPr id="0" name=""/>
        <dsp:cNvSpPr/>
      </dsp:nvSpPr>
      <dsp:spPr>
        <a:xfrm>
          <a:off x="2875855" y="174783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Facebook</a:t>
          </a:r>
        </a:p>
      </dsp:txBody>
      <dsp:txXfrm>
        <a:off x="2875855" y="1747838"/>
        <a:ext cx="2376289" cy="1188144"/>
      </dsp:txXfrm>
    </dsp:sp>
    <dsp:sp modelId="{7DFA0017-B8B2-43BC-A2CE-C5CD639420BA}">
      <dsp:nvSpPr>
        <dsp:cNvPr id="0" name=""/>
        <dsp:cNvSpPr/>
      </dsp:nvSpPr>
      <dsp:spPr>
        <a:xfrm>
          <a:off x="5751165" y="174783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ABC Pharma</a:t>
          </a:r>
        </a:p>
      </dsp:txBody>
      <dsp:txXfrm>
        <a:off x="5751165" y="1747838"/>
        <a:ext cx="2376289" cy="11881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39F29-1FF6-4FB2-ABFF-F728D63C3C44}">
      <dsp:nvSpPr>
        <dsp:cNvPr id="0" name=""/>
        <dsp:cNvSpPr/>
      </dsp:nvSpPr>
      <dsp:spPr>
        <a:xfrm>
          <a:off x="5257800" y="653156"/>
          <a:ext cx="1574564" cy="27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35"/>
              </a:lnTo>
              <a:lnTo>
                <a:pt x="1574564" y="136635"/>
              </a:lnTo>
              <a:lnTo>
                <a:pt x="1574564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D8D304-31D0-4E8D-8FC3-045E763DCFAB}">
      <dsp:nvSpPr>
        <dsp:cNvPr id="0" name=""/>
        <dsp:cNvSpPr/>
      </dsp:nvSpPr>
      <dsp:spPr>
        <a:xfrm>
          <a:off x="5212080" y="653156"/>
          <a:ext cx="91440" cy="27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9BCC4-1360-44E1-94DC-AA41CA2BD9F1}">
      <dsp:nvSpPr>
        <dsp:cNvPr id="0" name=""/>
        <dsp:cNvSpPr/>
      </dsp:nvSpPr>
      <dsp:spPr>
        <a:xfrm>
          <a:off x="3162718" y="1577074"/>
          <a:ext cx="195193" cy="2446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6430"/>
              </a:lnTo>
              <a:lnTo>
                <a:pt x="195193" y="24464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1AFFD-520F-482F-BB37-DF8CCDB51570}">
      <dsp:nvSpPr>
        <dsp:cNvPr id="0" name=""/>
        <dsp:cNvSpPr/>
      </dsp:nvSpPr>
      <dsp:spPr>
        <a:xfrm>
          <a:off x="3162718" y="1577074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5347B-3DAE-47EA-BAEB-464909562011}">
      <dsp:nvSpPr>
        <dsp:cNvPr id="0" name=""/>
        <dsp:cNvSpPr/>
      </dsp:nvSpPr>
      <dsp:spPr>
        <a:xfrm>
          <a:off x="3162718" y="1577074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C94BD-F9DB-4004-AF4C-707283135E05}">
      <dsp:nvSpPr>
        <dsp:cNvPr id="0" name=""/>
        <dsp:cNvSpPr/>
      </dsp:nvSpPr>
      <dsp:spPr>
        <a:xfrm>
          <a:off x="3683235" y="653156"/>
          <a:ext cx="1574564" cy="273271"/>
        </a:xfrm>
        <a:custGeom>
          <a:avLst/>
          <a:gdLst/>
          <a:ahLst/>
          <a:cxnLst/>
          <a:rect l="0" t="0" r="0" b="0"/>
          <a:pathLst>
            <a:path>
              <a:moveTo>
                <a:pt x="1574564" y="0"/>
              </a:moveTo>
              <a:lnTo>
                <a:pt x="1574564" y="136635"/>
              </a:lnTo>
              <a:lnTo>
                <a:pt x="0" y="136635"/>
              </a:lnTo>
              <a:lnTo>
                <a:pt x="0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C723D3-5DD5-473A-BCFA-BFCD58296343}">
      <dsp:nvSpPr>
        <dsp:cNvPr id="0" name=""/>
        <dsp:cNvSpPr/>
      </dsp:nvSpPr>
      <dsp:spPr>
        <a:xfrm>
          <a:off x="4607153" y="2510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Company</a:t>
          </a:r>
        </a:p>
      </dsp:txBody>
      <dsp:txXfrm>
        <a:off x="4607153" y="2510"/>
        <a:ext cx="1301292" cy="650646"/>
      </dsp:txXfrm>
    </dsp:sp>
    <dsp:sp modelId="{A1AB6B12-91E2-4DE1-95C5-C812896929AF}">
      <dsp:nvSpPr>
        <dsp:cNvPr id="0" name=""/>
        <dsp:cNvSpPr/>
      </dsp:nvSpPr>
      <dsp:spPr>
        <a:xfrm>
          <a:off x="3032589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Google</a:t>
          </a:r>
        </a:p>
      </dsp:txBody>
      <dsp:txXfrm>
        <a:off x="3032589" y="926428"/>
        <a:ext cx="1301292" cy="650646"/>
      </dsp:txXfrm>
    </dsp:sp>
    <dsp:sp modelId="{5D46FF09-0AAD-4074-A368-077711AA7370}">
      <dsp:nvSpPr>
        <dsp:cNvPr id="0" name=""/>
        <dsp:cNvSpPr/>
      </dsp:nvSpPr>
      <dsp:spPr>
        <a:xfrm>
          <a:off x="3357912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Business manager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accent2"/>
              </a:solidFill>
            </a:rPr>
            <a:t>YES</a:t>
          </a:r>
          <a:endParaRPr lang="en-US" sz="1300" kern="1200" dirty="0"/>
        </a:p>
      </dsp:txBody>
      <dsp:txXfrm>
        <a:off x="3357912" y="1850345"/>
        <a:ext cx="1301292" cy="650646"/>
      </dsp:txXfrm>
    </dsp:sp>
    <dsp:sp modelId="{AD6B1711-042A-4630-AB6A-C7F1BFF52760}">
      <dsp:nvSpPr>
        <dsp:cNvPr id="0" name=""/>
        <dsp:cNvSpPr/>
      </dsp:nvSpPr>
      <dsp:spPr>
        <a:xfrm>
          <a:off x="3357912" y="2774263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Computer programmer</a:t>
          </a:r>
        </a:p>
      </dsp:txBody>
      <dsp:txXfrm>
        <a:off x="3357912" y="2774263"/>
        <a:ext cx="1301292" cy="650646"/>
      </dsp:txXfrm>
    </dsp:sp>
    <dsp:sp modelId="{A889A87A-D582-4348-B9A0-C460CBB6EA2F}">
      <dsp:nvSpPr>
        <dsp:cNvPr id="0" name=""/>
        <dsp:cNvSpPr/>
      </dsp:nvSpPr>
      <dsp:spPr>
        <a:xfrm>
          <a:off x="3357912" y="3698181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Sales executive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accent2"/>
              </a:solidFill>
            </a:rPr>
            <a:t>NO</a:t>
          </a:r>
          <a:endParaRPr lang="en-US" sz="1300" kern="1200" dirty="0"/>
        </a:p>
      </dsp:txBody>
      <dsp:txXfrm>
        <a:off x="3357912" y="3698181"/>
        <a:ext cx="1301292" cy="650646"/>
      </dsp:txXfrm>
    </dsp:sp>
    <dsp:sp modelId="{4757AAA7-998B-4E9D-8E0B-5B1D1550426E}">
      <dsp:nvSpPr>
        <dsp:cNvPr id="0" name=""/>
        <dsp:cNvSpPr/>
      </dsp:nvSpPr>
      <dsp:spPr>
        <a:xfrm>
          <a:off x="4607153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Facebook</a:t>
          </a:r>
        </a:p>
      </dsp:txBody>
      <dsp:txXfrm>
        <a:off x="4607153" y="926428"/>
        <a:ext cx="1301292" cy="650646"/>
      </dsp:txXfrm>
    </dsp:sp>
    <dsp:sp modelId="{1E67B028-F65F-48C8-A3A3-81BDF5943251}">
      <dsp:nvSpPr>
        <dsp:cNvPr id="0" name=""/>
        <dsp:cNvSpPr/>
      </dsp:nvSpPr>
      <dsp:spPr>
        <a:xfrm>
          <a:off x="6181717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Abc</a:t>
          </a:r>
          <a:r>
            <a:rPr lang="en-US" sz="1300" kern="1200" dirty="0"/>
            <a:t> pharma</a:t>
          </a:r>
        </a:p>
      </dsp:txBody>
      <dsp:txXfrm>
        <a:off x="6181717" y="926428"/>
        <a:ext cx="1301292" cy="6506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1B456-3098-4AE1-9205-30EBCB393CF7}">
      <dsp:nvSpPr>
        <dsp:cNvPr id="0" name=""/>
        <dsp:cNvSpPr/>
      </dsp:nvSpPr>
      <dsp:spPr>
        <a:xfrm>
          <a:off x="7963293" y="1937202"/>
          <a:ext cx="1803662" cy="31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16"/>
              </a:lnTo>
              <a:lnTo>
                <a:pt x="1803662" y="156516"/>
              </a:lnTo>
              <a:lnTo>
                <a:pt x="1803662" y="313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1EA194-01DD-405E-8F28-4F78CAA4F2D3}">
      <dsp:nvSpPr>
        <dsp:cNvPr id="0" name=""/>
        <dsp:cNvSpPr/>
      </dsp:nvSpPr>
      <dsp:spPr>
        <a:xfrm>
          <a:off x="7917573" y="1937202"/>
          <a:ext cx="91440" cy="313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3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10BED-BA03-4A23-9CED-4B0DC16007E8}">
      <dsp:nvSpPr>
        <dsp:cNvPr id="0" name=""/>
        <dsp:cNvSpPr/>
      </dsp:nvSpPr>
      <dsp:spPr>
        <a:xfrm>
          <a:off x="5563379" y="2995549"/>
          <a:ext cx="223594" cy="1744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037"/>
              </a:lnTo>
              <a:lnTo>
                <a:pt x="223594" y="17440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41DE5-7C8E-4942-B65E-7048541B94AC}">
      <dsp:nvSpPr>
        <dsp:cNvPr id="0" name=""/>
        <dsp:cNvSpPr/>
      </dsp:nvSpPr>
      <dsp:spPr>
        <a:xfrm>
          <a:off x="5563379" y="2995549"/>
          <a:ext cx="223594" cy="685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5689"/>
              </a:lnTo>
              <a:lnTo>
                <a:pt x="223594" y="6856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40194-E0D0-4CC7-A0FE-1BAD4E74A933}">
      <dsp:nvSpPr>
        <dsp:cNvPr id="0" name=""/>
        <dsp:cNvSpPr/>
      </dsp:nvSpPr>
      <dsp:spPr>
        <a:xfrm>
          <a:off x="6159631" y="1937202"/>
          <a:ext cx="1803662" cy="313032"/>
        </a:xfrm>
        <a:custGeom>
          <a:avLst/>
          <a:gdLst/>
          <a:ahLst/>
          <a:cxnLst/>
          <a:rect l="0" t="0" r="0" b="0"/>
          <a:pathLst>
            <a:path>
              <a:moveTo>
                <a:pt x="1803662" y="0"/>
              </a:moveTo>
              <a:lnTo>
                <a:pt x="1803662" y="156516"/>
              </a:lnTo>
              <a:lnTo>
                <a:pt x="0" y="156516"/>
              </a:lnTo>
              <a:lnTo>
                <a:pt x="0" y="313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57785-D3B9-4C29-BC39-E1ECD54D33F0}">
      <dsp:nvSpPr>
        <dsp:cNvPr id="0" name=""/>
        <dsp:cNvSpPr/>
      </dsp:nvSpPr>
      <dsp:spPr>
        <a:xfrm>
          <a:off x="5257800" y="878855"/>
          <a:ext cx="2705493" cy="31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16"/>
              </a:lnTo>
              <a:lnTo>
                <a:pt x="2705493" y="156516"/>
              </a:lnTo>
              <a:lnTo>
                <a:pt x="2705493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5F724-87C0-40A4-A93F-9DC562486933}">
      <dsp:nvSpPr>
        <dsp:cNvPr id="0" name=""/>
        <dsp:cNvSpPr/>
      </dsp:nvSpPr>
      <dsp:spPr>
        <a:xfrm>
          <a:off x="4355968" y="878855"/>
          <a:ext cx="901831" cy="313032"/>
        </a:xfrm>
        <a:custGeom>
          <a:avLst/>
          <a:gdLst/>
          <a:ahLst/>
          <a:cxnLst/>
          <a:rect l="0" t="0" r="0" b="0"/>
          <a:pathLst>
            <a:path>
              <a:moveTo>
                <a:pt x="901831" y="0"/>
              </a:moveTo>
              <a:lnTo>
                <a:pt x="901831" y="156516"/>
              </a:lnTo>
              <a:lnTo>
                <a:pt x="0" y="156516"/>
              </a:lnTo>
              <a:lnTo>
                <a:pt x="0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10EFC4-6392-41D6-B7B5-5D4B02C2D31D}">
      <dsp:nvSpPr>
        <dsp:cNvPr id="0" name=""/>
        <dsp:cNvSpPr/>
      </dsp:nvSpPr>
      <dsp:spPr>
        <a:xfrm>
          <a:off x="2552306" y="1937202"/>
          <a:ext cx="1803662" cy="31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16"/>
              </a:lnTo>
              <a:lnTo>
                <a:pt x="1803662" y="156516"/>
              </a:lnTo>
              <a:lnTo>
                <a:pt x="1803662" y="313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841B4-3886-4865-AA52-C81BE1025545}">
      <dsp:nvSpPr>
        <dsp:cNvPr id="0" name=""/>
        <dsp:cNvSpPr/>
      </dsp:nvSpPr>
      <dsp:spPr>
        <a:xfrm>
          <a:off x="1956054" y="2995549"/>
          <a:ext cx="223594" cy="1744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037"/>
              </a:lnTo>
              <a:lnTo>
                <a:pt x="223594" y="17440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2BBC6-43EB-4ADC-99F3-448E737E0538}">
      <dsp:nvSpPr>
        <dsp:cNvPr id="0" name=""/>
        <dsp:cNvSpPr/>
      </dsp:nvSpPr>
      <dsp:spPr>
        <a:xfrm>
          <a:off x="1956054" y="2995549"/>
          <a:ext cx="223594" cy="685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5689"/>
              </a:lnTo>
              <a:lnTo>
                <a:pt x="223594" y="6856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7274C-A5AE-4199-A6D6-C3C6571F545E}">
      <dsp:nvSpPr>
        <dsp:cNvPr id="0" name=""/>
        <dsp:cNvSpPr/>
      </dsp:nvSpPr>
      <dsp:spPr>
        <a:xfrm>
          <a:off x="2506586" y="1937202"/>
          <a:ext cx="91440" cy="313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3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489B3-AA0C-4CB6-9A96-529FCDB227AD}">
      <dsp:nvSpPr>
        <dsp:cNvPr id="0" name=""/>
        <dsp:cNvSpPr/>
      </dsp:nvSpPr>
      <dsp:spPr>
        <a:xfrm>
          <a:off x="748644" y="1937202"/>
          <a:ext cx="1803662" cy="313032"/>
        </a:xfrm>
        <a:custGeom>
          <a:avLst/>
          <a:gdLst/>
          <a:ahLst/>
          <a:cxnLst/>
          <a:rect l="0" t="0" r="0" b="0"/>
          <a:pathLst>
            <a:path>
              <a:moveTo>
                <a:pt x="1803662" y="0"/>
              </a:moveTo>
              <a:lnTo>
                <a:pt x="1803662" y="156516"/>
              </a:lnTo>
              <a:lnTo>
                <a:pt x="0" y="156516"/>
              </a:lnTo>
              <a:lnTo>
                <a:pt x="0" y="3130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06903-E483-4449-808C-59AFB29A054A}">
      <dsp:nvSpPr>
        <dsp:cNvPr id="0" name=""/>
        <dsp:cNvSpPr/>
      </dsp:nvSpPr>
      <dsp:spPr>
        <a:xfrm>
          <a:off x="2552306" y="878855"/>
          <a:ext cx="2705493" cy="313032"/>
        </a:xfrm>
        <a:custGeom>
          <a:avLst/>
          <a:gdLst/>
          <a:ahLst/>
          <a:cxnLst/>
          <a:rect l="0" t="0" r="0" b="0"/>
          <a:pathLst>
            <a:path>
              <a:moveTo>
                <a:pt x="2705493" y="0"/>
              </a:moveTo>
              <a:lnTo>
                <a:pt x="2705493" y="156516"/>
              </a:lnTo>
              <a:lnTo>
                <a:pt x="0" y="156516"/>
              </a:lnTo>
              <a:lnTo>
                <a:pt x="0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834EC-6240-4277-8130-1347EC10DEBB}">
      <dsp:nvSpPr>
        <dsp:cNvPr id="0" name=""/>
        <dsp:cNvSpPr/>
      </dsp:nvSpPr>
      <dsp:spPr>
        <a:xfrm>
          <a:off x="4512485" y="133540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Company</a:t>
          </a:r>
        </a:p>
      </dsp:txBody>
      <dsp:txXfrm>
        <a:off x="4512485" y="133540"/>
        <a:ext cx="1490629" cy="745314"/>
      </dsp:txXfrm>
    </dsp:sp>
    <dsp:sp modelId="{AC0AA79B-832D-4A27-8AA7-CC23492B55DC}">
      <dsp:nvSpPr>
        <dsp:cNvPr id="0" name=""/>
        <dsp:cNvSpPr/>
      </dsp:nvSpPr>
      <dsp:spPr>
        <a:xfrm>
          <a:off x="1806991" y="1191887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Google</a:t>
          </a:r>
        </a:p>
      </dsp:txBody>
      <dsp:txXfrm>
        <a:off x="1806991" y="1191887"/>
        <a:ext cx="1490629" cy="745314"/>
      </dsp:txXfrm>
    </dsp:sp>
    <dsp:sp modelId="{6B0BC222-FB66-42AB-8FDC-DD177A75C0CE}">
      <dsp:nvSpPr>
        <dsp:cNvPr id="0" name=""/>
        <dsp:cNvSpPr/>
      </dsp:nvSpPr>
      <dsp:spPr>
        <a:xfrm>
          <a:off x="3329" y="2250235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Business Manager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YES</a:t>
          </a:r>
          <a:endParaRPr lang="en-US" sz="1400" kern="1200" dirty="0"/>
        </a:p>
      </dsp:txBody>
      <dsp:txXfrm>
        <a:off x="3329" y="2250235"/>
        <a:ext cx="1490629" cy="745314"/>
      </dsp:txXfrm>
    </dsp:sp>
    <dsp:sp modelId="{B839A27F-E883-4C03-BDDD-BB6A911F0C24}">
      <dsp:nvSpPr>
        <dsp:cNvPr id="0" name=""/>
        <dsp:cNvSpPr/>
      </dsp:nvSpPr>
      <dsp:spPr>
        <a:xfrm>
          <a:off x="1806991" y="2250235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Computer programmer</a:t>
          </a:r>
        </a:p>
      </dsp:txBody>
      <dsp:txXfrm>
        <a:off x="1806991" y="2250235"/>
        <a:ext cx="1490629" cy="745314"/>
      </dsp:txXfrm>
    </dsp:sp>
    <dsp:sp modelId="{91C97059-2E08-410E-A965-C687553C61B3}">
      <dsp:nvSpPr>
        <dsp:cNvPr id="0" name=""/>
        <dsp:cNvSpPr/>
      </dsp:nvSpPr>
      <dsp:spPr>
        <a:xfrm>
          <a:off x="2179649" y="3308582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Bachelors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NO</a:t>
          </a:r>
          <a:endParaRPr lang="en-US" sz="1400" kern="1200" dirty="0"/>
        </a:p>
      </dsp:txBody>
      <dsp:txXfrm>
        <a:off x="2179649" y="3308582"/>
        <a:ext cx="1490629" cy="745314"/>
      </dsp:txXfrm>
    </dsp:sp>
    <dsp:sp modelId="{FBA12F8D-CFBB-4721-983B-4A0838350B39}">
      <dsp:nvSpPr>
        <dsp:cNvPr id="0" name=""/>
        <dsp:cNvSpPr/>
      </dsp:nvSpPr>
      <dsp:spPr>
        <a:xfrm>
          <a:off x="2179649" y="4366929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Masters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YES</a:t>
          </a:r>
          <a:endParaRPr lang="en-US" sz="1400" kern="1200" dirty="0"/>
        </a:p>
      </dsp:txBody>
      <dsp:txXfrm>
        <a:off x="2179649" y="4366929"/>
        <a:ext cx="1490629" cy="745314"/>
      </dsp:txXfrm>
    </dsp:sp>
    <dsp:sp modelId="{D8832D34-7547-4142-865A-45670F54E86C}">
      <dsp:nvSpPr>
        <dsp:cNvPr id="0" name=""/>
        <dsp:cNvSpPr/>
      </dsp:nvSpPr>
      <dsp:spPr>
        <a:xfrm>
          <a:off x="3610653" y="2250235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Sales Manager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NO</a:t>
          </a:r>
          <a:endParaRPr lang="en-US" sz="1400" kern="1200" dirty="0"/>
        </a:p>
      </dsp:txBody>
      <dsp:txXfrm>
        <a:off x="3610653" y="2250235"/>
        <a:ext cx="1490629" cy="745314"/>
      </dsp:txXfrm>
    </dsp:sp>
    <dsp:sp modelId="{F42144A8-FAB7-49A4-8BE8-285DE5FDFED0}">
      <dsp:nvSpPr>
        <dsp:cNvPr id="0" name=""/>
        <dsp:cNvSpPr/>
      </dsp:nvSpPr>
      <dsp:spPr>
        <a:xfrm>
          <a:off x="3610653" y="1191887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Facebook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YES</a:t>
          </a:r>
        </a:p>
      </dsp:txBody>
      <dsp:txXfrm>
        <a:off x="3610653" y="1191887"/>
        <a:ext cx="1490629" cy="745314"/>
      </dsp:txXfrm>
    </dsp:sp>
    <dsp:sp modelId="{7C4E0B49-D62E-47F7-8813-50CCB6D8847F}">
      <dsp:nvSpPr>
        <dsp:cNvPr id="0" name=""/>
        <dsp:cNvSpPr/>
      </dsp:nvSpPr>
      <dsp:spPr>
        <a:xfrm>
          <a:off x="7217978" y="1191887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Abc</a:t>
          </a:r>
          <a:r>
            <a:rPr lang="en-US" sz="1400" kern="1200" dirty="0"/>
            <a:t> Pharma</a:t>
          </a:r>
        </a:p>
      </dsp:txBody>
      <dsp:txXfrm>
        <a:off x="7217978" y="1191887"/>
        <a:ext cx="1490629" cy="745314"/>
      </dsp:txXfrm>
    </dsp:sp>
    <dsp:sp modelId="{566914C9-7400-42BD-8562-84E60E4223E0}">
      <dsp:nvSpPr>
        <dsp:cNvPr id="0" name=""/>
        <dsp:cNvSpPr/>
      </dsp:nvSpPr>
      <dsp:spPr>
        <a:xfrm>
          <a:off x="5414316" y="2250235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Business Manager</a:t>
          </a:r>
        </a:p>
      </dsp:txBody>
      <dsp:txXfrm>
        <a:off x="5414316" y="2250235"/>
        <a:ext cx="1490629" cy="745314"/>
      </dsp:txXfrm>
    </dsp:sp>
    <dsp:sp modelId="{D8BA9C5B-4F62-467B-959E-1753028EFEAE}">
      <dsp:nvSpPr>
        <dsp:cNvPr id="0" name=""/>
        <dsp:cNvSpPr/>
      </dsp:nvSpPr>
      <dsp:spPr>
        <a:xfrm>
          <a:off x="5786973" y="3308582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Bachelors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NO</a:t>
          </a:r>
          <a:endParaRPr lang="en-US" sz="1400" kern="1200" dirty="0"/>
        </a:p>
      </dsp:txBody>
      <dsp:txXfrm>
        <a:off x="5786973" y="3308582"/>
        <a:ext cx="1490629" cy="745314"/>
      </dsp:txXfrm>
    </dsp:sp>
    <dsp:sp modelId="{3C01AFA4-6644-4F6D-90A4-DCCD9D57372C}">
      <dsp:nvSpPr>
        <dsp:cNvPr id="0" name=""/>
        <dsp:cNvSpPr/>
      </dsp:nvSpPr>
      <dsp:spPr>
        <a:xfrm>
          <a:off x="5786973" y="4366929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Masters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YES</a:t>
          </a:r>
          <a:endParaRPr lang="en-US" sz="1400" kern="1200" dirty="0"/>
        </a:p>
      </dsp:txBody>
      <dsp:txXfrm>
        <a:off x="5786973" y="4366929"/>
        <a:ext cx="1490629" cy="745314"/>
      </dsp:txXfrm>
    </dsp:sp>
    <dsp:sp modelId="{D520DB0B-DCAB-4EDD-80C6-9E188BA26BCA}">
      <dsp:nvSpPr>
        <dsp:cNvPr id="0" name=""/>
        <dsp:cNvSpPr/>
      </dsp:nvSpPr>
      <dsp:spPr>
        <a:xfrm>
          <a:off x="7217978" y="2250235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Computer Programmer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NO</a:t>
          </a:r>
          <a:endParaRPr lang="en-US" sz="1400" kern="1200" dirty="0"/>
        </a:p>
      </dsp:txBody>
      <dsp:txXfrm>
        <a:off x="7217978" y="2250235"/>
        <a:ext cx="1490629" cy="745314"/>
      </dsp:txXfrm>
    </dsp:sp>
    <dsp:sp modelId="{98FE9C25-FA3C-49D9-94C3-93E05C13AFF5}">
      <dsp:nvSpPr>
        <dsp:cNvPr id="0" name=""/>
        <dsp:cNvSpPr/>
      </dsp:nvSpPr>
      <dsp:spPr>
        <a:xfrm>
          <a:off x="9021640" y="2250235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Sales Manager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Business Manager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2"/>
              </a:solidFill>
            </a:rPr>
            <a:t>NO</a:t>
          </a:r>
          <a:endParaRPr lang="en-US" sz="1400" kern="1200" dirty="0"/>
        </a:p>
      </dsp:txBody>
      <dsp:txXfrm>
        <a:off x="9021640" y="2250235"/>
        <a:ext cx="1490629" cy="7453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E96D9-AEF7-4109-95BC-6108721EEE60}">
      <dsp:nvSpPr>
        <dsp:cNvPr id="0" name=""/>
        <dsp:cNvSpPr/>
      </dsp:nvSpPr>
      <dsp:spPr>
        <a:xfrm>
          <a:off x="1707509" y="662712"/>
          <a:ext cx="800759" cy="277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74"/>
              </a:lnTo>
              <a:lnTo>
                <a:pt x="800759" y="138974"/>
              </a:lnTo>
              <a:lnTo>
                <a:pt x="800759" y="2779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1993C-B4C7-4827-8C36-EC82F2699BD1}">
      <dsp:nvSpPr>
        <dsp:cNvPr id="0" name=""/>
        <dsp:cNvSpPr/>
      </dsp:nvSpPr>
      <dsp:spPr>
        <a:xfrm>
          <a:off x="906749" y="662712"/>
          <a:ext cx="800759" cy="277949"/>
        </a:xfrm>
        <a:custGeom>
          <a:avLst/>
          <a:gdLst/>
          <a:ahLst/>
          <a:cxnLst/>
          <a:rect l="0" t="0" r="0" b="0"/>
          <a:pathLst>
            <a:path>
              <a:moveTo>
                <a:pt x="800759" y="0"/>
              </a:moveTo>
              <a:lnTo>
                <a:pt x="800759" y="138974"/>
              </a:lnTo>
              <a:lnTo>
                <a:pt x="0" y="138974"/>
              </a:lnTo>
              <a:lnTo>
                <a:pt x="0" y="2779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39ADA-4742-465A-9AFC-C4DC005C11FF}">
      <dsp:nvSpPr>
        <dsp:cNvPr id="0" name=""/>
        <dsp:cNvSpPr/>
      </dsp:nvSpPr>
      <dsp:spPr>
        <a:xfrm>
          <a:off x="1045724" y="927"/>
          <a:ext cx="1323569" cy="6617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Company</a:t>
          </a:r>
        </a:p>
      </dsp:txBody>
      <dsp:txXfrm>
        <a:off x="1045724" y="927"/>
        <a:ext cx="1323569" cy="661784"/>
      </dsp:txXfrm>
    </dsp:sp>
    <dsp:sp modelId="{456AB5A3-7F74-4A5C-AF93-872458A5BA80}">
      <dsp:nvSpPr>
        <dsp:cNvPr id="0" name=""/>
        <dsp:cNvSpPr/>
      </dsp:nvSpPr>
      <dsp:spPr>
        <a:xfrm>
          <a:off x="244964" y="940662"/>
          <a:ext cx="1323569" cy="6617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Facebook</a:t>
          </a:r>
        </a:p>
      </dsp:txBody>
      <dsp:txXfrm>
        <a:off x="244964" y="940662"/>
        <a:ext cx="1323569" cy="661784"/>
      </dsp:txXfrm>
    </dsp:sp>
    <dsp:sp modelId="{CA148066-A38E-4E53-A85F-D977AD3C8D2A}">
      <dsp:nvSpPr>
        <dsp:cNvPr id="0" name=""/>
        <dsp:cNvSpPr/>
      </dsp:nvSpPr>
      <dsp:spPr>
        <a:xfrm>
          <a:off x="1846483" y="940662"/>
          <a:ext cx="1323569" cy="6617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Abc</a:t>
          </a:r>
          <a:r>
            <a:rPr lang="en-US" sz="2200" kern="1200" dirty="0"/>
            <a:t> pharma</a:t>
          </a:r>
        </a:p>
      </dsp:txBody>
      <dsp:txXfrm>
        <a:off x="1846483" y="940662"/>
        <a:ext cx="1323569" cy="6617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7A520-26FF-4A8C-9FDB-766573C6A643}">
      <dsp:nvSpPr>
        <dsp:cNvPr id="0" name=""/>
        <dsp:cNvSpPr/>
      </dsp:nvSpPr>
      <dsp:spPr>
        <a:xfrm>
          <a:off x="1999842" y="832120"/>
          <a:ext cx="1005792" cy="349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58"/>
              </a:lnTo>
              <a:lnTo>
                <a:pt x="1005792" y="174558"/>
              </a:lnTo>
              <a:lnTo>
                <a:pt x="1005792" y="349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818D5-4277-49F3-BB2A-84B4EF88A93A}">
      <dsp:nvSpPr>
        <dsp:cNvPr id="0" name=""/>
        <dsp:cNvSpPr/>
      </dsp:nvSpPr>
      <dsp:spPr>
        <a:xfrm>
          <a:off x="994049" y="832120"/>
          <a:ext cx="1005792" cy="349117"/>
        </a:xfrm>
        <a:custGeom>
          <a:avLst/>
          <a:gdLst/>
          <a:ahLst/>
          <a:cxnLst/>
          <a:rect l="0" t="0" r="0" b="0"/>
          <a:pathLst>
            <a:path>
              <a:moveTo>
                <a:pt x="1005792" y="0"/>
              </a:moveTo>
              <a:lnTo>
                <a:pt x="1005792" y="174558"/>
              </a:lnTo>
              <a:lnTo>
                <a:pt x="0" y="174558"/>
              </a:lnTo>
              <a:lnTo>
                <a:pt x="0" y="349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15CD0-1C12-4C47-9617-96ED26C46C87}">
      <dsp:nvSpPr>
        <dsp:cNvPr id="0" name=""/>
        <dsp:cNvSpPr/>
      </dsp:nvSpPr>
      <dsp:spPr>
        <a:xfrm>
          <a:off x="1168608" y="887"/>
          <a:ext cx="1662466" cy="831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Degree</a:t>
          </a:r>
        </a:p>
      </dsp:txBody>
      <dsp:txXfrm>
        <a:off x="1168608" y="887"/>
        <a:ext cx="1662466" cy="831233"/>
      </dsp:txXfrm>
    </dsp:sp>
    <dsp:sp modelId="{FFE7052C-5190-417F-9891-55C09CD562CD}">
      <dsp:nvSpPr>
        <dsp:cNvPr id="0" name=""/>
        <dsp:cNvSpPr/>
      </dsp:nvSpPr>
      <dsp:spPr>
        <a:xfrm>
          <a:off x="162816" y="1181238"/>
          <a:ext cx="1662466" cy="831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Bachelors</a:t>
          </a:r>
        </a:p>
      </dsp:txBody>
      <dsp:txXfrm>
        <a:off x="162816" y="1181238"/>
        <a:ext cx="1662466" cy="831233"/>
      </dsp:txXfrm>
    </dsp:sp>
    <dsp:sp modelId="{85C9A6F3-9BF7-43AB-8296-F32ED3C178E4}">
      <dsp:nvSpPr>
        <dsp:cNvPr id="0" name=""/>
        <dsp:cNvSpPr/>
      </dsp:nvSpPr>
      <dsp:spPr>
        <a:xfrm>
          <a:off x="2174400" y="1181238"/>
          <a:ext cx="1662466" cy="831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Masters</a:t>
          </a:r>
        </a:p>
      </dsp:txBody>
      <dsp:txXfrm>
        <a:off x="2174400" y="1181238"/>
        <a:ext cx="1662466" cy="831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A10B-E134-4797-A622-66DA2924B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90E9D-EC98-4166-A5EB-B91C716A6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6B163-C0FD-4D09-8812-C281E4A5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042D-ACFE-4E01-9DEA-7DCC48C1E37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87F45-C804-4F0F-AE71-5D8B5631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561B5-7AA3-4894-9219-48723707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BBC6-6860-470A-A6C1-E5CC84E1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2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D291-637E-42CA-97D6-2F31678E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512C8-FD86-4483-B783-2ABFE2955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7D034-C2AC-4D9C-AA57-ADE590DD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042D-ACFE-4E01-9DEA-7DCC48C1E37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071AE-54C0-44DF-B04F-7AD71D4B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72A49-249C-4790-A61A-69CA4FAE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BBC6-6860-470A-A6C1-E5CC84E1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8A8D3-A856-4C51-BA12-B16D8A32E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90A65-7FC6-4A9D-B274-A1D7C313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6A7EB-C5E7-41B9-955E-650D0F23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042D-ACFE-4E01-9DEA-7DCC48C1E37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0F255-60D2-4E7E-8DF2-0F4D6866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C94C0-511C-44B4-801D-D0B7321A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BBC6-6860-470A-A6C1-E5CC84E1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0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2F05-9CB6-478A-AD6D-5C7B8D22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B38B-B661-43AE-871D-6C85FB233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36F48-B0C9-49C7-90C3-ED81FBF1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042D-ACFE-4E01-9DEA-7DCC48C1E37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D4B34-122E-4AAA-8653-6FF8397C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843C-F8BC-4544-A6C3-81B960A1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BBC6-6860-470A-A6C1-E5CC84E1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5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12E6-C6FA-46A5-BCD6-87ACC8D3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9D3A1-6BE5-450A-9B16-54DA5668E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BA284-D0C1-4237-A865-D8E42E6D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042D-ACFE-4E01-9DEA-7DCC48C1E37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3829F-EAF2-4024-BFBA-6C09814C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DA256-BE87-41AC-8605-3F5B3F1D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BBC6-6860-470A-A6C1-E5CC84E1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4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6854-D06B-4175-A31D-66ACEC31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32FED-F8C9-4266-B660-029C06E04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F51AC-2196-4B3C-A0C6-B8E2157F4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E150D-1346-4B78-B185-E3934CF5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042D-ACFE-4E01-9DEA-7DCC48C1E37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759A2-6FE2-4E39-BE2A-3C33FAD9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BC790-CDDB-45B0-9711-D8622194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BBC6-6860-470A-A6C1-E5CC84E1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0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F63E-BFBD-4234-BAEE-67A84587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36151-AA2B-4FE3-AB13-4D91BB298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F5F82-FE4F-47A6-8653-A76D1FBBC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C0C00-2E30-4958-A46E-1E3E39231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B1C44-A8DF-4CD6-A432-48986E1B5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0B9D4-087B-4047-8E25-D53624AA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042D-ACFE-4E01-9DEA-7DCC48C1E37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1A9F5-99C2-426B-8D57-E2B5BFD1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A5D8B-DA47-419D-AA15-731FFD2D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BBC6-6860-470A-A6C1-E5CC84E1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2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BC5E-3F6C-4CD2-A95F-17372D2A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B21CA-E0E5-4080-9A67-FF3602FC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042D-ACFE-4E01-9DEA-7DCC48C1E37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1E9CE-8AF8-48D2-828C-19160242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299C6-0128-4F0C-95BA-81B4A0AA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BBC6-6860-470A-A6C1-E5CC84E1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9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2E61D-35C8-4DB0-A536-DF64018E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042D-ACFE-4E01-9DEA-7DCC48C1E37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F281C-442A-45C3-A5A4-87B2F9F4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CEB95-C26A-4EA9-9C78-A11BBB1F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BBC6-6860-470A-A6C1-E5CC84E1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8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4998-306F-4A0F-99E1-CEE4C30B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4C182-DF1A-40A2-A065-C4A702AA1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A7E7F-B4C7-415A-9136-9AE88BC9D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381D2-C2C7-4484-8BB5-44EBCCD1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042D-ACFE-4E01-9DEA-7DCC48C1E37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7E896-9463-4896-820D-504C2D55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D5196-3E94-446B-BE1D-CAD75D31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BBC6-6860-470A-A6C1-E5CC84E1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8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7CE6-519F-48CF-BAFA-D7DAA9AA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8D818-BF04-4929-8053-3B97BDDCF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39827-6080-4037-829E-8FDDBC3E5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BFB1F-C78A-4212-BF87-9CD9696C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042D-ACFE-4E01-9DEA-7DCC48C1E37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A235E-0947-41E5-9372-256E8271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F1F5D-6539-4009-A96C-6E5EFB76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BBC6-6860-470A-A6C1-E5CC84E1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2F976-20FB-4213-A9BE-1241D15A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C0DC8-7350-45DF-9DD3-7D02F0241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9450-BC4B-4E66-AD97-94235A5AE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8042D-ACFE-4E01-9DEA-7DCC48C1E37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CA081-4A62-43E6-A268-62B1A3933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3DC0-8118-4BAF-8BE7-9438D602A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FBBC6-6860-470A-A6C1-E5CC84E1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2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F584-55A2-43DF-88A7-A3DAE6DAD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 and random forest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B92A0-64FB-4ED4-8DE4-D1A80B2B19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5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38F8-3ABB-46E1-ADBB-BD4B18C2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68E9A-F356-4212-BBA5-BB27E5BA1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again in this case further level of hierarchy shows, in Google,</a:t>
            </a:r>
          </a:p>
          <a:p>
            <a:pPr lvl="1"/>
            <a:r>
              <a:rPr lang="en-US" dirty="0"/>
              <a:t>business managers get salary&gt;100K</a:t>
            </a:r>
          </a:p>
          <a:p>
            <a:pPr lvl="1"/>
            <a:r>
              <a:rPr lang="en-US" dirty="0"/>
              <a:t>Sales executives do not get salary&gt;100k</a:t>
            </a:r>
          </a:p>
          <a:p>
            <a:pPr lvl="1"/>
            <a:r>
              <a:rPr lang="en-US" dirty="0"/>
              <a:t>And for computer programmers we need to do further classification based on some other features</a:t>
            </a:r>
          </a:p>
        </p:txBody>
      </p:sp>
    </p:spTree>
    <p:extLst>
      <p:ext uri="{BB962C8B-B14F-4D97-AF65-F5344CB8AC3E}">
        <p14:creationId xmlns:p14="http://schemas.microsoft.com/office/powerpoint/2010/main" val="362812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F795-576B-4E0C-B007-278134AB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Salary&gt;100K ? (further we get following classification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E7AEED-7292-4862-8F9F-153B1A537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727295"/>
              </p:ext>
            </p:extLst>
          </p:nvPr>
        </p:nvGraphicFramePr>
        <p:xfrm>
          <a:off x="838200" y="914400"/>
          <a:ext cx="10515600" cy="5245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91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8D9A-C94D-4500-98B7-B87F8BBB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E0DB-FD17-4797-93F6-F6041FA90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do this iteratively to get the final classification of the data</a:t>
            </a:r>
          </a:p>
          <a:p>
            <a:r>
              <a:rPr lang="en-US" dirty="0"/>
              <a:t>Here we had only three attributes, but what if e have 50 attributes</a:t>
            </a:r>
          </a:p>
          <a:p>
            <a:r>
              <a:rPr lang="en-US" dirty="0"/>
              <a:t>It matters in which order we split the decision tree</a:t>
            </a:r>
          </a:p>
          <a:p>
            <a:r>
              <a:rPr lang="en-US" dirty="0"/>
              <a:t>Here we did company first then job title and then degree</a:t>
            </a:r>
          </a:p>
          <a:p>
            <a:r>
              <a:rPr lang="en-US" dirty="0"/>
              <a:t>Performance of the algorithm depends on order of attributes also</a:t>
            </a:r>
          </a:p>
        </p:txBody>
      </p:sp>
    </p:spTree>
    <p:extLst>
      <p:ext uri="{BB962C8B-B14F-4D97-AF65-F5344CB8AC3E}">
        <p14:creationId xmlns:p14="http://schemas.microsoft.com/office/powerpoint/2010/main" val="331971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2A89-65F8-42C7-BEA4-96C1159F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select ordering of the feature?</a:t>
            </a:r>
            <a:br>
              <a:rPr lang="en-US" dirty="0"/>
            </a:br>
            <a:r>
              <a:rPr lang="en-US" dirty="0"/>
              <a:t>Take following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2A9418-73C7-4D02-82DE-7E68D07D0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545145"/>
              </p:ext>
            </p:extLst>
          </p:nvPr>
        </p:nvGraphicFramePr>
        <p:xfrm>
          <a:off x="4210574" y="1934682"/>
          <a:ext cx="3415018" cy="160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573080-4014-47FF-9BBE-E638A2BB6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680452"/>
              </p:ext>
            </p:extLst>
          </p:nvPr>
        </p:nvGraphicFramePr>
        <p:xfrm>
          <a:off x="2521940" y="3782051"/>
          <a:ext cx="2819400" cy="1143000"/>
        </p:xfrm>
        <a:graphic>
          <a:graphicData uri="http://schemas.openxmlformats.org/drawingml/2006/table">
            <a:tbl>
              <a:tblPr/>
              <a:tblGrid>
                <a:gridCol w="748457">
                  <a:extLst>
                    <a:ext uri="{9D8B030D-6E8A-4147-A177-3AD203B41FA5}">
                      <a16:colId xmlns:a16="http://schemas.microsoft.com/office/drawing/2014/main" val="264463417"/>
                    </a:ext>
                  </a:extLst>
                </a:gridCol>
                <a:gridCol w="1433486">
                  <a:extLst>
                    <a:ext uri="{9D8B030D-6E8A-4147-A177-3AD203B41FA5}">
                      <a16:colId xmlns:a16="http://schemas.microsoft.com/office/drawing/2014/main" val="1196882690"/>
                    </a:ext>
                  </a:extLst>
                </a:gridCol>
                <a:gridCol w="637457">
                  <a:extLst>
                    <a:ext uri="{9D8B030D-6E8A-4147-A177-3AD203B41FA5}">
                      <a16:colId xmlns:a16="http://schemas.microsoft.com/office/drawing/2014/main" val="27739236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sales executive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21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sales executive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5519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business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973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business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0307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  <a:endParaRPr lang="en-US" sz="1100" b="0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computer programmer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574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computer programmer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3655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0C3EE9-253E-432C-AA50-D66520651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606824"/>
              </p:ext>
            </p:extLst>
          </p:nvPr>
        </p:nvGraphicFramePr>
        <p:xfrm>
          <a:off x="6498322" y="3782051"/>
          <a:ext cx="2819400" cy="762000"/>
        </p:xfrm>
        <a:graphic>
          <a:graphicData uri="http://schemas.openxmlformats.org/drawingml/2006/table">
            <a:tbl>
              <a:tblPr/>
              <a:tblGrid>
                <a:gridCol w="748457">
                  <a:extLst>
                    <a:ext uri="{9D8B030D-6E8A-4147-A177-3AD203B41FA5}">
                      <a16:colId xmlns:a16="http://schemas.microsoft.com/office/drawing/2014/main" val="338641241"/>
                    </a:ext>
                  </a:extLst>
                </a:gridCol>
                <a:gridCol w="1433486">
                  <a:extLst>
                    <a:ext uri="{9D8B030D-6E8A-4147-A177-3AD203B41FA5}">
                      <a16:colId xmlns:a16="http://schemas.microsoft.com/office/drawing/2014/main" val="1514870229"/>
                    </a:ext>
                  </a:extLst>
                </a:gridCol>
                <a:gridCol w="637457">
                  <a:extLst>
                    <a:ext uri="{9D8B030D-6E8A-4147-A177-3AD203B41FA5}">
                      <a16:colId xmlns:a16="http://schemas.microsoft.com/office/drawing/2014/main" val="901399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abc pharma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sales executive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9740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abc pharma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computer programmer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6666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abc pharma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business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710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abc pharma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business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83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5F7F931-DE0B-4CE6-9BAC-0D128147416C}"/>
              </a:ext>
            </a:extLst>
          </p:cNvPr>
          <p:cNvSpPr txBox="1"/>
          <p:nvPr/>
        </p:nvSpPr>
        <p:spPr>
          <a:xfrm>
            <a:off x="7560860" y="1482821"/>
            <a:ext cx="46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Here Entropy is measure of randomness in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A20E9-69F3-4089-9BB1-AEFFBE14978C}"/>
              </a:ext>
            </a:extLst>
          </p:cNvPr>
          <p:cNvSpPr txBox="1"/>
          <p:nvPr/>
        </p:nvSpPr>
        <p:spPr>
          <a:xfrm>
            <a:off x="2540001" y="5008088"/>
            <a:ext cx="1856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6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= low entropy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64A59-28C6-4DF9-AF85-939D4F657B37}"/>
              </a:ext>
            </a:extLst>
          </p:cNvPr>
          <p:cNvSpPr txBox="1"/>
          <p:nvPr/>
        </p:nvSpPr>
        <p:spPr>
          <a:xfrm>
            <a:off x="6576504" y="500951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08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BCC0-9901-4F76-9307-6160E8AC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996E543-C4F4-4DF5-9BD2-D6A4152BB9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582560"/>
              </p:ext>
            </p:extLst>
          </p:nvPr>
        </p:nvGraphicFramePr>
        <p:xfrm>
          <a:off x="2110880" y="2483141"/>
          <a:ext cx="2819400" cy="1510665"/>
        </p:xfrm>
        <a:graphic>
          <a:graphicData uri="http://schemas.openxmlformats.org/drawingml/2006/table">
            <a:tbl>
              <a:tblPr/>
              <a:tblGrid>
                <a:gridCol w="748457">
                  <a:extLst>
                    <a:ext uri="{9D8B030D-6E8A-4147-A177-3AD203B41FA5}">
                      <a16:colId xmlns:a16="http://schemas.microsoft.com/office/drawing/2014/main" val="177944653"/>
                    </a:ext>
                  </a:extLst>
                </a:gridCol>
                <a:gridCol w="1433486">
                  <a:extLst>
                    <a:ext uri="{9D8B030D-6E8A-4147-A177-3AD203B41FA5}">
                      <a16:colId xmlns:a16="http://schemas.microsoft.com/office/drawing/2014/main" val="2383674645"/>
                    </a:ext>
                  </a:extLst>
                </a:gridCol>
                <a:gridCol w="637457">
                  <a:extLst>
                    <a:ext uri="{9D8B030D-6E8A-4147-A177-3AD203B41FA5}">
                      <a16:colId xmlns:a16="http://schemas.microsoft.com/office/drawing/2014/main" val="2957267979"/>
                    </a:ext>
                  </a:extLst>
                </a:gridCol>
              </a:tblGrid>
              <a:tr h="149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sales executive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9687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business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9182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computer programmer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6116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abc pharma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computer programmer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633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abc pharma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business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3318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sales executive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993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business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7025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computer programmer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001164"/>
                  </a:ext>
                </a:extLst>
              </a:tr>
            </a:tbl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B21567-FD67-44A7-A5C3-2A600B22AB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1489850"/>
              </p:ext>
            </p:extLst>
          </p:nvPr>
        </p:nvGraphicFramePr>
        <p:xfrm>
          <a:off x="3885966" y="365125"/>
          <a:ext cx="3999684" cy="201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A1BEFD-8CEF-4282-BDDA-8DF038EBC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288690"/>
              </p:ext>
            </p:extLst>
          </p:nvPr>
        </p:nvGraphicFramePr>
        <p:xfrm>
          <a:off x="7026828" y="2491853"/>
          <a:ext cx="2819400" cy="1524000"/>
        </p:xfrm>
        <a:graphic>
          <a:graphicData uri="http://schemas.openxmlformats.org/drawingml/2006/table">
            <a:tbl>
              <a:tblPr/>
              <a:tblGrid>
                <a:gridCol w="748457">
                  <a:extLst>
                    <a:ext uri="{9D8B030D-6E8A-4147-A177-3AD203B41FA5}">
                      <a16:colId xmlns:a16="http://schemas.microsoft.com/office/drawing/2014/main" val="2184865060"/>
                    </a:ext>
                  </a:extLst>
                </a:gridCol>
                <a:gridCol w="1433486">
                  <a:extLst>
                    <a:ext uri="{9D8B030D-6E8A-4147-A177-3AD203B41FA5}">
                      <a16:colId xmlns:a16="http://schemas.microsoft.com/office/drawing/2014/main" val="3968390486"/>
                    </a:ext>
                  </a:extLst>
                </a:gridCol>
                <a:gridCol w="637457">
                  <a:extLst>
                    <a:ext uri="{9D8B030D-6E8A-4147-A177-3AD203B41FA5}">
                      <a16:colId xmlns:a16="http://schemas.microsoft.com/office/drawing/2014/main" val="40444713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sales executive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9317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business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862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computer programmer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1014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abc pharma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sales executive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521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abc pharma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business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4801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sales executive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0115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business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9834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computer programmer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5561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287E5A-9433-4064-90A4-3DEA1AAE5DCA}"/>
              </a:ext>
            </a:extLst>
          </p:cNvPr>
          <p:cNvSpPr txBox="1"/>
          <p:nvPr/>
        </p:nvSpPr>
        <p:spPr>
          <a:xfrm>
            <a:off x="2110880" y="4185966"/>
            <a:ext cx="197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= high entropy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2303F7-0629-4CB8-8EDD-EFF8A56C3A25}"/>
              </a:ext>
            </a:extLst>
          </p:cNvPr>
          <p:cNvSpPr txBox="1"/>
          <p:nvPr/>
        </p:nvSpPr>
        <p:spPr>
          <a:xfrm>
            <a:off x="6911563" y="42362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6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393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C2FF-9B7A-4300-B42B-88D7D17C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6847-A72C-47FD-B445-A8EEB390B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if we split by company first we get high gain</a:t>
            </a:r>
          </a:p>
          <a:p>
            <a:r>
              <a:rPr lang="en-US" dirty="0"/>
              <a:t>And if we split by degree first we get low gain </a:t>
            </a:r>
          </a:p>
          <a:p>
            <a:endParaRPr lang="en-US" dirty="0"/>
          </a:p>
          <a:p>
            <a:r>
              <a:rPr lang="en-US" dirty="0"/>
              <a:t>Accordingly we should select the order of attributes</a:t>
            </a:r>
          </a:p>
        </p:txBody>
      </p:sp>
    </p:spTree>
    <p:extLst>
      <p:ext uri="{BB962C8B-B14F-4D97-AF65-F5344CB8AC3E}">
        <p14:creationId xmlns:p14="http://schemas.microsoft.com/office/powerpoint/2010/main" val="1273609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6AFA-66D4-419B-AF10-5983BECC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D1F5A-1AE8-4C5D-A868-8C5702F0C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popular ML algorithm in regression and classification models</a:t>
            </a:r>
          </a:p>
          <a:p>
            <a:r>
              <a:rPr lang="en-US" dirty="0"/>
              <a:t>Forests are made up of trees, here in ML forest is of decision trees</a:t>
            </a:r>
          </a:p>
          <a:p>
            <a:r>
              <a:rPr lang="en-US" dirty="0"/>
              <a:t>In earlier example we build a decision tree to predict salary &gt; 100k</a:t>
            </a:r>
          </a:p>
          <a:p>
            <a:r>
              <a:rPr lang="en-US" dirty="0"/>
              <a:t>We can build multiple decision trees from the same datasets</a:t>
            </a:r>
          </a:p>
          <a:p>
            <a:r>
              <a:rPr lang="en-US" dirty="0"/>
              <a:t>We will get different decisions from different trees</a:t>
            </a:r>
          </a:p>
          <a:p>
            <a:r>
              <a:rPr lang="en-US" dirty="0"/>
              <a:t>Then random forest algorithm will take majority vote and make final decision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09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605C-3D54-46DB-9C01-4C79AD1C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6A204-FBEE-4516-BFA2-9743C51DF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random forest algorithm we will use </a:t>
            </a:r>
            <a:r>
              <a:rPr lang="en-US" dirty="0" err="1"/>
              <a:t>sklearn’s</a:t>
            </a:r>
            <a:r>
              <a:rPr lang="en-US" dirty="0"/>
              <a:t> ‘digits’ dataset to classify the images </a:t>
            </a:r>
          </a:p>
          <a:p>
            <a:r>
              <a:rPr lang="en-US" dirty="0"/>
              <a:t>The dataset contains some images of some handwritten characters and out code will classify them into 0 to 9 </a:t>
            </a:r>
            <a:r>
              <a:rPr lang="en-US"/>
              <a:t>digits categories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1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9AE0-774F-4C5F-84F6-630FF1AF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draw a decision boundary using logistic regression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59D53D-6393-4866-83F1-DD226250E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95527B-CD6D-43D0-95EF-05919CDFD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130" y="1916187"/>
            <a:ext cx="8632272" cy="484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9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9AE0-774F-4C5F-84F6-630FF1AF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draw a decision boundary using logistic regression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59D53D-6393-4866-83F1-DD226250E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95527B-CD6D-43D0-95EF-05919CDFD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130" y="1916187"/>
            <a:ext cx="8632272" cy="484638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EB9D3A-AF16-4AA8-9A31-FBB40D3FF7AD}"/>
              </a:ext>
            </a:extLst>
          </p:cNvPr>
          <p:cNvCxnSpPr/>
          <p:nvPr/>
        </p:nvCxnSpPr>
        <p:spPr>
          <a:xfrm>
            <a:off x="3145872" y="2528465"/>
            <a:ext cx="4337108" cy="3783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08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0D42-AE6C-4B76-A909-3C489D0D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a dataset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DD941-CC31-4D1B-A2EC-3D27C398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D3652-DF06-4D0A-B93A-D19DF7F7B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816" y="1488791"/>
            <a:ext cx="8608147" cy="50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5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0F07-00E3-428B-9F8B-B49CDDE1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A1A50-40C7-437A-9FDD-5819BAF06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have to split the data again and again to get the properly classified data</a:t>
            </a:r>
          </a:p>
        </p:txBody>
      </p:sp>
    </p:spTree>
    <p:extLst>
      <p:ext uri="{BB962C8B-B14F-4D97-AF65-F5344CB8AC3E}">
        <p14:creationId xmlns:p14="http://schemas.microsoft.com/office/powerpoint/2010/main" val="63668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0649F5-3265-46DF-9B8D-34DF2208F5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269347"/>
              </p:ext>
            </p:extLst>
          </p:nvPr>
        </p:nvGraphicFramePr>
        <p:xfrm>
          <a:off x="569753" y="142240"/>
          <a:ext cx="8412480" cy="657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6889992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705083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41824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34541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 more than 100k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50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sales executive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697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sales executive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014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business manager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103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business manager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380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computer programmer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716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computer programmer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018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abc pharma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sales executive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4878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abc pharma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computer programmer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405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abc pharma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business manager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407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abc pharma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business manager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39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sales executive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03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sales executive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694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business manager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258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business manager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9264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computer programmer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315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computer programmer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3015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42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F7B7-4C60-43E2-8601-5FFCE1F4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Salary&gt;100K 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D62711C-3568-4A3D-AAB5-9319774E0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2776575"/>
              </p:ext>
            </p:extLst>
          </p:nvPr>
        </p:nvGraphicFramePr>
        <p:xfrm>
          <a:off x="2032000" y="719667"/>
          <a:ext cx="8128000" cy="2996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8A090BB-5692-4B97-AD26-A905B12C0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010202"/>
              </p:ext>
            </p:extLst>
          </p:nvPr>
        </p:nvGraphicFramePr>
        <p:xfrm>
          <a:off x="1347481" y="3731004"/>
          <a:ext cx="2819400" cy="1143000"/>
        </p:xfrm>
        <a:graphic>
          <a:graphicData uri="http://schemas.openxmlformats.org/drawingml/2006/table">
            <a:tbl>
              <a:tblPr/>
              <a:tblGrid>
                <a:gridCol w="748457">
                  <a:extLst>
                    <a:ext uri="{9D8B030D-6E8A-4147-A177-3AD203B41FA5}">
                      <a16:colId xmlns:a16="http://schemas.microsoft.com/office/drawing/2014/main" val="3832860615"/>
                    </a:ext>
                  </a:extLst>
                </a:gridCol>
                <a:gridCol w="1433486">
                  <a:extLst>
                    <a:ext uri="{9D8B030D-6E8A-4147-A177-3AD203B41FA5}">
                      <a16:colId xmlns:a16="http://schemas.microsoft.com/office/drawing/2014/main" val="3809752519"/>
                    </a:ext>
                  </a:extLst>
                </a:gridCol>
                <a:gridCol w="637457">
                  <a:extLst>
                    <a:ext uri="{9D8B030D-6E8A-4147-A177-3AD203B41FA5}">
                      <a16:colId xmlns:a16="http://schemas.microsoft.com/office/drawing/2014/main" val="176457456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sales executive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254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sales executive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676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business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707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business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9517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computer programmer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529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computer programmer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363853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B369E6C-B13D-43A1-B633-9E03151885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816508"/>
              </p:ext>
            </p:extLst>
          </p:nvPr>
        </p:nvGraphicFramePr>
        <p:xfrm>
          <a:off x="4686300" y="3731004"/>
          <a:ext cx="2819400" cy="1143000"/>
        </p:xfrm>
        <a:graphic>
          <a:graphicData uri="http://schemas.openxmlformats.org/drawingml/2006/table">
            <a:tbl>
              <a:tblPr/>
              <a:tblGrid>
                <a:gridCol w="748457">
                  <a:extLst>
                    <a:ext uri="{9D8B030D-6E8A-4147-A177-3AD203B41FA5}">
                      <a16:colId xmlns:a16="http://schemas.microsoft.com/office/drawing/2014/main" val="1672386715"/>
                    </a:ext>
                  </a:extLst>
                </a:gridCol>
                <a:gridCol w="1433486">
                  <a:extLst>
                    <a:ext uri="{9D8B030D-6E8A-4147-A177-3AD203B41FA5}">
                      <a16:colId xmlns:a16="http://schemas.microsoft.com/office/drawing/2014/main" val="3231400279"/>
                    </a:ext>
                  </a:extLst>
                </a:gridCol>
                <a:gridCol w="637457">
                  <a:extLst>
                    <a:ext uri="{9D8B030D-6E8A-4147-A177-3AD203B41FA5}">
                      <a16:colId xmlns:a16="http://schemas.microsoft.com/office/drawing/2014/main" val="252035163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sales executive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5261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sales executive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448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business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749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business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188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computer programmer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1445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computer programmer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76355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C3E0058-63A5-4AF5-BECA-719FFD3ED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976812"/>
              </p:ext>
            </p:extLst>
          </p:nvPr>
        </p:nvGraphicFramePr>
        <p:xfrm>
          <a:off x="7781837" y="3731004"/>
          <a:ext cx="2819400" cy="762000"/>
        </p:xfrm>
        <a:graphic>
          <a:graphicData uri="http://schemas.openxmlformats.org/drawingml/2006/table">
            <a:tbl>
              <a:tblPr/>
              <a:tblGrid>
                <a:gridCol w="748457">
                  <a:extLst>
                    <a:ext uri="{9D8B030D-6E8A-4147-A177-3AD203B41FA5}">
                      <a16:colId xmlns:a16="http://schemas.microsoft.com/office/drawing/2014/main" val="968890241"/>
                    </a:ext>
                  </a:extLst>
                </a:gridCol>
                <a:gridCol w="1433486">
                  <a:extLst>
                    <a:ext uri="{9D8B030D-6E8A-4147-A177-3AD203B41FA5}">
                      <a16:colId xmlns:a16="http://schemas.microsoft.com/office/drawing/2014/main" val="1437904935"/>
                    </a:ext>
                  </a:extLst>
                </a:gridCol>
                <a:gridCol w="637457">
                  <a:extLst>
                    <a:ext uri="{9D8B030D-6E8A-4147-A177-3AD203B41FA5}">
                      <a16:colId xmlns:a16="http://schemas.microsoft.com/office/drawing/2014/main" val="176707617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abc pharma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sales executive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2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abc pharma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computer programmer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902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abc pharma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business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005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abc pharma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business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20827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75294CE-5692-41F8-A1D6-68AB62A043CB}"/>
              </a:ext>
            </a:extLst>
          </p:cNvPr>
          <p:cNvSpPr txBox="1"/>
          <p:nvPr/>
        </p:nvSpPr>
        <p:spPr>
          <a:xfrm>
            <a:off x="5813571" y="5427677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B06856-4467-443E-8AE0-F920C4BDEDBF}"/>
              </a:ext>
            </a:extLst>
          </p:cNvPr>
          <p:cNvSpPr txBox="1"/>
          <p:nvPr/>
        </p:nvSpPr>
        <p:spPr>
          <a:xfrm>
            <a:off x="2032000" y="542767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067E4A-EE83-407B-AD30-4EB8CF2C5385}"/>
              </a:ext>
            </a:extLst>
          </p:cNvPr>
          <p:cNvSpPr txBox="1"/>
          <p:nvPr/>
        </p:nvSpPr>
        <p:spPr>
          <a:xfrm>
            <a:off x="8853182" y="542767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2315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26D2-826A-4954-957D-CA529A29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C25D4-4D36-46E8-8884-EACA979F7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by looking at previous tree we can say that Facebook is always paying more than 100K salary to their employee irrespective of the job or degree</a:t>
            </a:r>
          </a:p>
          <a:p>
            <a:r>
              <a:rPr lang="en-US" dirty="0"/>
              <a:t>But for Google and </a:t>
            </a:r>
            <a:r>
              <a:rPr lang="en-US" dirty="0" err="1"/>
              <a:t>abc</a:t>
            </a:r>
            <a:r>
              <a:rPr lang="en-US" dirty="0"/>
              <a:t> pharma we need to ask further questions, like based on which other attribute they are giving the  salary?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5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FAE8-7B0A-4563-A7A0-EAFC3394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Salary&gt;100K ?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93B8F49-33AF-4EC8-BB84-21D8FA844C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8336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C0B292-CD98-45CB-B194-508EAF1B7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556910"/>
              </p:ext>
            </p:extLst>
          </p:nvPr>
        </p:nvGraphicFramePr>
        <p:xfrm>
          <a:off x="6020150" y="3810794"/>
          <a:ext cx="2819400" cy="381000"/>
        </p:xfrm>
        <a:graphic>
          <a:graphicData uri="http://schemas.openxmlformats.org/drawingml/2006/table">
            <a:tbl>
              <a:tblPr/>
              <a:tblGrid>
                <a:gridCol w="748457">
                  <a:extLst>
                    <a:ext uri="{9D8B030D-6E8A-4147-A177-3AD203B41FA5}">
                      <a16:colId xmlns:a16="http://schemas.microsoft.com/office/drawing/2014/main" val="4250227345"/>
                    </a:ext>
                  </a:extLst>
                </a:gridCol>
                <a:gridCol w="1433486">
                  <a:extLst>
                    <a:ext uri="{9D8B030D-6E8A-4147-A177-3AD203B41FA5}">
                      <a16:colId xmlns:a16="http://schemas.microsoft.com/office/drawing/2014/main" val="1569129658"/>
                    </a:ext>
                  </a:extLst>
                </a:gridCol>
                <a:gridCol w="637457">
                  <a:extLst>
                    <a:ext uri="{9D8B030D-6E8A-4147-A177-3AD203B41FA5}">
                      <a16:colId xmlns:a16="http://schemas.microsoft.com/office/drawing/2014/main" val="187593968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business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599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business 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3859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176F90-2291-4499-881E-CB72987FD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61664"/>
              </p:ext>
            </p:extLst>
          </p:nvPr>
        </p:nvGraphicFramePr>
        <p:xfrm>
          <a:off x="6020150" y="4683249"/>
          <a:ext cx="2819400" cy="381000"/>
        </p:xfrm>
        <a:graphic>
          <a:graphicData uri="http://schemas.openxmlformats.org/drawingml/2006/table">
            <a:tbl>
              <a:tblPr/>
              <a:tblGrid>
                <a:gridCol w="748457">
                  <a:extLst>
                    <a:ext uri="{9D8B030D-6E8A-4147-A177-3AD203B41FA5}">
                      <a16:colId xmlns:a16="http://schemas.microsoft.com/office/drawing/2014/main" val="1505442738"/>
                    </a:ext>
                  </a:extLst>
                </a:gridCol>
                <a:gridCol w="1433486">
                  <a:extLst>
                    <a:ext uri="{9D8B030D-6E8A-4147-A177-3AD203B41FA5}">
                      <a16:colId xmlns:a16="http://schemas.microsoft.com/office/drawing/2014/main" val="4235593928"/>
                    </a:ext>
                  </a:extLst>
                </a:gridCol>
                <a:gridCol w="637457">
                  <a:extLst>
                    <a:ext uri="{9D8B030D-6E8A-4147-A177-3AD203B41FA5}">
                      <a16:colId xmlns:a16="http://schemas.microsoft.com/office/drawing/2014/main" val="24623876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computer programmer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386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computer programmer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42166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3D7304-A2D2-42C5-B916-AD5CB3062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292423"/>
              </p:ext>
            </p:extLst>
          </p:nvPr>
        </p:nvGraphicFramePr>
        <p:xfrm>
          <a:off x="6020150" y="5681539"/>
          <a:ext cx="2819400" cy="381000"/>
        </p:xfrm>
        <a:graphic>
          <a:graphicData uri="http://schemas.openxmlformats.org/drawingml/2006/table">
            <a:tbl>
              <a:tblPr/>
              <a:tblGrid>
                <a:gridCol w="748457">
                  <a:extLst>
                    <a:ext uri="{9D8B030D-6E8A-4147-A177-3AD203B41FA5}">
                      <a16:colId xmlns:a16="http://schemas.microsoft.com/office/drawing/2014/main" val="1816650273"/>
                    </a:ext>
                  </a:extLst>
                </a:gridCol>
                <a:gridCol w="1433486">
                  <a:extLst>
                    <a:ext uri="{9D8B030D-6E8A-4147-A177-3AD203B41FA5}">
                      <a16:colId xmlns:a16="http://schemas.microsoft.com/office/drawing/2014/main" val="230525480"/>
                    </a:ext>
                  </a:extLst>
                </a:gridCol>
                <a:gridCol w="637457">
                  <a:extLst>
                    <a:ext uri="{9D8B030D-6E8A-4147-A177-3AD203B41FA5}">
                      <a16:colId xmlns:a16="http://schemas.microsoft.com/office/drawing/2014/main" val="98883846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sales executive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bachelors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02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sales executive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masters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4058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B854DD-CCEA-4C25-A72A-0541A3F4024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478011" y="4001294"/>
            <a:ext cx="54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CEB42D-601F-4635-83D2-38BD53E0D748}"/>
              </a:ext>
            </a:extLst>
          </p:cNvPr>
          <p:cNvCxnSpPr>
            <a:cxnSpLocks/>
          </p:cNvCxnSpPr>
          <p:nvPr/>
        </p:nvCxnSpPr>
        <p:spPr>
          <a:xfrm>
            <a:off x="5479409" y="5873439"/>
            <a:ext cx="54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6A1E30-CA7D-4D8C-AB81-33716540F8D3}"/>
              </a:ext>
            </a:extLst>
          </p:cNvPr>
          <p:cNvCxnSpPr>
            <a:cxnSpLocks/>
          </p:cNvCxnSpPr>
          <p:nvPr/>
        </p:nvCxnSpPr>
        <p:spPr>
          <a:xfrm>
            <a:off x="5480807" y="4876546"/>
            <a:ext cx="54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5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744</Words>
  <Application>Microsoft Office PowerPoint</Application>
  <PresentationFormat>Widescreen</PresentationFormat>
  <Paragraphs>296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Decision Tree and random forest Classifier</vt:lpstr>
      <vt:lpstr>Easy to draw a decision boundary using logistic regression</vt:lpstr>
      <vt:lpstr>Easy to draw a decision boundary using logistic regression</vt:lpstr>
      <vt:lpstr>What if a dataset is this?</vt:lpstr>
      <vt:lpstr>PowerPoint Presentation</vt:lpstr>
      <vt:lpstr>PowerPoint Presentation</vt:lpstr>
      <vt:lpstr>Salary&gt;100K ?</vt:lpstr>
      <vt:lpstr>PowerPoint Presentation</vt:lpstr>
      <vt:lpstr>Salary&gt;100K ?</vt:lpstr>
      <vt:lpstr>PowerPoint Presentation</vt:lpstr>
      <vt:lpstr>Salary&gt;100K ? (further we get following classification</vt:lpstr>
      <vt:lpstr>PowerPoint Presentation</vt:lpstr>
      <vt:lpstr>How to select ordering of the feature? Take following example</vt:lpstr>
      <vt:lpstr>PowerPoint Presentation</vt:lpstr>
      <vt:lpstr>PowerPoint Presentation</vt:lpstr>
      <vt:lpstr>Random forest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Classifier</dc:title>
  <dc:creator>Disha Parkhi</dc:creator>
  <cp:lastModifiedBy>Disha Parkhi</cp:lastModifiedBy>
  <cp:revision>3</cp:revision>
  <dcterms:created xsi:type="dcterms:W3CDTF">2022-03-28T15:38:04Z</dcterms:created>
  <dcterms:modified xsi:type="dcterms:W3CDTF">2022-03-29T13:19:25Z</dcterms:modified>
</cp:coreProperties>
</file>