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7F875C-9480-4ADD-8CEC-8FC9C17C1BFF}" v="8" dt="2024-05-16T05:59:34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9B78605-44EA-4CD2-9583-5FDC09E6D5C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CF8B358-E26D-480C-8755-EA9F7AE1307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16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8605-44EA-4CD2-9583-5FDC09E6D5C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B358-E26D-480C-8755-EA9F7AE13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31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8605-44EA-4CD2-9583-5FDC09E6D5C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B358-E26D-480C-8755-EA9F7AE1307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463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8605-44EA-4CD2-9583-5FDC09E6D5C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B358-E26D-480C-8755-EA9F7AE1307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596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8605-44EA-4CD2-9583-5FDC09E6D5C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B358-E26D-480C-8755-EA9F7AE13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201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8605-44EA-4CD2-9583-5FDC09E6D5C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B358-E26D-480C-8755-EA9F7AE1307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29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8605-44EA-4CD2-9583-5FDC09E6D5C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B358-E26D-480C-8755-EA9F7AE1307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722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8605-44EA-4CD2-9583-5FDC09E6D5C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B358-E26D-480C-8755-EA9F7AE1307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170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8605-44EA-4CD2-9583-5FDC09E6D5C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B358-E26D-480C-8755-EA9F7AE1307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20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8605-44EA-4CD2-9583-5FDC09E6D5C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B358-E26D-480C-8755-EA9F7AE13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65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8605-44EA-4CD2-9583-5FDC09E6D5C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B358-E26D-480C-8755-EA9F7AE1307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8605-44EA-4CD2-9583-5FDC09E6D5C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B358-E26D-480C-8755-EA9F7AE13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7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8605-44EA-4CD2-9583-5FDC09E6D5C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B358-E26D-480C-8755-EA9F7AE1307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87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8605-44EA-4CD2-9583-5FDC09E6D5C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B358-E26D-480C-8755-EA9F7AE1307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44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8605-44EA-4CD2-9583-5FDC09E6D5C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B358-E26D-480C-8755-EA9F7AE13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97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8605-44EA-4CD2-9583-5FDC09E6D5C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B358-E26D-480C-8755-EA9F7AE1307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37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8605-44EA-4CD2-9583-5FDC09E6D5C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B358-E26D-480C-8755-EA9F7AE13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04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B78605-44EA-4CD2-9583-5FDC09E6D5C6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F8B358-E26D-480C-8755-EA9F7AE13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31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602E1-FEA7-F74D-0452-E11ABD003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b="1" cap="small" dirty="0"/>
              <a:t>Hotel aggregator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FBEA0-9463-9E80-A214-2B7564934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754826"/>
            <a:ext cx="8637072" cy="1955196"/>
          </a:xfrm>
        </p:spPr>
        <p:txBody>
          <a:bodyPr>
            <a:normAutofit/>
          </a:bodyPr>
          <a:lstStyle/>
          <a:p>
            <a:r>
              <a:rPr lang="en-IN" sz="2800" b="1" cap="small" dirty="0"/>
              <a:t>Power bi  visualization</a:t>
            </a:r>
          </a:p>
          <a:p>
            <a:r>
              <a:rPr lang="en-IN" sz="2400" cap="small" dirty="0"/>
              <a:t>DISHA RAJAK</a:t>
            </a:r>
          </a:p>
          <a:p>
            <a:endParaRPr lang="en-IN" sz="2800" b="1" cap="small" dirty="0"/>
          </a:p>
        </p:txBody>
      </p:sp>
    </p:spTree>
    <p:extLst>
      <p:ext uri="{BB962C8B-B14F-4D97-AF65-F5344CB8AC3E}">
        <p14:creationId xmlns:p14="http://schemas.microsoft.com/office/powerpoint/2010/main" val="32588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52B1-3DCE-9419-3E6D-711FA183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73745"/>
            <a:ext cx="9601196" cy="72868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BA23-F461-5666-20CF-91DF09448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38399"/>
            <a:ext cx="9601196" cy="377558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Since 2016, the yearly availability is highly decreasing. Therefore , it is important to work on increasing the availability on yearly level.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Capacity of accommodation doesn’t have a [proportional relationship with price.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shared room type is the only type that can be affordable.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response rate doesn’t affect the super host status.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is a strong and clear proportional relationship between the count of total reviews and the total listing count. Thus, giving more opportunity for rating makes the host more popular.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003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8AD1-BB79-00EA-211D-FE09F0EA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407809"/>
            <a:ext cx="9601196" cy="1303867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6532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9093-C7C4-6B7D-D0A9-7F433FBD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cap="small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C513B-3E70-F588-18C3-59937BB8D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083" y="982133"/>
            <a:ext cx="9603275" cy="4893736"/>
          </a:xfrm>
        </p:spPr>
        <p:txBody>
          <a:bodyPr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project aims to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analyze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 dataset of hotel aggregator listings using Power BI. The dataset comprises various attributes related to listings, hosts, reviews and availability. The main objective is to create a comprehensive visualizations and insights that shed light on trends, patterns, and factors influencing the performance of listings.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44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F304-E87A-94AE-0932-596C7AA0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557867"/>
            <a:ext cx="9601196" cy="600862"/>
          </a:xfrm>
        </p:spPr>
        <p:txBody>
          <a:bodyPr>
            <a:noAutofit/>
          </a:bodyPr>
          <a:lstStyle/>
          <a:p>
            <a:r>
              <a:rPr lang="en-IN" sz="3600" b="1" cap="all" dirty="0"/>
              <a:t>Project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D19C4-8FCD-B8B9-2870-2F808AFE4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858298"/>
            <a:ext cx="9601196" cy="4326194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dirty="0"/>
              <a:t>Geographical insights: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sz="1800" dirty="0"/>
              <a:t>To identify popular </a:t>
            </a:r>
            <a:r>
              <a:rPr lang="en-IN" sz="1800" dirty="0" err="1"/>
              <a:t>neighborhoods</a:t>
            </a:r>
            <a:r>
              <a:rPr lang="en-IN" sz="1800" dirty="0"/>
              <a:t>, we explore the geographical concentration of listings and host location.  </a:t>
            </a:r>
          </a:p>
          <a:p>
            <a:r>
              <a:rPr lang="en-IN" sz="1800" dirty="0"/>
              <a:t> </a:t>
            </a:r>
            <a:r>
              <a:rPr lang="en-IN" dirty="0"/>
              <a:t>Pricing trends:</a:t>
            </a:r>
          </a:p>
          <a:p>
            <a:pPr marL="0" indent="0">
              <a:buNone/>
            </a:pPr>
            <a:r>
              <a:rPr lang="en-IN" sz="1800" dirty="0"/>
              <a:t>   we </a:t>
            </a:r>
            <a:r>
              <a:rPr lang="en-IN" sz="1800" dirty="0" err="1"/>
              <a:t>analyze</a:t>
            </a:r>
            <a:r>
              <a:rPr lang="en-IN" sz="1800" dirty="0"/>
              <a:t> pricing trends based on property types, room types, and accommodation capacity.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</a:t>
            </a:r>
            <a:r>
              <a:rPr lang="en-IN" dirty="0">
                <a:solidFill>
                  <a:schemeClr val="tx1"/>
                </a:solidFill>
              </a:rPr>
              <a:t>Host </a:t>
            </a:r>
            <a:r>
              <a:rPr lang="en-IN" dirty="0" err="1">
                <a:solidFill>
                  <a:schemeClr val="tx1"/>
                </a:solidFill>
              </a:rPr>
              <a:t>Characterstics</a:t>
            </a:r>
            <a:r>
              <a:rPr lang="en-IN" sz="18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</a:rPr>
              <a:t>   Including </a:t>
            </a:r>
            <a:r>
              <a:rPr lang="en-IN" sz="1800" dirty="0" err="1">
                <a:solidFill>
                  <a:schemeClr val="tx1"/>
                </a:solidFill>
              </a:rPr>
              <a:t>superhost</a:t>
            </a:r>
            <a:r>
              <a:rPr lang="en-IN" sz="1800" dirty="0">
                <a:solidFill>
                  <a:schemeClr val="tx1"/>
                </a:solidFill>
              </a:rPr>
              <a:t> status, response times, and verification methods.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Review scores:</a:t>
            </a:r>
          </a:p>
          <a:p>
            <a:pPr marL="0" indent="0">
              <a:buNone/>
            </a:pPr>
            <a:r>
              <a:rPr lang="en-IN" sz="1900" dirty="0">
                <a:solidFill>
                  <a:schemeClr val="tx1"/>
                </a:solidFill>
              </a:rPr>
              <a:t>   We try to identify areas for improvement based on specific review categories. </a:t>
            </a:r>
          </a:p>
          <a:p>
            <a:pPr marL="0" indent="0">
              <a:buNone/>
            </a:pPr>
            <a:endParaRPr lang="en-IN" sz="1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0588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7349-9103-636C-524B-F0C0A444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0901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Load the dataset in Power BI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052269-4B63-87FE-0026-6532AD19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32" y="1877960"/>
            <a:ext cx="10597620" cy="4218039"/>
          </a:xfrm>
        </p:spPr>
      </p:pic>
    </p:spTree>
    <p:extLst>
      <p:ext uri="{BB962C8B-B14F-4D97-AF65-F5344CB8AC3E}">
        <p14:creationId xmlns:p14="http://schemas.microsoft.com/office/powerpoint/2010/main" val="194612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21BE-7211-3742-39BB-E4308202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2052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Geographical Distributions in Dashboard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951D75-F6AB-F1A0-9726-39D5F1FC6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85" y="1789471"/>
            <a:ext cx="10701828" cy="4188542"/>
          </a:xfrm>
        </p:spPr>
      </p:pic>
    </p:spTree>
    <p:extLst>
      <p:ext uri="{BB962C8B-B14F-4D97-AF65-F5344CB8AC3E}">
        <p14:creationId xmlns:p14="http://schemas.microsoft.com/office/powerpoint/2010/main" val="112059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443F-91F2-6F2F-00A4-8CA1B973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4834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Pricing Trends Dashboards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AE3CF3-D193-C6A0-EBD2-3F2E98DB0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917289"/>
            <a:ext cx="9962533" cy="3958579"/>
          </a:xfrm>
        </p:spPr>
      </p:pic>
    </p:spTree>
    <p:extLst>
      <p:ext uri="{BB962C8B-B14F-4D97-AF65-F5344CB8AC3E}">
        <p14:creationId xmlns:p14="http://schemas.microsoft.com/office/powerpoint/2010/main" val="176438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439C-821A-8801-F304-089A51B55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94853"/>
            <a:ext cx="9601196" cy="807339"/>
          </a:xfrm>
        </p:spPr>
        <p:txBody>
          <a:bodyPr/>
          <a:lstStyle/>
          <a:p>
            <a:r>
              <a:rPr lang="en-IN" b="1" dirty="0"/>
              <a:t>Host Performance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973604-9606-A789-3B8A-801CBEEFE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13" y="1297857"/>
            <a:ext cx="9389806" cy="4739150"/>
          </a:xfrm>
        </p:spPr>
      </p:pic>
    </p:spTree>
    <p:extLst>
      <p:ext uri="{BB962C8B-B14F-4D97-AF65-F5344CB8AC3E}">
        <p14:creationId xmlns:p14="http://schemas.microsoft.com/office/powerpoint/2010/main" val="203636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1EAB-970F-36BC-DD72-BA8AD138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5002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Review Scores and Guest Satisfaction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DE9056-5CC9-DF08-7E2D-4EDC1943C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838632"/>
            <a:ext cx="10119850" cy="4336026"/>
          </a:xfrm>
        </p:spPr>
      </p:pic>
    </p:spTree>
    <p:extLst>
      <p:ext uri="{BB962C8B-B14F-4D97-AF65-F5344CB8AC3E}">
        <p14:creationId xmlns:p14="http://schemas.microsoft.com/office/powerpoint/2010/main" val="221756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F29C-770F-4A19-9E47-3057D37A5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3035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Property Type and Room Analysis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543DF6-41D5-6EDE-8546-922D561CE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35" y="1789471"/>
            <a:ext cx="10261742" cy="4203854"/>
          </a:xfrm>
        </p:spPr>
      </p:pic>
    </p:spTree>
    <p:extLst>
      <p:ext uri="{BB962C8B-B14F-4D97-AF65-F5344CB8AC3E}">
        <p14:creationId xmlns:p14="http://schemas.microsoft.com/office/powerpoint/2010/main" val="836750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83</TotalTime>
  <Words>266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Garamond</vt:lpstr>
      <vt:lpstr>Wingdings</vt:lpstr>
      <vt:lpstr>Organic</vt:lpstr>
      <vt:lpstr>Hotel aggregator analysis</vt:lpstr>
      <vt:lpstr>Problem statement </vt:lpstr>
      <vt:lpstr>Project Objectives </vt:lpstr>
      <vt:lpstr>Load the dataset in Power BI</vt:lpstr>
      <vt:lpstr>Geographical Distributions in Dashboard </vt:lpstr>
      <vt:lpstr>Pricing Trends Dashboards</vt:lpstr>
      <vt:lpstr>Host Performance </vt:lpstr>
      <vt:lpstr>Review Scores and Guest Satisfaction</vt:lpstr>
      <vt:lpstr>Property Type and Room Analysis </vt:lpstr>
      <vt:lpstr>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aggregator analysis</dc:title>
  <dc:creator>Disha Rajak</dc:creator>
  <cp:lastModifiedBy>Disha Rajak</cp:lastModifiedBy>
  <cp:revision>3</cp:revision>
  <dcterms:created xsi:type="dcterms:W3CDTF">2024-05-15T20:31:48Z</dcterms:created>
  <dcterms:modified xsi:type="dcterms:W3CDTF">2024-05-16T06:08:47Z</dcterms:modified>
</cp:coreProperties>
</file>