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2:13:1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24575,'7'2'0,"-1"0"0,1 1 0,0 0 0,-1 0 0,0 0 0,0 1 0,0 0 0,8 7 0,4 2 0,164 114 0,-176-122 0,0 0 0,0 0 0,0 0 0,-1 0 0,0 1 0,0 0 0,0 0 0,-1 1 0,0-1 0,6 13 0,-9-17 0,0 1 0,0 0 0,-1-1 0,1 1 0,-1 0 0,1 0 0,-1-1 0,0 1 0,0 0 0,0 0 0,-1 0 0,1-1 0,-1 1 0,1 0 0,-1 0 0,0-1 0,0 1 0,0-1 0,0 1 0,-1-1 0,1 1 0,-1-1 0,1 0 0,-1 1 0,0-1 0,0 0 0,0 0 0,0 0 0,0-1 0,0 1 0,-1 0 0,-2 1 0,-90 52 0,-14 10 0,104-62-151,1 1-1,0-1 0,0 1 0,0 0 1,1 0-1,-1 1 0,1-1 1,-3 6-1,-6 13-6674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2:13:19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 24575,'-1'3'0,"-1"0"0,1 1 0,-1-1 0,0 0 0,1 0 0,-1 0 0,-1 0 0,1 0 0,0 0 0,-1-1 0,1 1 0,-6 3 0,-2 5 0,-13 14 0,2 0 0,0-1 0,-2-1 0,-1-1 0,-40 29 0,61-49 0,-57 41 0,57-42 0,1 1 0,-1 0 0,1 0 0,0 0 0,0 0 0,0 0 0,0 1 0,0-1 0,0 1 0,1-1 0,-1 1 0,1-1 0,0 1 0,-1 0 0,1 0 0,1 0 0,-1 0 0,0 0 0,1 0 0,-1 3 0,2-4 0,-1 0 0,1-1 0,0 1 0,0-1 0,0 1 0,0-1 0,0 1 0,0-1 0,0 0 0,1 0 0,-1 1 0,0-1 0,1 0 0,-1 0 0,1 0 0,-1 0 0,1-1 0,-1 1 0,1 0 0,2 0 0,42 11 0,-24-6 0,36 9 0,-42-12 0,0 1 0,-1 0 0,1 1 0,-1 1 0,0 0 0,20 13 0,-14-5 0,-9-7 0,0 1 0,0 0 0,-1 1 0,0 1 0,-1-1 0,11 14 0,-7-4-104,44 48-1157,-40-51-5565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2:14:04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24575,'141'117'0,"67"94"0,-182-177 0,-21-27 0,-1 0 0,2 0 0,-1-1 0,1 0 0,0 0 0,8 7 0,-12-12 0,0 0 0,0 0 0,0 0 0,0-1 0,0 1 0,0 0 0,0-1 0,0 1 0,1-1 0,-1 0 0,0 1 0,0-1 0,0 0 0,1 0 0,-1-1 0,0 1 0,0 0 0,0-1 0,0 0 0,0 1 0,0-1 0,0 0 0,0 0 0,0 0 0,0 0 0,0 0 0,0 0 0,-1-1 0,3-1 0,188-167 0,-25 40 0,-156 122-40,-1-1-1,-1 0 1,15-17 0,-9 10-1164,2-3-5622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2:14:07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24575,'1'2'0,"-1"-1"0,1 1 0,-1 0 0,1 0 0,0 0 0,0 0 0,0 0 0,0-1 0,0 1 0,0 0 0,1-1 0,-1 1 0,0-1 0,1 0 0,-1 1 0,3 0 0,33 25 0,-22-17 0,214 197 0,-198-177 0,4 9 0,-22-25 0,0 0 0,23 19 0,-35-32 0,0 0 0,1-1 0,-1 1 0,0-1 0,0 1 0,1-1 0,-1 1 0,0-1 0,1 0 0,-1 1 0,0-1 0,1 0 0,-1 0 0,1 0 0,-1 0 0,0 0 0,1 0 0,-1-1 0,0 1 0,1 0 0,-1-1 0,0 1 0,1-1 0,-1 1 0,0-1 0,0 0 0,0 0 0,0 1 0,1-1 0,-1 0 0,0 0 0,0 0 0,-1 0 0,1 0 0,0 0 0,0 0 0,0 0 0,-1-1 0,1 1 0,0 0 0,0-3 0,6-10 0,0-1 0,-1 1 0,4-17 0,1 2 0,-1 9 0,1 0 0,1 1 0,1 1 0,0 0 0,17-16 0,84-77 0,-81 80 0,-7 10-1365,-4 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2:14:19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2:15:17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7831-8B18-C094-7825-3F95A6AFD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6" y="1145199"/>
            <a:ext cx="11991974" cy="977622"/>
          </a:xfrm>
        </p:spPr>
        <p:txBody>
          <a:bodyPr/>
          <a:lstStyle/>
          <a:p>
            <a:r>
              <a:rPr lang="en-IN" b="1" i="1" u="sng" dirty="0" err="1"/>
              <a:t>DoraeMon</a:t>
            </a:r>
            <a:r>
              <a:rPr lang="en-IN" b="1" i="1" u="sng" dirty="0"/>
              <a:t> explorer 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D739F-D98E-0A86-217F-C7A2BB815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138" y="3645506"/>
            <a:ext cx="3786187" cy="597884"/>
          </a:xfrm>
        </p:spPr>
        <p:txBody>
          <a:bodyPr>
            <a:noAutofit/>
          </a:bodyPr>
          <a:lstStyle/>
          <a:p>
            <a:r>
              <a:rPr lang="en-IN" b="1" i="1" u="sng" cap="none" dirty="0"/>
              <a:t>Presented By - Disha Sachdeva</a:t>
            </a:r>
          </a:p>
        </p:txBody>
      </p:sp>
    </p:spTree>
    <p:extLst>
      <p:ext uri="{BB962C8B-B14F-4D97-AF65-F5344CB8AC3E}">
        <p14:creationId xmlns:p14="http://schemas.microsoft.com/office/powerpoint/2010/main" val="269680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2EF3-AF6E-726E-12C7-F7C65BBE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8087"/>
            <a:ext cx="9603275" cy="587136"/>
          </a:xfrm>
        </p:spPr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54A07-B3C8-D0B8-6B76-A543BC2F6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764109" cy="3199206"/>
          </a:xfrm>
        </p:spPr>
        <p:txBody>
          <a:bodyPr/>
          <a:lstStyle/>
          <a:p>
            <a:r>
              <a:rPr lang="en-IN" dirty="0"/>
              <a:t>Doraemon explorer hub :Building an Angular Project for exploring characters and gadgets involved in Doraemon cartoon . Seamlessly navigating through characters , gadgets and gallery via an intuitive navbar . Exploring all the characters and gadgets with a click . Diving deeper into selected character or gadget for its details. Experiencing enhanced functionality with a built-in back feature . Also empowering user with the ability to edit character and gadgets also its details . It also allow user to add new character or gadget or deleting existing one from the list . Additionally providing search functionality. Also used Http Client and In Memory Web Api to provide a smooth experience.</a:t>
            </a:r>
          </a:p>
        </p:txBody>
      </p:sp>
    </p:spTree>
    <p:extLst>
      <p:ext uri="{BB962C8B-B14F-4D97-AF65-F5344CB8AC3E}">
        <p14:creationId xmlns:p14="http://schemas.microsoft.com/office/powerpoint/2010/main" val="324001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B2CC-142F-6EBB-4BD4-9897AD76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E4EB7-C5DC-824F-8271-939FF076C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SEARCH FUNCTIONALITY</a:t>
            </a:r>
          </a:p>
          <a:p>
            <a:r>
              <a:rPr lang="en-IN" dirty="0"/>
              <a:t>UPDATE FUNCTIONALITY</a:t>
            </a:r>
          </a:p>
          <a:p>
            <a:r>
              <a:rPr lang="en-IN" dirty="0"/>
              <a:t>ADD FUNCTIONALITY</a:t>
            </a:r>
          </a:p>
          <a:p>
            <a:r>
              <a:rPr lang="en-IN" dirty="0"/>
              <a:t>DELETE FUNCTIONALITY</a:t>
            </a:r>
          </a:p>
          <a:p>
            <a:r>
              <a:rPr lang="en-IN" dirty="0"/>
              <a:t>MESSAGE FUNCTIONALITY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024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2402FF-BDF3-7B95-2F0D-BF3BC8CD1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8" y="142876"/>
            <a:ext cx="7051226" cy="2128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CFF0EC-1BA7-14D7-A640-C31479997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8" y="2819323"/>
            <a:ext cx="4175037" cy="35339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42E96D-C767-0EDD-3F53-7862E057B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035" y="2819323"/>
            <a:ext cx="3567329" cy="3533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8276AD-DE62-2EE0-9D89-91D938E40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5438" y="142876"/>
            <a:ext cx="4050445" cy="2128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7BEAA0-42F6-BD4E-5B83-7536253B75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5775" y="2819323"/>
            <a:ext cx="3667637" cy="36009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B6EE7E-6AD5-EBE0-94FF-7EB2D092D405}"/>
              </a:ext>
            </a:extLst>
          </p:cNvPr>
          <p:cNvSpPr txBox="1"/>
          <p:nvPr/>
        </p:nvSpPr>
        <p:spPr>
          <a:xfrm>
            <a:off x="3138675" y="2271714"/>
            <a:ext cx="1427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u="sng" dirty="0"/>
              <a:t>SEARCH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32EFD8-B376-A621-54DB-A52FF9894DAB}"/>
              </a:ext>
            </a:extLst>
          </p:cNvPr>
          <p:cNvSpPr txBox="1"/>
          <p:nvPr/>
        </p:nvSpPr>
        <p:spPr>
          <a:xfrm>
            <a:off x="9106785" y="2290687"/>
            <a:ext cx="1623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u="sng" dirty="0"/>
              <a:t>MESSAGE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D0CBEA-6EDE-1003-8307-0ABF3D45B028}"/>
              </a:ext>
            </a:extLst>
          </p:cNvPr>
          <p:cNvSpPr txBox="1"/>
          <p:nvPr/>
        </p:nvSpPr>
        <p:spPr>
          <a:xfrm>
            <a:off x="1605561" y="6353250"/>
            <a:ext cx="9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/>
              <a:t>ADD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14AECC-8D2B-8F72-9C93-87996075C7D9}"/>
              </a:ext>
            </a:extLst>
          </p:cNvPr>
          <p:cNvSpPr txBox="1"/>
          <p:nvPr/>
        </p:nvSpPr>
        <p:spPr>
          <a:xfrm>
            <a:off x="5960614" y="6353249"/>
            <a:ext cx="1171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/>
              <a:t>EDIT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0D139E-0AB9-0AB5-D0D9-AAE23305BD2D}"/>
              </a:ext>
            </a:extLst>
          </p:cNvPr>
          <p:cNvSpPr txBox="1"/>
          <p:nvPr/>
        </p:nvSpPr>
        <p:spPr>
          <a:xfrm>
            <a:off x="9730660" y="6420276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u="sng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412768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54160F6-B08D-C53E-613B-082B3EFCFAD9}"/>
              </a:ext>
            </a:extLst>
          </p:cNvPr>
          <p:cNvSpPr/>
          <p:nvPr/>
        </p:nvSpPr>
        <p:spPr>
          <a:xfrm>
            <a:off x="1743081" y="37515"/>
            <a:ext cx="9015407" cy="10197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u="sng" dirty="0">
                <a:solidFill>
                  <a:schemeClr val="tx1"/>
                </a:solidFill>
              </a:rPr>
              <a:t>APP COMPONENT</a:t>
            </a:r>
          </a:p>
          <a:p>
            <a:pPr algn="ctr"/>
            <a:r>
              <a:rPr lang="en-IN" b="1" i="1" u="sng" dirty="0">
                <a:solidFill>
                  <a:schemeClr val="tx1"/>
                </a:solidFill>
              </a:rPr>
              <a:t>NAV BAR</a:t>
            </a:r>
          </a:p>
          <a:p>
            <a:r>
              <a:rPr lang="en-IN" dirty="0">
                <a:solidFill>
                  <a:schemeClr val="tx1"/>
                </a:solidFill>
              </a:rPr>
              <a:t>CHARACTERS         GADGETS                   GALLERY                 ADD                SEARCH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13DD01-0050-8D63-386A-8B22D1298327}"/>
              </a:ext>
            </a:extLst>
          </p:cNvPr>
          <p:cNvCxnSpPr>
            <a:cxnSpLocks/>
          </p:cNvCxnSpPr>
          <p:nvPr/>
        </p:nvCxnSpPr>
        <p:spPr>
          <a:xfrm>
            <a:off x="2714624" y="1035845"/>
            <a:ext cx="0" cy="1271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6C5383-28D7-8DBF-D64E-78E7D930FE61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729160" y="1085501"/>
            <a:ext cx="0" cy="792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C8C446-004E-A351-BB3F-0A88012A0A8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510461" y="1100138"/>
            <a:ext cx="0" cy="2393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9A6089-33B8-65BB-6F5B-CC23116AB37C}"/>
              </a:ext>
            </a:extLst>
          </p:cNvPr>
          <p:cNvCxnSpPr>
            <a:cxnSpLocks/>
          </p:cNvCxnSpPr>
          <p:nvPr/>
        </p:nvCxnSpPr>
        <p:spPr>
          <a:xfrm>
            <a:off x="8372476" y="1057276"/>
            <a:ext cx="0" cy="792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F722D-4DD7-B806-DCC3-CD3E3326F40C}"/>
              </a:ext>
            </a:extLst>
          </p:cNvPr>
          <p:cNvCxnSpPr>
            <a:cxnSpLocks/>
          </p:cNvCxnSpPr>
          <p:nvPr/>
        </p:nvCxnSpPr>
        <p:spPr>
          <a:xfrm flipH="1">
            <a:off x="1833562" y="2307434"/>
            <a:ext cx="8810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445A25B-F9AC-DAB6-E706-54F941B3FD19}"/>
              </a:ext>
            </a:extLst>
          </p:cNvPr>
          <p:cNvSpPr/>
          <p:nvPr/>
        </p:nvSpPr>
        <p:spPr>
          <a:xfrm>
            <a:off x="104776" y="1850237"/>
            <a:ext cx="1728786" cy="9144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CHARACTER COMPONENT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D81D0C9-C585-C8FE-A521-889C73CE91AE}"/>
              </a:ext>
            </a:extLst>
          </p:cNvPr>
          <p:cNvSpPr/>
          <p:nvPr/>
        </p:nvSpPr>
        <p:spPr>
          <a:xfrm>
            <a:off x="3864769" y="1878462"/>
            <a:ext cx="1728781" cy="9143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GADGET COMPONENT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504B5BE-5F7D-5871-CC6C-4BAC8AF840A9}"/>
              </a:ext>
            </a:extLst>
          </p:cNvPr>
          <p:cNvSpPr/>
          <p:nvPr/>
        </p:nvSpPr>
        <p:spPr>
          <a:xfrm>
            <a:off x="5622254" y="3493294"/>
            <a:ext cx="1776414" cy="83939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GALLERY COMPONENT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D00DC8B-11BC-DED9-B3FF-D4C2928B663E}"/>
              </a:ext>
            </a:extLst>
          </p:cNvPr>
          <p:cNvSpPr/>
          <p:nvPr/>
        </p:nvSpPr>
        <p:spPr>
          <a:xfrm>
            <a:off x="7546606" y="1850232"/>
            <a:ext cx="1812129" cy="9144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ADD COMPONENT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CC69FFE-775F-7E31-5F78-5D93A33D0BCB}"/>
              </a:ext>
            </a:extLst>
          </p:cNvPr>
          <p:cNvSpPr/>
          <p:nvPr/>
        </p:nvSpPr>
        <p:spPr>
          <a:xfrm>
            <a:off x="10358438" y="1850234"/>
            <a:ext cx="1728779" cy="9144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SEARCH COMPONENT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65087E-44FD-8DAB-7928-14EB159253C4}"/>
              </a:ext>
            </a:extLst>
          </p:cNvPr>
          <p:cNvCxnSpPr/>
          <p:nvPr/>
        </p:nvCxnSpPr>
        <p:spPr>
          <a:xfrm>
            <a:off x="9872663" y="1057271"/>
            <a:ext cx="0" cy="1250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1B2675-EC09-E46A-5E8C-695AA73A3714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9872663" y="2307434"/>
            <a:ext cx="485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0D4A1A-45CF-436F-E6A4-94A0017D028D}"/>
              </a:ext>
            </a:extLst>
          </p:cNvPr>
          <p:cNvCxnSpPr>
            <a:cxnSpLocks/>
          </p:cNvCxnSpPr>
          <p:nvPr/>
        </p:nvCxnSpPr>
        <p:spPr>
          <a:xfrm>
            <a:off x="4701712" y="2778356"/>
            <a:ext cx="0" cy="279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C1C504-31F8-C171-0F59-355E408D722B}"/>
              </a:ext>
            </a:extLst>
          </p:cNvPr>
          <p:cNvCxnSpPr>
            <a:cxnSpLocks/>
          </p:cNvCxnSpPr>
          <p:nvPr/>
        </p:nvCxnSpPr>
        <p:spPr>
          <a:xfrm>
            <a:off x="909638" y="2764636"/>
            <a:ext cx="0" cy="707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FBDF632-A904-98A8-F95A-0199209F6C81}"/>
              </a:ext>
            </a:extLst>
          </p:cNvPr>
          <p:cNvSpPr/>
          <p:nvPr/>
        </p:nvSpPr>
        <p:spPr>
          <a:xfrm>
            <a:off x="3250600" y="3471861"/>
            <a:ext cx="1728784" cy="85010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GADGET DETAIL COMPONENT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00B7372-10DF-3276-0E50-96E7C8DC3406}"/>
              </a:ext>
            </a:extLst>
          </p:cNvPr>
          <p:cNvSpPr/>
          <p:nvPr/>
        </p:nvSpPr>
        <p:spPr>
          <a:xfrm>
            <a:off x="104776" y="3493293"/>
            <a:ext cx="1728782" cy="82867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CHARACTER DETAIL COMPONENT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B41D9B9-72D9-7A9E-B384-110A1C8B8B6A}"/>
              </a:ext>
            </a:extLst>
          </p:cNvPr>
          <p:cNvSpPr/>
          <p:nvPr/>
        </p:nvSpPr>
        <p:spPr>
          <a:xfrm>
            <a:off x="4243386" y="5475685"/>
            <a:ext cx="2457442" cy="11429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DATA SERVICE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38B3BB4-8224-A56B-1A06-99839B4552D3}"/>
              </a:ext>
            </a:extLst>
          </p:cNvPr>
          <p:cNvSpPr/>
          <p:nvPr/>
        </p:nvSpPr>
        <p:spPr>
          <a:xfrm>
            <a:off x="800099" y="5488183"/>
            <a:ext cx="771525" cy="342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2FC1D1B-6F9D-5C13-91E3-AFA2B57454A6}"/>
              </a:ext>
            </a:extLst>
          </p:cNvPr>
          <p:cNvCxnSpPr>
            <a:cxnSpLocks/>
          </p:cNvCxnSpPr>
          <p:nvPr/>
        </p:nvCxnSpPr>
        <p:spPr>
          <a:xfrm>
            <a:off x="800099" y="5579268"/>
            <a:ext cx="0" cy="1000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3A71A-1554-34C7-E5E6-93F7E78FF735}"/>
              </a:ext>
            </a:extLst>
          </p:cNvPr>
          <p:cNvCxnSpPr>
            <a:cxnSpLocks/>
          </p:cNvCxnSpPr>
          <p:nvPr/>
        </p:nvCxnSpPr>
        <p:spPr>
          <a:xfrm>
            <a:off x="1571624" y="5622131"/>
            <a:ext cx="0" cy="957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9FFC8B30-D0B1-D873-4AE2-D7F7C8EB78E6}"/>
              </a:ext>
            </a:extLst>
          </p:cNvPr>
          <p:cNvSpPr/>
          <p:nvPr/>
        </p:nvSpPr>
        <p:spPr>
          <a:xfrm>
            <a:off x="800099" y="6354365"/>
            <a:ext cx="771525" cy="450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5682EA7-ECE4-CF25-863B-E65B826E6CAE}"/>
              </a:ext>
            </a:extLst>
          </p:cNvPr>
          <p:cNvSpPr txBox="1"/>
          <p:nvPr/>
        </p:nvSpPr>
        <p:spPr>
          <a:xfrm>
            <a:off x="104776" y="4841852"/>
            <a:ext cx="2461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 SERVER</a:t>
            </a:r>
          </a:p>
          <a:p>
            <a:r>
              <a:rPr lang="en-IN" dirty="0"/>
              <a:t>(In Memory Db Service)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D093683-A76A-E9F6-0CCC-A1F7B0771C52}"/>
              </a:ext>
            </a:extLst>
          </p:cNvPr>
          <p:cNvCxnSpPr/>
          <p:nvPr/>
        </p:nvCxnSpPr>
        <p:spPr>
          <a:xfrm>
            <a:off x="1571624" y="5818578"/>
            <a:ext cx="26717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C7003C5-48A2-3956-23B1-D50F7EE3C2A8}"/>
              </a:ext>
            </a:extLst>
          </p:cNvPr>
          <p:cNvCxnSpPr/>
          <p:nvPr/>
        </p:nvCxnSpPr>
        <p:spPr>
          <a:xfrm>
            <a:off x="1571624" y="6250780"/>
            <a:ext cx="26717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9F99375-98EE-3760-9021-7D6C74CB41AE}"/>
                  </a:ext>
                </a:extLst>
              </p14:cNvPr>
              <p14:cNvContentPartPr/>
              <p14:nvPr/>
            </p14:nvContentPartPr>
            <p14:xfrm>
              <a:off x="4128727" y="5728950"/>
              <a:ext cx="119880" cy="1864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9F99375-98EE-3760-9021-7D6C74CB41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0087" y="5720310"/>
                <a:ext cx="13752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626FDFF-4A26-8694-2EB1-B869633A87CD}"/>
                  </a:ext>
                </a:extLst>
              </p14:cNvPr>
              <p14:cNvContentPartPr/>
              <p14:nvPr/>
            </p14:nvContentPartPr>
            <p14:xfrm>
              <a:off x="1630687" y="6143670"/>
              <a:ext cx="173880" cy="2232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626FDFF-4A26-8694-2EB1-B869633A87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1687" y="6135030"/>
                <a:ext cx="19152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2159EAA-C771-B690-A798-C51433BB9583}"/>
                  </a:ext>
                </a:extLst>
              </p14:cNvPr>
              <p14:cNvContentPartPr/>
              <p14:nvPr/>
            </p14:nvContentPartPr>
            <p14:xfrm>
              <a:off x="756967" y="3314790"/>
              <a:ext cx="335160" cy="1522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2159EAA-C771-B690-A798-C51433BB95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8327" y="3305790"/>
                <a:ext cx="3528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F01BE9C-40EC-EC02-2CEA-E3A10AEA8C74}"/>
                  </a:ext>
                </a:extLst>
              </p14:cNvPr>
              <p14:cNvContentPartPr/>
              <p14:nvPr/>
            </p14:nvContentPartPr>
            <p14:xfrm>
              <a:off x="3935757" y="3320932"/>
              <a:ext cx="289440" cy="1569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F01BE9C-40EC-EC02-2CEA-E3A10AEA8C7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26757" y="3312292"/>
                <a:ext cx="3070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EF0551A-D9A8-4E95-4846-2E6084E6EAB3}"/>
                  </a:ext>
                </a:extLst>
              </p14:cNvPr>
              <p14:cNvContentPartPr/>
              <p14:nvPr/>
            </p14:nvContentPartPr>
            <p14:xfrm>
              <a:off x="-914873" y="1228590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EF0551A-D9A8-4E95-4846-2E6084E6EA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923513" y="12199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74B88B2-A0DC-60C1-2BF4-0938DAE2E542}"/>
                  </a:ext>
                </a:extLst>
              </p14:cNvPr>
              <p14:cNvContentPartPr/>
              <p14:nvPr/>
            </p14:nvContentPartPr>
            <p14:xfrm>
              <a:off x="12930367" y="3014550"/>
              <a:ext cx="36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74B88B2-A0DC-60C1-2BF4-0938DAE2E54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921367" y="300555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2" name="Rectangle 71">
            <a:extLst>
              <a:ext uri="{FF2B5EF4-FFF2-40B4-BE49-F238E27FC236}">
                <a16:creationId xmlns:a16="http://schemas.microsoft.com/office/drawing/2014/main" id="{0494CF37-B3E2-50D5-D9B5-AAA8A7514C53}"/>
              </a:ext>
            </a:extLst>
          </p:cNvPr>
          <p:cNvSpPr/>
          <p:nvPr/>
        </p:nvSpPr>
        <p:spPr>
          <a:xfrm>
            <a:off x="7560460" y="5488183"/>
            <a:ext cx="2112177" cy="1130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MESSAGE SERVICE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3165E7B-B3B0-F9F7-D872-3A6FD31F77BC}"/>
              </a:ext>
            </a:extLst>
          </p:cNvPr>
          <p:cNvCxnSpPr>
            <a:cxnSpLocks/>
          </p:cNvCxnSpPr>
          <p:nvPr/>
        </p:nvCxnSpPr>
        <p:spPr>
          <a:xfrm flipH="1" flipV="1">
            <a:off x="6700828" y="5818578"/>
            <a:ext cx="859632" cy="1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40DA4323-8437-D474-65FB-01720EC0BEBF}"/>
              </a:ext>
            </a:extLst>
          </p:cNvPr>
          <p:cNvSpPr/>
          <p:nvPr/>
        </p:nvSpPr>
        <p:spPr>
          <a:xfrm>
            <a:off x="10215564" y="5506043"/>
            <a:ext cx="1871653" cy="914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MESSAGE COMPONENT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4610465-E61B-E5FE-FAC4-DE4742B0174E}"/>
              </a:ext>
            </a:extLst>
          </p:cNvPr>
          <p:cNvCxnSpPr/>
          <p:nvPr/>
        </p:nvCxnSpPr>
        <p:spPr>
          <a:xfrm>
            <a:off x="9672637" y="5831083"/>
            <a:ext cx="542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A8E7E81-7450-C815-75C0-B4EBE355B3A1}"/>
              </a:ext>
            </a:extLst>
          </p:cNvPr>
          <p:cNvCxnSpPr>
            <a:cxnSpLocks/>
          </p:cNvCxnSpPr>
          <p:nvPr/>
        </p:nvCxnSpPr>
        <p:spPr>
          <a:xfrm flipV="1">
            <a:off x="4661110" y="4321969"/>
            <a:ext cx="0" cy="1166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C0043DD-3008-737C-D620-D48034113043}"/>
              </a:ext>
            </a:extLst>
          </p:cNvPr>
          <p:cNvCxnSpPr/>
          <p:nvPr/>
        </p:nvCxnSpPr>
        <p:spPr>
          <a:xfrm flipV="1">
            <a:off x="6250784" y="4321969"/>
            <a:ext cx="0" cy="115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BA2A82C-B283-4576-23EE-A65A8AFA2878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6697451" y="2764632"/>
            <a:ext cx="1755220" cy="2741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23B3652-B694-27E4-E351-DF083115834E}"/>
              </a:ext>
            </a:extLst>
          </p:cNvPr>
          <p:cNvCxnSpPr>
            <a:cxnSpLocks/>
          </p:cNvCxnSpPr>
          <p:nvPr/>
        </p:nvCxnSpPr>
        <p:spPr>
          <a:xfrm flipV="1">
            <a:off x="6697451" y="2790525"/>
            <a:ext cx="3999057" cy="2869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C129141-2F43-B399-6E3C-AC479E0EB644}"/>
              </a:ext>
            </a:extLst>
          </p:cNvPr>
          <p:cNvCxnSpPr>
            <a:cxnSpLocks/>
          </p:cNvCxnSpPr>
          <p:nvPr/>
        </p:nvCxnSpPr>
        <p:spPr>
          <a:xfrm flipH="1" flipV="1">
            <a:off x="5162508" y="2773564"/>
            <a:ext cx="34273" cy="270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F338CA9-57DC-BA73-7304-9EE1057B1F37}"/>
              </a:ext>
            </a:extLst>
          </p:cNvPr>
          <p:cNvCxnSpPr>
            <a:cxnSpLocks/>
          </p:cNvCxnSpPr>
          <p:nvPr/>
        </p:nvCxnSpPr>
        <p:spPr>
          <a:xfrm flipH="1" flipV="1">
            <a:off x="1747403" y="2750968"/>
            <a:ext cx="2495983" cy="2724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7552E1B-F6E5-5C54-D839-6D22EB80DF7B}"/>
              </a:ext>
            </a:extLst>
          </p:cNvPr>
          <p:cNvCxnSpPr>
            <a:cxnSpLocks/>
          </p:cNvCxnSpPr>
          <p:nvPr/>
        </p:nvCxnSpPr>
        <p:spPr>
          <a:xfrm flipH="1" flipV="1">
            <a:off x="1833558" y="4225079"/>
            <a:ext cx="2454065" cy="143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1468529-3025-F82D-A478-4523B1EEDA4A}"/>
              </a:ext>
            </a:extLst>
          </p:cNvPr>
          <p:cNvCxnSpPr>
            <a:cxnSpLocks/>
          </p:cNvCxnSpPr>
          <p:nvPr/>
        </p:nvCxnSpPr>
        <p:spPr>
          <a:xfrm flipH="1">
            <a:off x="4104637" y="3058194"/>
            <a:ext cx="6245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6B3D41C-04ED-7BF4-CA5D-5046A7FDF3F2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4104637" y="3073580"/>
            <a:ext cx="10355" cy="398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31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9EF5-FB64-B1DF-5827-E5A6E8A0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A5A2F-FE39-05BB-A838-B37FD78A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5641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ROUTING</a:t>
            </a:r>
          </a:p>
          <a:p>
            <a:r>
              <a:rPr lang="en-IN" dirty="0"/>
              <a:t>BINDINGS</a:t>
            </a:r>
          </a:p>
          <a:p>
            <a:r>
              <a:rPr lang="en-IN" dirty="0"/>
              <a:t>DIRECTIVES</a:t>
            </a:r>
          </a:p>
          <a:p>
            <a:r>
              <a:rPr lang="en-IN" dirty="0"/>
              <a:t>DEPENDENCY INJECTION</a:t>
            </a:r>
          </a:p>
          <a:p>
            <a:r>
              <a:rPr lang="en-IN" dirty="0"/>
              <a:t>CREATING A DATA SERVER</a:t>
            </a:r>
          </a:p>
          <a:p>
            <a:r>
              <a:rPr lang="en-IN" dirty="0"/>
              <a:t>ERROR HANDLING</a:t>
            </a:r>
          </a:p>
          <a:p>
            <a:r>
              <a:rPr lang="en-IN" dirty="0"/>
              <a:t>CRUD OPERATIONS</a:t>
            </a:r>
          </a:p>
          <a:p>
            <a:r>
              <a:rPr lang="en-IN" dirty="0"/>
              <a:t>SEARCHING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12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675602-1644-4016-83BA-883B6B84BE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5" t="8707" r="4934" b="7041"/>
          <a:stretch/>
        </p:blipFill>
        <p:spPr>
          <a:xfrm>
            <a:off x="220671" y="294349"/>
            <a:ext cx="5748833" cy="25488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02B3B4-D003-55A1-7E87-5F066D1ED2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4" t="12218" r="5921" b="7041"/>
          <a:stretch/>
        </p:blipFill>
        <p:spPr>
          <a:xfrm>
            <a:off x="6472238" y="298702"/>
            <a:ext cx="5499091" cy="2544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2AC750-46CF-CA54-7E55-20F83F0698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8" t="9123" r="8081" b="10839"/>
          <a:stretch/>
        </p:blipFill>
        <p:spPr>
          <a:xfrm>
            <a:off x="220671" y="3157537"/>
            <a:ext cx="5748833" cy="29575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655957-6901-D34C-540A-36AF935BEC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38" t="9178" r="4647" b="8212"/>
          <a:stretch/>
        </p:blipFill>
        <p:spPr>
          <a:xfrm>
            <a:off x="6472238" y="3157538"/>
            <a:ext cx="5499091" cy="29575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F0297B-6577-9932-01C3-B4D35767AEEE}"/>
              </a:ext>
            </a:extLst>
          </p:cNvPr>
          <p:cNvSpPr txBox="1"/>
          <p:nvPr/>
        </p:nvSpPr>
        <p:spPr>
          <a:xfrm>
            <a:off x="4868032" y="6092964"/>
            <a:ext cx="2614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u="sng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2298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8CF5B0-1EB6-E34B-F675-EB996C1C23CA}"/>
              </a:ext>
            </a:extLst>
          </p:cNvPr>
          <p:cNvSpPr txBox="1"/>
          <p:nvPr/>
        </p:nvSpPr>
        <p:spPr>
          <a:xfrm>
            <a:off x="2244061" y="2030790"/>
            <a:ext cx="77786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600" dirty="0"/>
              <a:t>THANK  YOU!</a:t>
            </a:r>
          </a:p>
        </p:txBody>
      </p:sp>
    </p:spTree>
    <p:extLst>
      <p:ext uri="{BB962C8B-B14F-4D97-AF65-F5344CB8AC3E}">
        <p14:creationId xmlns:p14="http://schemas.microsoft.com/office/powerpoint/2010/main" val="20548280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589</TotalTime>
  <Words>199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DoraeMon explorer hub</vt:lpstr>
      <vt:lpstr>Project overview</vt:lpstr>
      <vt:lpstr>Features</vt:lpstr>
      <vt:lpstr>PowerPoint Presentation</vt:lpstr>
      <vt:lpstr>PowerPoint Presentation</vt:lpstr>
      <vt:lpstr>LEARNING OUTCOME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DoraeMon explorer hub</dc:title>
  <dc:creator>haapy happy</dc:creator>
  <cp:lastModifiedBy>haapy happy</cp:lastModifiedBy>
  <cp:revision>3</cp:revision>
  <dcterms:created xsi:type="dcterms:W3CDTF">2024-03-27T17:14:42Z</dcterms:created>
  <dcterms:modified xsi:type="dcterms:W3CDTF">2024-03-29T04:55:53Z</dcterms:modified>
</cp:coreProperties>
</file>