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72" r:id="rId10"/>
    <p:sldId id="270" r:id="rId11"/>
    <p:sldId id="271" r:id="rId12"/>
    <p:sldId id="273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47C-A8D6-4AFA-94C0-A22B70F8866F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5CE7-B445-4F5F-947A-C888E8E50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27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47C-A8D6-4AFA-94C0-A22B70F8866F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5CE7-B445-4F5F-947A-C888E8E50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07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47C-A8D6-4AFA-94C0-A22B70F8866F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5CE7-B445-4F5F-947A-C888E8E50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430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47C-A8D6-4AFA-94C0-A22B70F8866F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5CE7-B445-4F5F-947A-C888E8E500D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607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47C-A8D6-4AFA-94C0-A22B70F8866F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5CE7-B445-4F5F-947A-C888E8E50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292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47C-A8D6-4AFA-94C0-A22B70F8866F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5CE7-B445-4F5F-947A-C888E8E50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550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47C-A8D6-4AFA-94C0-A22B70F8866F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5CE7-B445-4F5F-947A-C888E8E50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092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47C-A8D6-4AFA-94C0-A22B70F8866F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5CE7-B445-4F5F-947A-C888E8E50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567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47C-A8D6-4AFA-94C0-A22B70F8866F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5CE7-B445-4F5F-947A-C888E8E50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18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47C-A8D6-4AFA-94C0-A22B70F8866F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5CE7-B445-4F5F-947A-C888E8E50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58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47C-A8D6-4AFA-94C0-A22B70F8866F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5CE7-B445-4F5F-947A-C888E8E50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3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47C-A8D6-4AFA-94C0-A22B70F8866F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5CE7-B445-4F5F-947A-C888E8E50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61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47C-A8D6-4AFA-94C0-A22B70F8866F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5CE7-B445-4F5F-947A-C888E8E50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68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47C-A8D6-4AFA-94C0-A22B70F8866F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5CE7-B445-4F5F-947A-C888E8E50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62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47C-A8D6-4AFA-94C0-A22B70F8866F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5CE7-B445-4F5F-947A-C888E8E50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95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47C-A8D6-4AFA-94C0-A22B70F8866F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5CE7-B445-4F5F-947A-C888E8E50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78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47C-A8D6-4AFA-94C0-A22B70F8866F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5CE7-B445-4F5F-947A-C888E8E50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88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7E47C-A8D6-4AFA-94C0-A22B70F8866F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45CE7-B445-4F5F-947A-C888E8E50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326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81A2-6791-4958-8AD7-23A7D0818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2135237"/>
            <a:ext cx="9001462" cy="2387600"/>
          </a:xfrm>
        </p:spPr>
        <p:txBody>
          <a:bodyPr>
            <a:normAutofit fontScale="90000"/>
          </a:bodyPr>
          <a:lstStyle/>
          <a:p>
            <a:r>
              <a:rPr lang="en-US" sz="3600" b="0" dirty="0">
                <a:latin typeface="Book Antiqua" panose="02040602050305030304" pitchFamily="18" charset="0"/>
                <a:cs typeface="Calibri" panose="020F0502020204030204" pitchFamily="34" charset="0"/>
              </a:rPr>
              <a:t>Project Review </a:t>
            </a:r>
            <a:br>
              <a:rPr lang="en-US" sz="3600" b="0" dirty="0">
                <a:latin typeface="Book Antiqua" panose="02040602050305030304" pitchFamily="18" charset="0"/>
                <a:cs typeface="Calibri" panose="020F0502020204030204" pitchFamily="34" charset="0"/>
              </a:rPr>
            </a:br>
            <a:r>
              <a:rPr lang="en-US" sz="3600" b="0" dirty="0">
                <a:latin typeface="Book Antiqua" panose="02040602050305030304" pitchFamily="18" charset="0"/>
                <a:cs typeface="Calibri" panose="020F0502020204030204" pitchFamily="34" charset="0"/>
              </a:rPr>
              <a:t>On</a:t>
            </a:r>
            <a:br>
              <a:rPr lang="en-US" sz="3200" b="0" dirty="0">
                <a:latin typeface="Book Antiqua" panose="02040602050305030304" pitchFamily="18" charset="0"/>
                <a:cs typeface="Calibri" panose="020F0502020204030204" pitchFamily="34" charset="0"/>
              </a:rPr>
            </a:br>
            <a:r>
              <a:rPr lang="en-US" sz="5400" dirty="0">
                <a:latin typeface="Book Antiqua" panose="02040602050305030304" pitchFamily="18" charset="0"/>
                <a:cs typeface="Calibri" panose="020F0502020204030204" pitchFamily="34" charset="0"/>
              </a:rPr>
              <a:t>Food Ordering System using Core Java  </a:t>
            </a:r>
            <a:br>
              <a:rPr lang="en-US" sz="5400" dirty="0">
                <a:latin typeface="Book Antiqua" panose="02040602050305030304" pitchFamily="18" charset="0"/>
                <a:cs typeface="Calibri" panose="020F0502020204030204" pitchFamily="34" charset="0"/>
              </a:rPr>
            </a:br>
            <a:r>
              <a:rPr lang="en-US" sz="3600" b="0" dirty="0">
                <a:latin typeface="Book Antiqua" panose="02040602050305030304" pitchFamily="18" charset="0"/>
                <a:cs typeface="Calibri" panose="020F0502020204030204" pitchFamily="34" charset="0"/>
              </a:rPr>
              <a:t>by Disha Virkud</a:t>
            </a:r>
            <a:endParaRPr lang="en-IN" sz="3600" b="0" dirty="0">
              <a:latin typeface="Book Antiqua" panose="0204060205030503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18298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A98A7F-1343-4BCB-97B0-C894FDBF4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1000" y="379828"/>
            <a:ext cx="9107805" cy="613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13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F4AC6A-F1F6-43A2-941B-FF127DF69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5409" y="393896"/>
            <a:ext cx="9107805" cy="607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92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F4AC6A-F1F6-43A2-941B-FF127DF69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1342" y="407965"/>
            <a:ext cx="9107805" cy="602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86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3DFDB-D2C2-4BD8-AB13-03F2AE3B1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>
                <a:latin typeface="Book Antiqua" panose="02040602050305030304" pitchFamily="18" charset="0"/>
              </a:rPr>
              <a:t>Conclusion</a:t>
            </a:r>
            <a:br>
              <a:rPr lang="en-US" sz="4400" dirty="0">
                <a:latin typeface="Book Antiqua" panose="02040602050305030304" pitchFamily="18" charset="0"/>
              </a:rPr>
            </a:br>
            <a:endParaRPr lang="en-IN" sz="44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4AB53-27D7-4C3A-9281-0DE5EC6E3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This system allows customers to make their order without wasting time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They can view the menu and make the order and do not need to wait to be served</a:t>
            </a:r>
            <a:endParaRPr lang="en-IN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3377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22DC-AF8B-4BAE-BB16-2CDA923F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63483"/>
            <a:ext cx="10353761" cy="1326321"/>
          </a:xfrm>
        </p:spPr>
        <p:txBody>
          <a:bodyPr>
            <a:normAutofit/>
          </a:bodyPr>
          <a:lstStyle/>
          <a:p>
            <a:r>
              <a:rPr lang="en-US" sz="4900" dirty="0">
                <a:latin typeface="Book Antiqua" panose="02040602050305030304" pitchFamily="18" charset="0"/>
              </a:rPr>
              <a:t>Thank You</a:t>
            </a:r>
            <a:endParaRPr lang="en-IN" sz="49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70667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545EC-F3A4-4DA5-A3D4-28B5FA5E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>
                <a:latin typeface="Book Antiqua" panose="02040602050305030304" pitchFamily="18" charset="0"/>
                <a:cs typeface="Calibri" panose="020F0502020204030204" pitchFamily="34" charset="0"/>
              </a:rPr>
              <a:t>Outline</a:t>
            </a:r>
            <a:endParaRPr lang="en-IN" sz="4400" dirty="0">
              <a:latin typeface="Book Antiqua" panose="02040602050305030304" pitchFamily="18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A8D47-569C-4291-B113-0FB14DC13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Introduction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Problem Statement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Features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Advantages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Requirement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Project Output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Conclusion</a:t>
            </a:r>
            <a:endParaRPr lang="en-IN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8917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E47BE-F38F-4C4B-9E1C-7B7E346A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>
                <a:latin typeface="Book Antiqua" panose="02040602050305030304" pitchFamily="18" charset="0"/>
              </a:rPr>
              <a:t>Introduction</a:t>
            </a:r>
            <a:br>
              <a:rPr lang="en-US" sz="3600" dirty="0">
                <a:latin typeface="Book Antiqua" panose="0204060205030503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C675A-C7C6-4B8B-8376-87B8D22D0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Many restaurants that still using traditional ordering system will face few difficulties and problems such as ugly handwriting of waiter, give wrong bill payment to customers, </a:t>
            </a:r>
            <a:r>
              <a:rPr lang="en-US" sz="2400" dirty="0" err="1">
                <a:latin typeface="Book Antiqua" panose="02040602050305030304" pitchFamily="18" charset="0"/>
              </a:rPr>
              <a:t>etc</a:t>
            </a:r>
            <a:endParaRPr lang="en-US" sz="2400" dirty="0">
              <a:latin typeface="Book Antiqua" panose="02040602050305030304" pitchFamily="18" charset="0"/>
            </a:endParaRPr>
          </a:p>
          <a:p>
            <a:r>
              <a:rPr lang="en-US" sz="2400" dirty="0">
                <a:latin typeface="Book Antiqua" panose="02040602050305030304" pitchFamily="18" charset="0"/>
              </a:rPr>
              <a:t>All of these problems will cause the dissatisfaction towards the services of the waiter and the restaurant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Food Ordering System is an Console based project which help restaurant to optimized and control their restaurants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For the waiters, it is making life easier because they don’t have to go kitchen and give the orders to chef easily</a:t>
            </a:r>
          </a:p>
          <a:p>
            <a:endParaRPr lang="en-US" sz="2400" dirty="0">
              <a:latin typeface="Book Antiqua" panose="02040602050305030304" pitchFamily="18" charset="0"/>
            </a:endParaRPr>
          </a:p>
          <a:p>
            <a:endParaRPr lang="en-IN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30189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58A0A-DA7B-4D09-9051-807486AF0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>
                <a:latin typeface="Book Antiqua" panose="02040602050305030304" pitchFamily="18" charset="0"/>
              </a:rPr>
              <a:t>Problem Statement</a:t>
            </a:r>
            <a:br>
              <a:rPr lang="en-US" sz="4400" dirty="0">
                <a:latin typeface="Book Antiqua" panose="02040602050305030304" pitchFamily="18" charset="0"/>
              </a:rPr>
            </a:br>
            <a:endParaRPr lang="en-IN" sz="44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67B89-ACA7-4CD8-9348-F5A2D13B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b="0" i="0" dirty="0">
                <a:effectLst/>
                <a:latin typeface="Book Antiqua" panose="02040602050305030304" pitchFamily="18" charset="0"/>
              </a:rPr>
              <a:t>Many restaurants is storing all of their data in manual way</a:t>
            </a:r>
          </a:p>
          <a:p>
            <a:r>
              <a:rPr lang="en-IN" sz="2400" b="0" i="0" dirty="0">
                <a:effectLst/>
                <a:latin typeface="Book Antiqua" panose="02040602050305030304" pitchFamily="18" charset="0"/>
              </a:rPr>
              <a:t>They have huge number of customers daily. So because large number of customers, they need the help of some features so they can maintain and stores the records accurately</a:t>
            </a:r>
          </a:p>
          <a:p>
            <a:r>
              <a:rPr lang="en-IN" sz="2400" b="0" i="0" dirty="0">
                <a:effectLst/>
                <a:latin typeface="Book Antiqua" panose="02040602050305030304" pitchFamily="18" charset="0"/>
                <a:ea typeface="Source Sans Pro" panose="020B0503030403020204" pitchFamily="34" charset="0"/>
              </a:rPr>
              <a:t>They need </a:t>
            </a:r>
            <a:r>
              <a:rPr lang="en-IN" sz="2400" dirty="0">
                <a:effectLst/>
                <a:latin typeface="Book Antiqua" panose="02040602050305030304" pitchFamily="18" charset="0"/>
                <a:ea typeface="Source Sans Pro" panose="020B0503030403020204" pitchFamily="34" charset="0"/>
              </a:rPr>
              <a:t>system </a:t>
            </a:r>
            <a:r>
              <a:rPr lang="en-IN" sz="2400" b="0" i="0" dirty="0">
                <a:effectLst/>
                <a:latin typeface="Book Antiqua" panose="02040602050305030304" pitchFamily="18" charset="0"/>
                <a:ea typeface="Source Sans Pro" panose="020B0503030403020204" pitchFamily="34" charset="0"/>
              </a:rPr>
              <a:t>to maintain their day to day transactions, orders and also regular update on records</a:t>
            </a:r>
          </a:p>
          <a:p>
            <a:r>
              <a:rPr lang="en-IN" sz="2400" b="0" i="0" dirty="0">
                <a:effectLst/>
                <a:latin typeface="Book Antiqua" panose="02040602050305030304" pitchFamily="18" charset="0"/>
              </a:rPr>
              <a:t>In the existing system, entering all the details are done manually, it is taking lots of time and also there are chances for mistakes </a:t>
            </a:r>
            <a:endParaRPr lang="en-IN" sz="2400" dirty="0">
              <a:latin typeface="Book Antiqua" panose="02040602050305030304" pitchFamily="18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10889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6A42-8375-4C45-BAFD-A84746ADB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>
                <a:latin typeface="Book Antiqua" panose="02040602050305030304" pitchFamily="18" charset="0"/>
              </a:rPr>
              <a:t>Features</a:t>
            </a:r>
            <a:br>
              <a:rPr lang="en-US" sz="3600" dirty="0">
                <a:latin typeface="Book Antiqua" panose="0204060205030503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7BAEC-E013-4882-B04C-BD7CE5E3E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Decrease the load of the person involve in existing manual system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Simple status and Resolutions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Easy to operate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Work becomes very speedy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Accuracy in work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Easy to update information</a:t>
            </a:r>
          </a:p>
          <a:p>
            <a:endParaRPr lang="en-US" sz="2400" dirty="0">
              <a:latin typeface="Book Antiqua" panose="02040602050305030304" pitchFamily="18" charset="0"/>
            </a:endParaRPr>
          </a:p>
          <a:p>
            <a:endParaRPr lang="en-IN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49992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3DFDB-D2C2-4BD8-AB13-03F2AE3B1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>
                <a:latin typeface="Book Antiqua" panose="02040602050305030304" pitchFamily="18" charset="0"/>
              </a:rPr>
              <a:t>Advantages</a:t>
            </a:r>
            <a:br>
              <a:rPr lang="en-US" sz="4400" dirty="0">
                <a:latin typeface="Book Antiqua" panose="02040602050305030304" pitchFamily="18" charset="0"/>
              </a:rPr>
            </a:br>
            <a:endParaRPr lang="en-IN" sz="44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4AB53-27D7-4C3A-9281-0DE5EC6E3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i="0" dirty="0">
                <a:effectLst/>
                <a:latin typeface="Book Antiqua" panose="02040602050305030304" pitchFamily="18" charset="0"/>
              </a:rPr>
              <a:t>This system reduces manual works</a:t>
            </a:r>
          </a:p>
          <a:p>
            <a:r>
              <a:rPr lang="en-IN" sz="2400" i="0" dirty="0">
                <a:effectLst/>
                <a:latin typeface="Book Antiqua" panose="02040602050305030304" pitchFamily="18" charset="0"/>
              </a:rPr>
              <a:t> Makes works easy and faster than current applications</a:t>
            </a:r>
          </a:p>
          <a:p>
            <a:pPr algn="l"/>
            <a:r>
              <a:rPr lang="en-IN" sz="2400" i="0" dirty="0">
                <a:effectLst/>
                <a:latin typeface="Book Antiqua" panose="02040602050305030304" pitchFamily="18" charset="0"/>
              </a:rPr>
              <a:t>Makes the ordering process easier</a:t>
            </a:r>
          </a:p>
          <a:p>
            <a:r>
              <a:rPr lang="en-IN" sz="2400" i="0" dirty="0">
                <a:effectLst/>
                <a:latin typeface="Book Antiqua" panose="02040602050305030304" pitchFamily="18" charset="0"/>
              </a:rPr>
              <a:t>Free and cheap marketing</a:t>
            </a:r>
          </a:p>
          <a:p>
            <a:r>
              <a:rPr lang="en-IN" sz="2400" dirty="0">
                <a:effectLst/>
                <a:latin typeface="Book Antiqua" panose="02040602050305030304" pitchFamily="18" charset="0"/>
              </a:rPr>
              <a:t>M</a:t>
            </a:r>
            <a:r>
              <a:rPr lang="en-IN" sz="2400" i="0" dirty="0">
                <a:effectLst/>
                <a:latin typeface="Book Antiqua" panose="02040602050305030304" pitchFamily="18" charset="0"/>
              </a:rPr>
              <a:t>enu is simpler to manage</a:t>
            </a:r>
          </a:p>
          <a:p>
            <a:endParaRPr lang="en-IN" sz="2400" i="0" dirty="0">
              <a:effectLst/>
              <a:latin typeface="Book Antiqua" panose="02040602050305030304" pitchFamily="18" charset="0"/>
            </a:endParaRPr>
          </a:p>
          <a:p>
            <a:pPr algn="l"/>
            <a:endParaRPr lang="en-IN" sz="2400" i="0" dirty="0">
              <a:effectLst/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28488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3DFDB-D2C2-4BD8-AB13-03F2AE3B1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>
                <a:latin typeface="Book Antiqua" panose="02040602050305030304" pitchFamily="18" charset="0"/>
              </a:rPr>
              <a:t>Requirement</a:t>
            </a:r>
            <a:br>
              <a:rPr lang="en-US" sz="4400" dirty="0">
                <a:latin typeface="Book Antiqua" panose="02040602050305030304" pitchFamily="18" charset="0"/>
              </a:rPr>
            </a:br>
            <a:endParaRPr lang="en-IN" sz="44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4AB53-27D7-4C3A-9281-0DE5EC6E3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860161"/>
            <a:ext cx="10353762" cy="4850127"/>
          </a:xfrm>
        </p:spPr>
        <p:txBody>
          <a:bodyPr>
            <a:normAutofit/>
          </a:bodyPr>
          <a:lstStyle/>
          <a:p>
            <a:pPr marL="0" indent="0" algn="just">
              <a:buFont typeface="Wingdings 3" pitchFamily="18" charset="2"/>
              <a:buNone/>
            </a:pPr>
            <a:r>
              <a:rPr 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Software Requirements :</a:t>
            </a:r>
          </a:p>
          <a:p>
            <a:pPr algn="just"/>
            <a:r>
              <a:rPr 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Operating System	- Windows </a:t>
            </a:r>
          </a:p>
          <a:p>
            <a:pPr algn="just"/>
            <a:r>
              <a:rPr 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Programming Language - Core Java</a:t>
            </a:r>
          </a:p>
          <a:p>
            <a:pPr algn="just"/>
            <a:r>
              <a:rPr 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IDE - Eclipse J2EE</a:t>
            </a:r>
          </a:p>
          <a:p>
            <a:pPr marL="0" indent="0" algn="just">
              <a:buFont typeface="Wingdings 3" pitchFamily="18" charset="2"/>
              <a:buNone/>
            </a:pPr>
            <a:r>
              <a:rPr lang="en-IN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Hardware Requirements :</a:t>
            </a:r>
          </a:p>
          <a:p>
            <a:pPr algn="just"/>
            <a:r>
              <a:rPr lang="en-I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Processor - Intel i3 and above</a:t>
            </a:r>
          </a:p>
          <a:p>
            <a:pPr algn="just"/>
            <a:r>
              <a:rPr lang="en-I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Ram - 128 MB </a:t>
            </a:r>
          </a:p>
          <a:p>
            <a:pPr algn="just"/>
            <a:r>
              <a:rPr lang="en-I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Hard Disk - 50 GB</a:t>
            </a:r>
          </a:p>
          <a:p>
            <a:pPr algn="just"/>
            <a:endParaRPr lang="en-IN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Book Antiqua" panose="02040602050305030304" pitchFamily="18" charset="0"/>
            </a:endParaRPr>
          </a:p>
          <a:p>
            <a:endParaRPr lang="en-IN" sz="2400" dirty="0"/>
          </a:p>
          <a:p>
            <a:pPr algn="just"/>
            <a:endParaRPr 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i="0" dirty="0">
              <a:effectLst/>
              <a:latin typeface="Book Antiqua" panose="02040602050305030304" pitchFamily="18" charset="0"/>
            </a:endParaRPr>
          </a:p>
          <a:p>
            <a:pPr algn="l"/>
            <a:endParaRPr lang="en-IN" sz="2400" i="0" dirty="0">
              <a:effectLst/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15217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C22FD-8F3B-4250-B124-F6A5817E9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>
                <a:latin typeface="Book Antiqua" panose="02040602050305030304" pitchFamily="18" charset="0"/>
              </a:rPr>
              <a:t>Project Output</a:t>
            </a:r>
            <a:br>
              <a:rPr lang="en-US" sz="4400" dirty="0">
                <a:latin typeface="Book Antiqua" panose="02040602050305030304" pitchFamily="18" charset="0"/>
              </a:rPr>
            </a:br>
            <a:endParaRPr lang="en-IN" sz="4400" dirty="0">
              <a:latin typeface="Book Antiqua" panose="0204060205030503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798DD2-1F01-423A-997F-7CA85EF69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4905" y="1280160"/>
            <a:ext cx="9107805" cy="5401993"/>
          </a:xfrm>
        </p:spPr>
      </p:pic>
    </p:spTree>
    <p:extLst>
      <p:ext uri="{BB962C8B-B14F-4D97-AF65-F5344CB8AC3E}">
        <p14:creationId xmlns:p14="http://schemas.microsoft.com/office/powerpoint/2010/main" val="21804956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15EE77-7A04-422B-AAD0-CD918EC01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1865" y="351692"/>
            <a:ext cx="9107805" cy="6217920"/>
          </a:xfrm>
        </p:spPr>
      </p:pic>
    </p:spTree>
    <p:extLst>
      <p:ext uri="{BB962C8B-B14F-4D97-AF65-F5344CB8AC3E}">
        <p14:creationId xmlns:p14="http://schemas.microsoft.com/office/powerpoint/2010/main" val="3607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199</TotalTime>
  <Words>337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 Antiqua</vt:lpstr>
      <vt:lpstr>Bookman Old Style</vt:lpstr>
      <vt:lpstr>Rockwell</vt:lpstr>
      <vt:lpstr>Wingdings 3</vt:lpstr>
      <vt:lpstr>Damask</vt:lpstr>
      <vt:lpstr>Project Review  On Food Ordering System using Core Java   by Disha Virkud</vt:lpstr>
      <vt:lpstr>Outline</vt:lpstr>
      <vt:lpstr>Introduction </vt:lpstr>
      <vt:lpstr>Problem Statement </vt:lpstr>
      <vt:lpstr>Features </vt:lpstr>
      <vt:lpstr>Advantages </vt:lpstr>
      <vt:lpstr>Requirement </vt:lpstr>
      <vt:lpstr>Project Output </vt:lpstr>
      <vt:lpstr>PowerPoint Presentation</vt:lpstr>
      <vt:lpstr>PowerPoint Presentation</vt:lpstr>
      <vt:lpstr>PowerPoint Presentation</vt:lpstr>
      <vt:lpstr>PowerPoint Presentation</vt:lpstr>
      <vt:lpstr>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Review  On Food Ordering System using Core Java   by Disha Virkud</dc:title>
  <dc:creator>Snehal Virkud</dc:creator>
  <cp:lastModifiedBy>Snehal Virkud</cp:lastModifiedBy>
  <cp:revision>29</cp:revision>
  <dcterms:created xsi:type="dcterms:W3CDTF">2022-01-27T13:53:42Z</dcterms:created>
  <dcterms:modified xsi:type="dcterms:W3CDTF">2022-02-01T12:07:48Z</dcterms:modified>
</cp:coreProperties>
</file>