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77" r:id="rId5"/>
    <p:sldId id="260" r:id="rId6"/>
    <p:sldId id="259" r:id="rId7"/>
    <p:sldId id="272" r:id="rId8"/>
    <p:sldId id="273" r:id="rId9"/>
    <p:sldId id="261" r:id="rId10"/>
    <p:sldId id="276" r:id="rId11"/>
    <p:sldId id="278" r:id="rId12"/>
    <p:sldId id="274" r:id="rId13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754" y="8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83F5121-7368-4DC7-A3C1-2BE72B315911}" type="doc">
      <dgm:prSet loTypeId="urn:microsoft.com/office/officeart/2008/layout/AlternatingHexagons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CFF5A787-9AFA-4874-93D7-4BE5807A1EB3}">
      <dgm:prSet phldrT="[Text]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IN" b="0" i="0" u="none" strike="noStrike" baseline="0" dirty="0">
              <a:solidFill>
                <a:srgbClr val="000000"/>
              </a:solidFill>
              <a:latin typeface="+mj-lt"/>
            </a:rPr>
            <a:t>Accuracy</a:t>
          </a:r>
          <a:endParaRPr lang="en-IN" dirty="0"/>
        </a:p>
      </dgm:t>
    </dgm:pt>
    <dgm:pt modelId="{4D9A6C95-2C0E-460D-9451-576B72D84B9D}" type="parTrans" cxnId="{4C2B7195-7CEA-4F04-8B34-7D38A6EE4FCA}">
      <dgm:prSet/>
      <dgm:spPr/>
      <dgm:t>
        <a:bodyPr/>
        <a:lstStyle/>
        <a:p>
          <a:endParaRPr lang="en-IN"/>
        </a:p>
      </dgm:t>
    </dgm:pt>
    <dgm:pt modelId="{29B66714-AE3D-4F72-B211-39A0ACB1C3A1}" type="sibTrans" cxnId="{4C2B7195-7CEA-4F04-8B34-7D38A6EE4FCA}">
      <dgm:prSet/>
      <dgm:spPr/>
      <dgm:t>
        <a:bodyPr/>
        <a:lstStyle/>
        <a:p>
          <a:endParaRPr lang="en-IN"/>
        </a:p>
      </dgm:t>
    </dgm:pt>
    <dgm:pt modelId="{9E907FA0-4242-40E5-9201-306E3877DEDD}">
      <dgm:prSet phldrT="[Text]" phldr="1"/>
      <dgm:spPr/>
      <dgm:t>
        <a:bodyPr/>
        <a:lstStyle/>
        <a:p>
          <a:endParaRPr lang="en-IN" dirty="0"/>
        </a:p>
      </dgm:t>
    </dgm:pt>
    <dgm:pt modelId="{018B3837-9C27-4670-B9AE-CF2DE7B3BDD9}" type="parTrans" cxnId="{6DDFD9D6-CC57-4B7C-8C40-E7BB2D9FC583}">
      <dgm:prSet/>
      <dgm:spPr/>
      <dgm:t>
        <a:bodyPr/>
        <a:lstStyle/>
        <a:p>
          <a:endParaRPr lang="en-IN"/>
        </a:p>
      </dgm:t>
    </dgm:pt>
    <dgm:pt modelId="{2BA64C51-0EAC-49C3-AEAE-456A812F5A08}" type="sibTrans" cxnId="{6DDFD9D6-CC57-4B7C-8C40-E7BB2D9FC583}">
      <dgm:prSet/>
      <dgm:spPr/>
      <dgm:t>
        <a:bodyPr/>
        <a:lstStyle/>
        <a:p>
          <a:endParaRPr lang="en-IN"/>
        </a:p>
      </dgm:t>
    </dgm:pt>
    <dgm:pt modelId="{96806C6C-3C85-4AA1-B956-33C9A29A99EA}">
      <dgm:prSet phldrT="[Text]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IN" b="0" i="0" u="none" strike="noStrike" baseline="0" dirty="0">
              <a:solidFill>
                <a:srgbClr val="000000"/>
              </a:solidFill>
              <a:latin typeface="+mj-lt"/>
            </a:rPr>
            <a:t>User Convenience </a:t>
          </a:r>
          <a:endParaRPr lang="en-IN" dirty="0"/>
        </a:p>
      </dgm:t>
    </dgm:pt>
    <dgm:pt modelId="{505E688B-3B08-4204-9525-0C4C5D35EBF7}" type="parTrans" cxnId="{95FC60DB-8391-4718-B75B-E1C93C999A4A}">
      <dgm:prSet/>
      <dgm:spPr/>
      <dgm:t>
        <a:bodyPr/>
        <a:lstStyle/>
        <a:p>
          <a:endParaRPr lang="en-IN"/>
        </a:p>
      </dgm:t>
    </dgm:pt>
    <dgm:pt modelId="{9CDC2A60-2AD3-43F3-A92C-F74806931A0F}" type="sibTrans" cxnId="{95FC60DB-8391-4718-B75B-E1C93C999A4A}">
      <dgm:prSet/>
      <dgm:spPr/>
      <dgm:t>
        <a:bodyPr/>
        <a:lstStyle/>
        <a:p>
          <a:endParaRPr lang="en-IN"/>
        </a:p>
      </dgm:t>
    </dgm:pt>
    <dgm:pt modelId="{B0CE3278-B6E6-4583-A9BE-1BBA7E9B44FF}">
      <dgm:prSet phldrT="[Text]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IN" b="0" i="0" u="none" strike="noStrike" baseline="0" dirty="0">
              <a:solidFill>
                <a:srgbClr val="000000"/>
              </a:solidFill>
              <a:latin typeface="+mj-lt"/>
            </a:rPr>
            <a:t>Scalability</a:t>
          </a:r>
          <a:endParaRPr lang="en-IN" dirty="0"/>
        </a:p>
      </dgm:t>
    </dgm:pt>
    <dgm:pt modelId="{AF76D997-1C06-4A37-8D5F-8B21BDB8467E}" type="parTrans" cxnId="{56C04876-C960-4B8A-83C9-FD7F8A37EB9F}">
      <dgm:prSet/>
      <dgm:spPr/>
      <dgm:t>
        <a:bodyPr/>
        <a:lstStyle/>
        <a:p>
          <a:endParaRPr lang="en-IN"/>
        </a:p>
      </dgm:t>
    </dgm:pt>
    <dgm:pt modelId="{00CE6B3A-768F-4DD1-B42E-38066935E638}" type="sibTrans" cxnId="{56C04876-C960-4B8A-83C9-FD7F8A37EB9F}">
      <dgm:prSet/>
      <dgm:spPr/>
      <dgm:t>
        <a:bodyPr/>
        <a:lstStyle/>
        <a:p>
          <a:endParaRPr lang="en-IN"/>
        </a:p>
      </dgm:t>
    </dgm:pt>
    <dgm:pt modelId="{90631812-C15C-4816-9000-F8AB6CB66A86}">
      <dgm:prSet phldrT="[Text]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IN" b="0" i="0" u="none" strike="noStrike" baseline="0" dirty="0">
              <a:solidFill>
                <a:srgbClr val="000000"/>
              </a:solidFill>
              <a:latin typeface="+mj-lt"/>
            </a:rPr>
            <a:t>Accessibility</a:t>
          </a:r>
          <a:endParaRPr lang="en-IN" dirty="0"/>
        </a:p>
      </dgm:t>
    </dgm:pt>
    <dgm:pt modelId="{020485E7-F80D-4AB5-B57E-6C54F3220521}" type="parTrans" cxnId="{CEC0777B-5D2B-47F9-A19F-52354FCBD4D1}">
      <dgm:prSet/>
      <dgm:spPr/>
      <dgm:t>
        <a:bodyPr/>
        <a:lstStyle/>
        <a:p>
          <a:endParaRPr lang="en-IN"/>
        </a:p>
      </dgm:t>
    </dgm:pt>
    <dgm:pt modelId="{1B85104C-9276-4147-B738-0C2D3223C45A}" type="sibTrans" cxnId="{CEC0777B-5D2B-47F9-A19F-52354FCBD4D1}">
      <dgm:prSet/>
      <dgm:spPr/>
      <dgm:t>
        <a:bodyPr/>
        <a:lstStyle/>
        <a:p>
          <a:endParaRPr lang="en-IN"/>
        </a:p>
      </dgm:t>
    </dgm:pt>
    <dgm:pt modelId="{A56A72AA-67BE-4EF5-9223-F8BD3052931E}">
      <dgm:prSet phldrT="[Text]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IN" b="0" i="0" u="none" strike="noStrike" baseline="0" dirty="0">
              <a:solidFill>
                <a:srgbClr val="000000"/>
              </a:solidFill>
              <a:latin typeface="+mj-lt"/>
            </a:rPr>
            <a:t>Reliability</a:t>
          </a:r>
          <a:endParaRPr lang="en-IN" dirty="0"/>
        </a:p>
      </dgm:t>
    </dgm:pt>
    <dgm:pt modelId="{7691FEA1-BCCB-4411-8107-CC2C0D2B645A}" type="parTrans" cxnId="{048B7AE1-1322-48D0-B5CF-F7CDC469995A}">
      <dgm:prSet/>
      <dgm:spPr/>
      <dgm:t>
        <a:bodyPr/>
        <a:lstStyle/>
        <a:p>
          <a:endParaRPr lang="en-IN"/>
        </a:p>
      </dgm:t>
    </dgm:pt>
    <dgm:pt modelId="{F262F14D-D5AE-4A54-B96A-4FF6075965AB}" type="sibTrans" cxnId="{048B7AE1-1322-48D0-B5CF-F7CDC469995A}">
      <dgm:prSet/>
      <dgm:spPr/>
      <dgm:t>
        <a:bodyPr/>
        <a:lstStyle/>
        <a:p>
          <a:endParaRPr lang="en-IN"/>
        </a:p>
      </dgm:t>
    </dgm:pt>
    <dgm:pt modelId="{537CC235-F372-4605-98EF-F43A5492ACF8}" type="pres">
      <dgm:prSet presAssocID="{383F5121-7368-4DC7-A3C1-2BE72B315911}" presName="Name0" presStyleCnt="0">
        <dgm:presLayoutVars>
          <dgm:chMax/>
          <dgm:chPref/>
          <dgm:dir/>
          <dgm:animLvl val="lvl"/>
        </dgm:presLayoutVars>
      </dgm:prSet>
      <dgm:spPr/>
    </dgm:pt>
    <dgm:pt modelId="{95DFC2AF-47EA-4F3B-AEE4-26F462C2D945}" type="pres">
      <dgm:prSet presAssocID="{CFF5A787-9AFA-4874-93D7-4BE5807A1EB3}" presName="composite" presStyleCnt="0"/>
      <dgm:spPr/>
    </dgm:pt>
    <dgm:pt modelId="{0BBBD717-B477-4946-9D5F-4116BB807EB4}" type="pres">
      <dgm:prSet presAssocID="{CFF5A787-9AFA-4874-93D7-4BE5807A1EB3}" presName="Parent1" presStyleLbl="node1" presStyleIdx="0" presStyleCnt="6" custLinFactNeighborX="378" custLinFactNeighborY="3950">
        <dgm:presLayoutVars>
          <dgm:chMax val="1"/>
          <dgm:chPref val="1"/>
          <dgm:bulletEnabled val="1"/>
        </dgm:presLayoutVars>
      </dgm:prSet>
      <dgm:spPr/>
    </dgm:pt>
    <dgm:pt modelId="{BB07618F-D03D-4471-8DBC-5F3F31C2A1CA}" type="pres">
      <dgm:prSet presAssocID="{CFF5A787-9AFA-4874-93D7-4BE5807A1EB3}" presName="Childtext1" presStyleLbl="revTx" presStyleIdx="0" presStyleCnt="3" custLinFactY="42748" custLinFactNeighborX="-27438" custLinFactNeighborY="100000">
        <dgm:presLayoutVars>
          <dgm:chMax val="0"/>
          <dgm:chPref val="0"/>
          <dgm:bulletEnabled val="1"/>
        </dgm:presLayoutVars>
      </dgm:prSet>
      <dgm:spPr/>
    </dgm:pt>
    <dgm:pt modelId="{C8E2DE53-42AF-4F77-8CA5-58F51D66E4F8}" type="pres">
      <dgm:prSet presAssocID="{CFF5A787-9AFA-4874-93D7-4BE5807A1EB3}" presName="BalanceSpacing" presStyleCnt="0"/>
      <dgm:spPr/>
    </dgm:pt>
    <dgm:pt modelId="{B046E4CC-F5DA-46A1-B193-6B09C4322479}" type="pres">
      <dgm:prSet presAssocID="{CFF5A787-9AFA-4874-93D7-4BE5807A1EB3}" presName="BalanceSpacing1" presStyleCnt="0"/>
      <dgm:spPr/>
    </dgm:pt>
    <dgm:pt modelId="{5AD77AEA-9217-48F7-8E38-A2569DD74C0A}" type="pres">
      <dgm:prSet presAssocID="{29B66714-AE3D-4F72-B211-39A0ACB1C3A1}" presName="Accent1Text" presStyleLbl="node1" presStyleIdx="1" presStyleCnt="6" custLinFactNeighborX="3843" custLinFactNeighborY="1544"/>
      <dgm:spPr/>
    </dgm:pt>
    <dgm:pt modelId="{BF19D698-FE89-4816-8E26-90FE80C4E500}" type="pres">
      <dgm:prSet presAssocID="{29B66714-AE3D-4F72-B211-39A0ACB1C3A1}" presName="spaceBetweenRectangles" presStyleCnt="0"/>
      <dgm:spPr/>
    </dgm:pt>
    <dgm:pt modelId="{BBB9FD21-5605-4083-98F3-579D76E965D4}" type="pres">
      <dgm:prSet presAssocID="{96806C6C-3C85-4AA1-B956-33C9A29A99EA}" presName="composite" presStyleCnt="0"/>
      <dgm:spPr/>
    </dgm:pt>
    <dgm:pt modelId="{7F94F375-F618-4CBC-B88C-7D4BC72422BB}" type="pres">
      <dgm:prSet presAssocID="{96806C6C-3C85-4AA1-B956-33C9A29A99EA}" presName="Parent1" presStyleLbl="node1" presStyleIdx="2" presStyleCnt="6" custLinFactNeighborX="-517" custLinFactNeighborY="898">
        <dgm:presLayoutVars>
          <dgm:chMax val="1"/>
          <dgm:chPref val="1"/>
          <dgm:bulletEnabled val="1"/>
        </dgm:presLayoutVars>
      </dgm:prSet>
      <dgm:spPr/>
    </dgm:pt>
    <dgm:pt modelId="{3189BA93-60B3-4CEE-AE20-7590412AF7D3}" type="pres">
      <dgm:prSet presAssocID="{96806C6C-3C85-4AA1-B956-33C9A29A99EA}" presName="Childtext1" presStyleLbl="revTx" presStyleIdx="1" presStyleCnt="3" custLinFactY="-38231" custLinFactNeighborX="27230" custLinFactNeighborY="-100000">
        <dgm:presLayoutVars>
          <dgm:chMax val="0"/>
          <dgm:chPref val="0"/>
          <dgm:bulletEnabled val="1"/>
        </dgm:presLayoutVars>
      </dgm:prSet>
      <dgm:spPr/>
    </dgm:pt>
    <dgm:pt modelId="{CDE570FD-F3E3-4255-B94B-4DF63D67F569}" type="pres">
      <dgm:prSet presAssocID="{96806C6C-3C85-4AA1-B956-33C9A29A99EA}" presName="BalanceSpacing" presStyleCnt="0"/>
      <dgm:spPr/>
    </dgm:pt>
    <dgm:pt modelId="{2AB97F54-0362-47CC-97C4-50792E758163}" type="pres">
      <dgm:prSet presAssocID="{96806C6C-3C85-4AA1-B956-33C9A29A99EA}" presName="BalanceSpacing1" presStyleCnt="0"/>
      <dgm:spPr/>
    </dgm:pt>
    <dgm:pt modelId="{E38D7E6E-A145-40EF-8604-1B5E65CA4A78}" type="pres">
      <dgm:prSet presAssocID="{9CDC2A60-2AD3-43F3-A92C-F74806931A0F}" presName="Accent1Text" presStyleLbl="node1" presStyleIdx="3" presStyleCnt="6" custScaleX="94835" custScaleY="94383" custLinFactNeighborX="-5883" custLinFactNeighborY="2335"/>
      <dgm:spPr/>
    </dgm:pt>
    <dgm:pt modelId="{38CA9A4D-B49B-4408-A70E-5A06E4F36518}" type="pres">
      <dgm:prSet presAssocID="{9CDC2A60-2AD3-43F3-A92C-F74806931A0F}" presName="spaceBetweenRectangles" presStyleCnt="0"/>
      <dgm:spPr/>
    </dgm:pt>
    <dgm:pt modelId="{4DDCD2B1-7A27-408E-B89C-6CFBA9049E7C}" type="pres">
      <dgm:prSet presAssocID="{90631812-C15C-4816-9000-F8AB6CB66A86}" presName="composite" presStyleCnt="0"/>
      <dgm:spPr/>
    </dgm:pt>
    <dgm:pt modelId="{6075D377-CEA9-4CF6-ACD1-F115C1C70726}" type="pres">
      <dgm:prSet presAssocID="{90631812-C15C-4816-9000-F8AB6CB66A86}" presName="Parent1" presStyleLbl="node1" presStyleIdx="4" presStyleCnt="6" custLinFactNeighborX="63" custLinFactNeighborY="-859">
        <dgm:presLayoutVars>
          <dgm:chMax val="1"/>
          <dgm:chPref val="1"/>
          <dgm:bulletEnabled val="1"/>
        </dgm:presLayoutVars>
      </dgm:prSet>
      <dgm:spPr/>
    </dgm:pt>
    <dgm:pt modelId="{E1C340AA-1A1B-471C-A44F-24FDFA5C60FE}" type="pres">
      <dgm:prSet presAssocID="{90631812-C15C-4816-9000-F8AB6CB66A86}" presName="Childtext1" presStyleLbl="revTx" presStyleIdx="2" presStyleCnt="3" custLinFactY="-47178" custLinFactNeighborX="-22916" custLinFactNeighborY="-100000">
        <dgm:presLayoutVars>
          <dgm:chMax val="0"/>
          <dgm:chPref val="0"/>
          <dgm:bulletEnabled val="1"/>
        </dgm:presLayoutVars>
      </dgm:prSet>
      <dgm:spPr/>
    </dgm:pt>
    <dgm:pt modelId="{782B3B73-2608-44A1-A370-FFD62E3C6667}" type="pres">
      <dgm:prSet presAssocID="{90631812-C15C-4816-9000-F8AB6CB66A86}" presName="BalanceSpacing" presStyleCnt="0"/>
      <dgm:spPr/>
    </dgm:pt>
    <dgm:pt modelId="{84F75CCA-3328-4118-B537-F96960B56CC9}" type="pres">
      <dgm:prSet presAssocID="{90631812-C15C-4816-9000-F8AB6CB66A86}" presName="BalanceSpacing1" presStyleCnt="0"/>
      <dgm:spPr/>
    </dgm:pt>
    <dgm:pt modelId="{88C3BC2E-0824-43BE-B48C-FB7E20380DF8}" type="pres">
      <dgm:prSet presAssocID="{1B85104C-9276-4147-B738-0C2D3223C45A}" presName="Accent1Text" presStyleLbl="node1" presStyleIdx="5" presStyleCnt="6" custLinFactNeighborX="1752" custLinFactNeighborY="1163"/>
      <dgm:spPr/>
    </dgm:pt>
  </dgm:ptLst>
  <dgm:cxnLst>
    <dgm:cxn modelId="{5691AD18-12B8-4329-967E-C5B1C8E03F28}" type="presOf" srcId="{383F5121-7368-4DC7-A3C1-2BE72B315911}" destId="{537CC235-F372-4605-98EF-F43A5492ACF8}" srcOrd="0" destOrd="0" presId="urn:microsoft.com/office/officeart/2008/layout/AlternatingHexagons"/>
    <dgm:cxn modelId="{A16ECD1D-C445-4517-B69B-1633BDFA589A}" type="presOf" srcId="{CFF5A787-9AFA-4874-93D7-4BE5807A1EB3}" destId="{0BBBD717-B477-4946-9D5F-4116BB807EB4}" srcOrd="0" destOrd="0" presId="urn:microsoft.com/office/officeart/2008/layout/AlternatingHexagons"/>
    <dgm:cxn modelId="{75D70B1F-ED43-480E-8923-C7CC30CE2E13}" type="presOf" srcId="{96806C6C-3C85-4AA1-B956-33C9A29A99EA}" destId="{7F94F375-F618-4CBC-B88C-7D4BC72422BB}" srcOrd="0" destOrd="0" presId="urn:microsoft.com/office/officeart/2008/layout/AlternatingHexagons"/>
    <dgm:cxn modelId="{9FC1AC3A-5922-4052-AEA3-AE18EC7E1998}" type="presOf" srcId="{9E907FA0-4242-40E5-9201-306E3877DEDD}" destId="{BB07618F-D03D-4471-8DBC-5F3F31C2A1CA}" srcOrd="0" destOrd="0" presId="urn:microsoft.com/office/officeart/2008/layout/AlternatingHexagons"/>
    <dgm:cxn modelId="{C109F23F-E871-46AF-9F2F-8AD78C818881}" type="presOf" srcId="{29B66714-AE3D-4F72-B211-39A0ACB1C3A1}" destId="{5AD77AEA-9217-48F7-8E38-A2569DD74C0A}" srcOrd="0" destOrd="0" presId="urn:microsoft.com/office/officeart/2008/layout/AlternatingHexagons"/>
    <dgm:cxn modelId="{48A50671-BD45-453B-BE44-3CCD282490A3}" type="presOf" srcId="{B0CE3278-B6E6-4583-A9BE-1BBA7E9B44FF}" destId="{3189BA93-60B3-4CEE-AE20-7590412AF7D3}" srcOrd="0" destOrd="0" presId="urn:microsoft.com/office/officeart/2008/layout/AlternatingHexagons"/>
    <dgm:cxn modelId="{56C04876-C960-4B8A-83C9-FD7F8A37EB9F}" srcId="{96806C6C-3C85-4AA1-B956-33C9A29A99EA}" destId="{B0CE3278-B6E6-4583-A9BE-1BBA7E9B44FF}" srcOrd="0" destOrd="0" parTransId="{AF76D997-1C06-4A37-8D5F-8B21BDB8467E}" sibTransId="{00CE6B3A-768F-4DD1-B42E-38066935E638}"/>
    <dgm:cxn modelId="{CEC0777B-5D2B-47F9-A19F-52354FCBD4D1}" srcId="{383F5121-7368-4DC7-A3C1-2BE72B315911}" destId="{90631812-C15C-4816-9000-F8AB6CB66A86}" srcOrd="2" destOrd="0" parTransId="{020485E7-F80D-4AB5-B57E-6C54F3220521}" sibTransId="{1B85104C-9276-4147-B738-0C2D3223C45A}"/>
    <dgm:cxn modelId="{ECFCF384-4DE4-419E-97DA-180D54848D6F}" type="presOf" srcId="{90631812-C15C-4816-9000-F8AB6CB66A86}" destId="{6075D377-CEA9-4CF6-ACD1-F115C1C70726}" srcOrd="0" destOrd="0" presId="urn:microsoft.com/office/officeart/2008/layout/AlternatingHexagons"/>
    <dgm:cxn modelId="{4C2B7195-7CEA-4F04-8B34-7D38A6EE4FCA}" srcId="{383F5121-7368-4DC7-A3C1-2BE72B315911}" destId="{CFF5A787-9AFA-4874-93D7-4BE5807A1EB3}" srcOrd="0" destOrd="0" parTransId="{4D9A6C95-2C0E-460D-9451-576B72D84B9D}" sibTransId="{29B66714-AE3D-4F72-B211-39A0ACB1C3A1}"/>
    <dgm:cxn modelId="{B9A58C98-4457-45E5-94BC-37C13A5CACC3}" type="presOf" srcId="{1B85104C-9276-4147-B738-0C2D3223C45A}" destId="{88C3BC2E-0824-43BE-B48C-FB7E20380DF8}" srcOrd="0" destOrd="0" presId="urn:microsoft.com/office/officeart/2008/layout/AlternatingHexagons"/>
    <dgm:cxn modelId="{6DDFD9D6-CC57-4B7C-8C40-E7BB2D9FC583}" srcId="{CFF5A787-9AFA-4874-93D7-4BE5807A1EB3}" destId="{9E907FA0-4242-40E5-9201-306E3877DEDD}" srcOrd="0" destOrd="0" parTransId="{018B3837-9C27-4670-B9AE-CF2DE7B3BDD9}" sibTransId="{2BA64C51-0EAC-49C3-AEAE-456A812F5A08}"/>
    <dgm:cxn modelId="{2572FAD7-6AF0-49FA-ACEA-E93FEB4DD045}" type="presOf" srcId="{9CDC2A60-2AD3-43F3-A92C-F74806931A0F}" destId="{E38D7E6E-A145-40EF-8604-1B5E65CA4A78}" srcOrd="0" destOrd="0" presId="urn:microsoft.com/office/officeart/2008/layout/AlternatingHexagons"/>
    <dgm:cxn modelId="{5C1772DA-C644-4343-B79D-90F0DC4C53A6}" type="presOf" srcId="{A56A72AA-67BE-4EF5-9223-F8BD3052931E}" destId="{E1C340AA-1A1B-471C-A44F-24FDFA5C60FE}" srcOrd="0" destOrd="0" presId="urn:microsoft.com/office/officeart/2008/layout/AlternatingHexagons"/>
    <dgm:cxn modelId="{95FC60DB-8391-4718-B75B-E1C93C999A4A}" srcId="{383F5121-7368-4DC7-A3C1-2BE72B315911}" destId="{96806C6C-3C85-4AA1-B956-33C9A29A99EA}" srcOrd="1" destOrd="0" parTransId="{505E688B-3B08-4204-9525-0C4C5D35EBF7}" sibTransId="{9CDC2A60-2AD3-43F3-A92C-F74806931A0F}"/>
    <dgm:cxn modelId="{048B7AE1-1322-48D0-B5CF-F7CDC469995A}" srcId="{90631812-C15C-4816-9000-F8AB6CB66A86}" destId="{A56A72AA-67BE-4EF5-9223-F8BD3052931E}" srcOrd="0" destOrd="0" parTransId="{7691FEA1-BCCB-4411-8107-CC2C0D2B645A}" sibTransId="{F262F14D-D5AE-4A54-B96A-4FF6075965AB}"/>
    <dgm:cxn modelId="{F293F2E1-0BD2-462F-BF9D-F3F02B3876D7}" type="presParOf" srcId="{537CC235-F372-4605-98EF-F43A5492ACF8}" destId="{95DFC2AF-47EA-4F3B-AEE4-26F462C2D945}" srcOrd="0" destOrd="0" presId="urn:microsoft.com/office/officeart/2008/layout/AlternatingHexagons"/>
    <dgm:cxn modelId="{17834838-1639-4296-8B60-394F55CE867F}" type="presParOf" srcId="{95DFC2AF-47EA-4F3B-AEE4-26F462C2D945}" destId="{0BBBD717-B477-4946-9D5F-4116BB807EB4}" srcOrd="0" destOrd="0" presId="urn:microsoft.com/office/officeart/2008/layout/AlternatingHexagons"/>
    <dgm:cxn modelId="{B3F883F6-DD77-4591-8952-41009591EA87}" type="presParOf" srcId="{95DFC2AF-47EA-4F3B-AEE4-26F462C2D945}" destId="{BB07618F-D03D-4471-8DBC-5F3F31C2A1CA}" srcOrd="1" destOrd="0" presId="urn:microsoft.com/office/officeart/2008/layout/AlternatingHexagons"/>
    <dgm:cxn modelId="{1BB104AC-0E9C-462C-896A-6B0CCA2EEABA}" type="presParOf" srcId="{95DFC2AF-47EA-4F3B-AEE4-26F462C2D945}" destId="{C8E2DE53-42AF-4F77-8CA5-58F51D66E4F8}" srcOrd="2" destOrd="0" presId="urn:microsoft.com/office/officeart/2008/layout/AlternatingHexagons"/>
    <dgm:cxn modelId="{8D603976-6860-4DE9-B27E-3B0295D22896}" type="presParOf" srcId="{95DFC2AF-47EA-4F3B-AEE4-26F462C2D945}" destId="{B046E4CC-F5DA-46A1-B193-6B09C4322479}" srcOrd="3" destOrd="0" presId="urn:microsoft.com/office/officeart/2008/layout/AlternatingHexagons"/>
    <dgm:cxn modelId="{B405D8C3-75C1-4DD1-90CB-4ABE228E358E}" type="presParOf" srcId="{95DFC2AF-47EA-4F3B-AEE4-26F462C2D945}" destId="{5AD77AEA-9217-48F7-8E38-A2569DD74C0A}" srcOrd="4" destOrd="0" presId="urn:microsoft.com/office/officeart/2008/layout/AlternatingHexagons"/>
    <dgm:cxn modelId="{C8CD8467-6BC9-4190-BF9A-61D1D9BFEE90}" type="presParOf" srcId="{537CC235-F372-4605-98EF-F43A5492ACF8}" destId="{BF19D698-FE89-4816-8E26-90FE80C4E500}" srcOrd="1" destOrd="0" presId="urn:microsoft.com/office/officeart/2008/layout/AlternatingHexagons"/>
    <dgm:cxn modelId="{54310142-22AB-49A1-8755-E2D0F5017174}" type="presParOf" srcId="{537CC235-F372-4605-98EF-F43A5492ACF8}" destId="{BBB9FD21-5605-4083-98F3-579D76E965D4}" srcOrd="2" destOrd="0" presId="urn:microsoft.com/office/officeart/2008/layout/AlternatingHexagons"/>
    <dgm:cxn modelId="{FBFFE630-A06E-4554-A9FE-3B3A48AE7479}" type="presParOf" srcId="{BBB9FD21-5605-4083-98F3-579D76E965D4}" destId="{7F94F375-F618-4CBC-B88C-7D4BC72422BB}" srcOrd="0" destOrd="0" presId="urn:microsoft.com/office/officeart/2008/layout/AlternatingHexagons"/>
    <dgm:cxn modelId="{7AEFBD35-4ACB-49DE-B5CC-822F880E9D37}" type="presParOf" srcId="{BBB9FD21-5605-4083-98F3-579D76E965D4}" destId="{3189BA93-60B3-4CEE-AE20-7590412AF7D3}" srcOrd="1" destOrd="0" presId="urn:microsoft.com/office/officeart/2008/layout/AlternatingHexagons"/>
    <dgm:cxn modelId="{6C4A1772-FC63-4947-A4D9-73F86D65EA4D}" type="presParOf" srcId="{BBB9FD21-5605-4083-98F3-579D76E965D4}" destId="{CDE570FD-F3E3-4255-B94B-4DF63D67F569}" srcOrd="2" destOrd="0" presId="urn:microsoft.com/office/officeart/2008/layout/AlternatingHexagons"/>
    <dgm:cxn modelId="{615468DC-77E2-4B0C-8CBB-10DAC120DD51}" type="presParOf" srcId="{BBB9FD21-5605-4083-98F3-579D76E965D4}" destId="{2AB97F54-0362-47CC-97C4-50792E758163}" srcOrd="3" destOrd="0" presId="urn:microsoft.com/office/officeart/2008/layout/AlternatingHexagons"/>
    <dgm:cxn modelId="{38347C5E-6C15-4B0A-899A-F571612313D9}" type="presParOf" srcId="{BBB9FD21-5605-4083-98F3-579D76E965D4}" destId="{E38D7E6E-A145-40EF-8604-1B5E65CA4A78}" srcOrd="4" destOrd="0" presId="urn:microsoft.com/office/officeart/2008/layout/AlternatingHexagons"/>
    <dgm:cxn modelId="{28129C61-A774-46F0-93EA-231DA54C2CDA}" type="presParOf" srcId="{537CC235-F372-4605-98EF-F43A5492ACF8}" destId="{38CA9A4D-B49B-4408-A70E-5A06E4F36518}" srcOrd="3" destOrd="0" presId="urn:microsoft.com/office/officeart/2008/layout/AlternatingHexagons"/>
    <dgm:cxn modelId="{9F57F07C-A250-4330-B254-A09C30E26A8F}" type="presParOf" srcId="{537CC235-F372-4605-98EF-F43A5492ACF8}" destId="{4DDCD2B1-7A27-408E-B89C-6CFBA9049E7C}" srcOrd="4" destOrd="0" presId="urn:microsoft.com/office/officeart/2008/layout/AlternatingHexagons"/>
    <dgm:cxn modelId="{09A4CC07-B74C-4AC5-8507-0420C714BD1E}" type="presParOf" srcId="{4DDCD2B1-7A27-408E-B89C-6CFBA9049E7C}" destId="{6075D377-CEA9-4CF6-ACD1-F115C1C70726}" srcOrd="0" destOrd="0" presId="urn:microsoft.com/office/officeart/2008/layout/AlternatingHexagons"/>
    <dgm:cxn modelId="{B1BFA08A-7F9B-495E-B803-A1D0CAE86C14}" type="presParOf" srcId="{4DDCD2B1-7A27-408E-B89C-6CFBA9049E7C}" destId="{E1C340AA-1A1B-471C-A44F-24FDFA5C60FE}" srcOrd="1" destOrd="0" presId="urn:microsoft.com/office/officeart/2008/layout/AlternatingHexagons"/>
    <dgm:cxn modelId="{A21C1B2D-0156-41F1-B95F-BC044C19AE58}" type="presParOf" srcId="{4DDCD2B1-7A27-408E-B89C-6CFBA9049E7C}" destId="{782B3B73-2608-44A1-A370-FFD62E3C6667}" srcOrd="2" destOrd="0" presId="urn:microsoft.com/office/officeart/2008/layout/AlternatingHexagons"/>
    <dgm:cxn modelId="{F4FD1DDD-728A-4DDE-993A-8C55AE821092}" type="presParOf" srcId="{4DDCD2B1-7A27-408E-B89C-6CFBA9049E7C}" destId="{84F75CCA-3328-4118-B537-F96960B56CC9}" srcOrd="3" destOrd="0" presId="urn:microsoft.com/office/officeart/2008/layout/AlternatingHexagons"/>
    <dgm:cxn modelId="{8E07EFDA-6D8D-4FD5-A28D-F1D8FC519F0D}" type="presParOf" srcId="{4DDCD2B1-7A27-408E-B89C-6CFBA9049E7C}" destId="{88C3BC2E-0824-43BE-B48C-FB7E20380DF8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A1E2DF7-72A5-4833-9DF3-ABDBDC02D600}" type="doc">
      <dgm:prSet loTypeId="urn:microsoft.com/office/officeart/2005/8/layout/cycle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202364E8-894E-4D45-AC9D-D22B847370CC}">
      <dgm:prSet phldrT="[Text]" custT="1"/>
      <dgm:spPr/>
      <dgm:t>
        <a:bodyPr/>
        <a:lstStyle/>
        <a:p>
          <a:r>
            <a:rPr lang="en-US" sz="4000" dirty="0"/>
            <a:t>With Draw</a:t>
          </a:r>
          <a:endParaRPr lang="en-IN" sz="4000" dirty="0"/>
        </a:p>
      </dgm:t>
    </dgm:pt>
    <dgm:pt modelId="{9DE11898-8087-4EE0-98BB-9B4999D1A0FD}" type="parTrans" cxnId="{51F3A846-BACF-4DBC-B0AC-34FFE962152C}">
      <dgm:prSet/>
      <dgm:spPr/>
      <dgm:t>
        <a:bodyPr/>
        <a:lstStyle/>
        <a:p>
          <a:endParaRPr lang="en-IN"/>
        </a:p>
      </dgm:t>
    </dgm:pt>
    <dgm:pt modelId="{1F5C5689-A10D-45ED-8422-6BBB0D452CA6}" type="sibTrans" cxnId="{51F3A846-BACF-4DBC-B0AC-34FFE962152C}">
      <dgm:prSet/>
      <dgm:spPr/>
      <dgm:t>
        <a:bodyPr/>
        <a:lstStyle/>
        <a:p>
          <a:endParaRPr lang="en-IN"/>
        </a:p>
      </dgm:t>
    </dgm:pt>
    <dgm:pt modelId="{0EF4046D-EB25-495A-BD99-2863D0E3CC19}">
      <dgm:prSet phldrT="[Text]" custT="1"/>
      <dgm:spPr/>
      <dgm:t>
        <a:bodyPr/>
        <a:lstStyle/>
        <a:p>
          <a:r>
            <a:rPr lang="en-IN" sz="4000" dirty="0"/>
            <a:t>Deposit</a:t>
          </a:r>
        </a:p>
      </dgm:t>
    </dgm:pt>
    <dgm:pt modelId="{ED877E6F-EFAE-4BF8-A71A-B0461D32B86D}" type="parTrans" cxnId="{E10609DB-84F8-4ACD-961D-9C161B5083D1}">
      <dgm:prSet/>
      <dgm:spPr/>
      <dgm:t>
        <a:bodyPr/>
        <a:lstStyle/>
        <a:p>
          <a:endParaRPr lang="en-IN"/>
        </a:p>
      </dgm:t>
    </dgm:pt>
    <dgm:pt modelId="{A8569CB4-6B9D-4EF3-919A-F3506A29D9FF}" type="sibTrans" cxnId="{E10609DB-84F8-4ACD-961D-9C161B5083D1}">
      <dgm:prSet/>
      <dgm:spPr/>
      <dgm:t>
        <a:bodyPr/>
        <a:lstStyle/>
        <a:p>
          <a:endParaRPr lang="en-IN"/>
        </a:p>
      </dgm:t>
    </dgm:pt>
    <dgm:pt modelId="{6A034A3F-7A03-422A-988D-12690DFF1A6C}">
      <dgm:prSet phldrT="[Text]" custT="1"/>
      <dgm:spPr/>
      <dgm:t>
        <a:bodyPr/>
        <a:lstStyle/>
        <a:p>
          <a:r>
            <a:rPr lang="en-IN" sz="4000" dirty="0"/>
            <a:t>Change Pin</a:t>
          </a:r>
        </a:p>
      </dgm:t>
    </dgm:pt>
    <dgm:pt modelId="{5E2620D7-982D-4507-94ED-333B1830C357}" type="parTrans" cxnId="{BA9330E4-9B62-4081-86BB-DE923CB0E61D}">
      <dgm:prSet/>
      <dgm:spPr/>
      <dgm:t>
        <a:bodyPr/>
        <a:lstStyle/>
        <a:p>
          <a:endParaRPr lang="en-IN"/>
        </a:p>
      </dgm:t>
    </dgm:pt>
    <dgm:pt modelId="{708DE6A9-386E-4533-804F-E2895FD4AEEF}" type="sibTrans" cxnId="{BA9330E4-9B62-4081-86BB-DE923CB0E61D}">
      <dgm:prSet/>
      <dgm:spPr/>
      <dgm:t>
        <a:bodyPr/>
        <a:lstStyle/>
        <a:p>
          <a:endParaRPr lang="en-IN"/>
        </a:p>
      </dgm:t>
    </dgm:pt>
    <dgm:pt modelId="{8C44BC90-C80E-4596-931F-8B649B7DC84B}">
      <dgm:prSet phldrT="[Text]" custT="1"/>
      <dgm:spPr/>
      <dgm:t>
        <a:bodyPr/>
        <a:lstStyle/>
        <a:p>
          <a:r>
            <a:rPr lang="en-IN" sz="4000" dirty="0"/>
            <a:t>Check Balance</a:t>
          </a:r>
        </a:p>
      </dgm:t>
    </dgm:pt>
    <dgm:pt modelId="{9CC4895A-D4B4-4421-A47E-E8BE23B1EDE9}" type="parTrans" cxnId="{5441928E-6E45-4A54-A51A-F2EC6A97ED48}">
      <dgm:prSet/>
      <dgm:spPr/>
      <dgm:t>
        <a:bodyPr/>
        <a:lstStyle/>
        <a:p>
          <a:endParaRPr lang="en-IN"/>
        </a:p>
      </dgm:t>
    </dgm:pt>
    <dgm:pt modelId="{2B946803-E70A-4759-9468-4DC79C3FA9CF}" type="sibTrans" cxnId="{5441928E-6E45-4A54-A51A-F2EC6A97ED48}">
      <dgm:prSet/>
      <dgm:spPr/>
      <dgm:t>
        <a:bodyPr/>
        <a:lstStyle/>
        <a:p>
          <a:endParaRPr lang="en-IN"/>
        </a:p>
      </dgm:t>
    </dgm:pt>
    <dgm:pt modelId="{8B62A17F-375F-4DE7-939C-CCC460F91BAD}">
      <dgm:prSet phldrT="[Text]" custT="1"/>
      <dgm:spPr/>
      <dgm:t>
        <a:bodyPr/>
        <a:lstStyle/>
        <a:p>
          <a:r>
            <a:rPr lang="en-IN" sz="4000" dirty="0"/>
            <a:t>Mini Statement</a:t>
          </a:r>
        </a:p>
      </dgm:t>
    </dgm:pt>
    <dgm:pt modelId="{93FAC9B5-AE52-461B-A554-B15E57FF9FE4}" type="parTrans" cxnId="{BC5A7B5F-417E-4223-A71E-F77073EEA152}">
      <dgm:prSet/>
      <dgm:spPr/>
      <dgm:t>
        <a:bodyPr/>
        <a:lstStyle/>
        <a:p>
          <a:endParaRPr lang="en-IN"/>
        </a:p>
      </dgm:t>
    </dgm:pt>
    <dgm:pt modelId="{819A6F13-94B5-407A-87EE-1DBCC4F988A9}" type="sibTrans" cxnId="{BC5A7B5F-417E-4223-A71E-F77073EEA152}">
      <dgm:prSet/>
      <dgm:spPr/>
      <dgm:t>
        <a:bodyPr/>
        <a:lstStyle/>
        <a:p>
          <a:endParaRPr lang="en-IN"/>
        </a:p>
      </dgm:t>
    </dgm:pt>
    <dgm:pt modelId="{8657DD1C-6F54-4E18-8F91-F3487753344D}" type="pres">
      <dgm:prSet presAssocID="{3A1E2DF7-72A5-4833-9DF3-ABDBDC02D600}" presName="cycle" presStyleCnt="0">
        <dgm:presLayoutVars>
          <dgm:dir/>
          <dgm:resizeHandles val="exact"/>
        </dgm:presLayoutVars>
      </dgm:prSet>
      <dgm:spPr/>
    </dgm:pt>
    <dgm:pt modelId="{D99F1933-3C8D-49D8-827A-0B6865F8914F}" type="pres">
      <dgm:prSet presAssocID="{202364E8-894E-4D45-AC9D-D22B847370CC}" presName="node" presStyleLbl="node1" presStyleIdx="0" presStyleCnt="5">
        <dgm:presLayoutVars>
          <dgm:bulletEnabled val="1"/>
        </dgm:presLayoutVars>
      </dgm:prSet>
      <dgm:spPr/>
    </dgm:pt>
    <dgm:pt modelId="{B3620646-542B-4039-A700-18795A5C9643}" type="pres">
      <dgm:prSet presAssocID="{202364E8-894E-4D45-AC9D-D22B847370CC}" presName="spNode" presStyleCnt="0"/>
      <dgm:spPr/>
    </dgm:pt>
    <dgm:pt modelId="{65EDF6E4-07A4-4BA3-8519-1FA5C4BA9D8E}" type="pres">
      <dgm:prSet presAssocID="{1F5C5689-A10D-45ED-8422-6BBB0D452CA6}" presName="sibTrans" presStyleLbl="sibTrans1D1" presStyleIdx="0" presStyleCnt="5"/>
      <dgm:spPr/>
    </dgm:pt>
    <dgm:pt modelId="{422BE418-D3F8-47E6-8E22-D0FF451C35D2}" type="pres">
      <dgm:prSet presAssocID="{0EF4046D-EB25-495A-BD99-2863D0E3CC19}" presName="node" presStyleLbl="node1" presStyleIdx="1" presStyleCnt="5">
        <dgm:presLayoutVars>
          <dgm:bulletEnabled val="1"/>
        </dgm:presLayoutVars>
      </dgm:prSet>
      <dgm:spPr/>
    </dgm:pt>
    <dgm:pt modelId="{87EEEEE9-A473-4C1B-9EFD-E4E365374B37}" type="pres">
      <dgm:prSet presAssocID="{0EF4046D-EB25-495A-BD99-2863D0E3CC19}" presName="spNode" presStyleCnt="0"/>
      <dgm:spPr/>
    </dgm:pt>
    <dgm:pt modelId="{719FEB29-7C76-4671-82FF-E0AEA9CF4B00}" type="pres">
      <dgm:prSet presAssocID="{A8569CB4-6B9D-4EF3-919A-F3506A29D9FF}" presName="sibTrans" presStyleLbl="sibTrans1D1" presStyleIdx="1" presStyleCnt="5"/>
      <dgm:spPr/>
    </dgm:pt>
    <dgm:pt modelId="{895E61FB-4D39-435D-A4C7-D1DF774FFFF4}" type="pres">
      <dgm:prSet presAssocID="{6A034A3F-7A03-422A-988D-12690DFF1A6C}" presName="node" presStyleLbl="node1" presStyleIdx="2" presStyleCnt="5">
        <dgm:presLayoutVars>
          <dgm:bulletEnabled val="1"/>
        </dgm:presLayoutVars>
      </dgm:prSet>
      <dgm:spPr/>
    </dgm:pt>
    <dgm:pt modelId="{A842A8CF-D242-4778-828A-836B866DDCB8}" type="pres">
      <dgm:prSet presAssocID="{6A034A3F-7A03-422A-988D-12690DFF1A6C}" presName="spNode" presStyleCnt="0"/>
      <dgm:spPr/>
    </dgm:pt>
    <dgm:pt modelId="{B48A26C5-ACAC-4568-8E6B-AA71509D9DB0}" type="pres">
      <dgm:prSet presAssocID="{708DE6A9-386E-4533-804F-E2895FD4AEEF}" presName="sibTrans" presStyleLbl="sibTrans1D1" presStyleIdx="2" presStyleCnt="5"/>
      <dgm:spPr/>
    </dgm:pt>
    <dgm:pt modelId="{4C35F2E8-4877-4BF0-928F-A27C6B219FE2}" type="pres">
      <dgm:prSet presAssocID="{8C44BC90-C80E-4596-931F-8B649B7DC84B}" presName="node" presStyleLbl="node1" presStyleIdx="3" presStyleCnt="5">
        <dgm:presLayoutVars>
          <dgm:bulletEnabled val="1"/>
        </dgm:presLayoutVars>
      </dgm:prSet>
      <dgm:spPr/>
    </dgm:pt>
    <dgm:pt modelId="{FF07219E-E8B5-42E2-8A0F-B77E424D2737}" type="pres">
      <dgm:prSet presAssocID="{8C44BC90-C80E-4596-931F-8B649B7DC84B}" presName="spNode" presStyleCnt="0"/>
      <dgm:spPr/>
    </dgm:pt>
    <dgm:pt modelId="{CE5F1B11-B26A-4BB3-8A82-F362C118B136}" type="pres">
      <dgm:prSet presAssocID="{2B946803-E70A-4759-9468-4DC79C3FA9CF}" presName="sibTrans" presStyleLbl="sibTrans1D1" presStyleIdx="3" presStyleCnt="5"/>
      <dgm:spPr/>
    </dgm:pt>
    <dgm:pt modelId="{8FDA0532-2C7D-4D71-996E-ED73305B6F73}" type="pres">
      <dgm:prSet presAssocID="{8B62A17F-375F-4DE7-939C-CCC460F91BAD}" presName="node" presStyleLbl="node1" presStyleIdx="4" presStyleCnt="5" custScaleX="114440" custScaleY="109179">
        <dgm:presLayoutVars>
          <dgm:bulletEnabled val="1"/>
        </dgm:presLayoutVars>
      </dgm:prSet>
      <dgm:spPr/>
    </dgm:pt>
    <dgm:pt modelId="{ABE46B29-D6BF-4FE3-9E08-3E4B1DD8B947}" type="pres">
      <dgm:prSet presAssocID="{8B62A17F-375F-4DE7-939C-CCC460F91BAD}" presName="spNode" presStyleCnt="0"/>
      <dgm:spPr/>
    </dgm:pt>
    <dgm:pt modelId="{ACCF6F5E-B0C7-4A4E-B092-BD2140B11C3F}" type="pres">
      <dgm:prSet presAssocID="{819A6F13-94B5-407A-87EE-1DBCC4F988A9}" presName="sibTrans" presStyleLbl="sibTrans1D1" presStyleIdx="4" presStyleCnt="5"/>
      <dgm:spPr/>
    </dgm:pt>
  </dgm:ptLst>
  <dgm:cxnLst>
    <dgm:cxn modelId="{D43FBF1A-2158-4522-A8AB-FE88F07F7CE1}" type="presOf" srcId="{202364E8-894E-4D45-AC9D-D22B847370CC}" destId="{D99F1933-3C8D-49D8-827A-0B6865F8914F}" srcOrd="0" destOrd="0" presId="urn:microsoft.com/office/officeart/2005/8/layout/cycle6"/>
    <dgm:cxn modelId="{150E7325-1219-487D-A210-3B76AA4B2B13}" type="presOf" srcId="{8C44BC90-C80E-4596-931F-8B649B7DC84B}" destId="{4C35F2E8-4877-4BF0-928F-A27C6B219FE2}" srcOrd="0" destOrd="0" presId="urn:microsoft.com/office/officeart/2005/8/layout/cycle6"/>
    <dgm:cxn modelId="{90B6DB29-311F-49CD-81A8-8E3AF57715C4}" type="presOf" srcId="{A8569CB4-6B9D-4EF3-919A-F3506A29D9FF}" destId="{719FEB29-7C76-4671-82FF-E0AEA9CF4B00}" srcOrd="0" destOrd="0" presId="urn:microsoft.com/office/officeart/2005/8/layout/cycle6"/>
    <dgm:cxn modelId="{F0692F2C-799A-4C6A-85C6-7E545BBC0CA8}" type="presOf" srcId="{708DE6A9-386E-4533-804F-E2895FD4AEEF}" destId="{B48A26C5-ACAC-4568-8E6B-AA71509D9DB0}" srcOrd="0" destOrd="0" presId="urn:microsoft.com/office/officeart/2005/8/layout/cycle6"/>
    <dgm:cxn modelId="{BC5A7B5F-417E-4223-A71E-F77073EEA152}" srcId="{3A1E2DF7-72A5-4833-9DF3-ABDBDC02D600}" destId="{8B62A17F-375F-4DE7-939C-CCC460F91BAD}" srcOrd="4" destOrd="0" parTransId="{93FAC9B5-AE52-461B-A554-B15E57FF9FE4}" sibTransId="{819A6F13-94B5-407A-87EE-1DBCC4F988A9}"/>
    <dgm:cxn modelId="{51F3A846-BACF-4DBC-B0AC-34FFE962152C}" srcId="{3A1E2DF7-72A5-4833-9DF3-ABDBDC02D600}" destId="{202364E8-894E-4D45-AC9D-D22B847370CC}" srcOrd="0" destOrd="0" parTransId="{9DE11898-8087-4EE0-98BB-9B4999D1A0FD}" sibTransId="{1F5C5689-A10D-45ED-8422-6BBB0D452CA6}"/>
    <dgm:cxn modelId="{8799976B-2273-4DF6-BF1F-2956186215D7}" type="presOf" srcId="{6A034A3F-7A03-422A-988D-12690DFF1A6C}" destId="{895E61FB-4D39-435D-A4C7-D1DF774FFFF4}" srcOrd="0" destOrd="0" presId="urn:microsoft.com/office/officeart/2005/8/layout/cycle6"/>
    <dgm:cxn modelId="{A0449A7A-8C3C-48C9-8F64-A0523DFA1086}" type="presOf" srcId="{3A1E2DF7-72A5-4833-9DF3-ABDBDC02D600}" destId="{8657DD1C-6F54-4E18-8F91-F3487753344D}" srcOrd="0" destOrd="0" presId="urn:microsoft.com/office/officeart/2005/8/layout/cycle6"/>
    <dgm:cxn modelId="{E997E57E-B8E8-44C4-9FB9-9C701FC3218A}" type="presOf" srcId="{8B62A17F-375F-4DE7-939C-CCC460F91BAD}" destId="{8FDA0532-2C7D-4D71-996E-ED73305B6F73}" srcOrd="0" destOrd="0" presId="urn:microsoft.com/office/officeart/2005/8/layout/cycle6"/>
    <dgm:cxn modelId="{5441928E-6E45-4A54-A51A-F2EC6A97ED48}" srcId="{3A1E2DF7-72A5-4833-9DF3-ABDBDC02D600}" destId="{8C44BC90-C80E-4596-931F-8B649B7DC84B}" srcOrd="3" destOrd="0" parTransId="{9CC4895A-D4B4-4421-A47E-E8BE23B1EDE9}" sibTransId="{2B946803-E70A-4759-9468-4DC79C3FA9CF}"/>
    <dgm:cxn modelId="{6277C7A8-9D55-46C7-8EAD-C47A45AD947C}" type="presOf" srcId="{2B946803-E70A-4759-9468-4DC79C3FA9CF}" destId="{CE5F1B11-B26A-4BB3-8A82-F362C118B136}" srcOrd="0" destOrd="0" presId="urn:microsoft.com/office/officeart/2005/8/layout/cycle6"/>
    <dgm:cxn modelId="{99FD0FB2-5969-4D4E-A7F3-8798A8C9E1BE}" type="presOf" srcId="{0EF4046D-EB25-495A-BD99-2863D0E3CC19}" destId="{422BE418-D3F8-47E6-8E22-D0FF451C35D2}" srcOrd="0" destOrd="0" presId="urn:microsoft.com/office/officeart/2005/8/layout/cycle6"/>
    <dgm:cxn modelId="{E10609DB-84F8-4ACD-961D-9C161B5083D1}" srcId="{3A1E2DF7-72A5-4833-9DF3-ABDBDC02D600}" destId="{0EF4046D-EB25-495A-BD99-2863D0E3CC19}" srcOrd="1" destOrd="0" parTransId="{ED877E6F-EFAE-4BF8-A71A-B0461D32B86D}" sibTransId="{A8569CB4-6B9D-4EF3-919A-F3506A29D9FF}"/>
    <dgm:cxn modelId="{BA9330E4-9B62-4081-86BB-DE923CB0E61D}" srcId="{3A1E2DF7-72A5-4833-9DF3-ABDBDC02D600}" destId="{6A034A3F-7A03-422A-988D-12690DFF1A6C}" srcOrd="2" destOrd="0" parTransId="{5E2620D7-982D-4507-94ED-333B1830C357}" sibTransId="{708DE6A9-386E-4533-804F-E2895FD4AEEF}"/>
    <dgm:cxn modelId="{051BE5EC-1B73-4ED0-B4D7-A8EE384401FF}" type="presOf" srcId="{819A6F13-94B5-407A-87EE-1DBCC4F988A9}" destId="{ACCF6F5E-B0C7-4A4E-B092-BD2140B11C3F}" srcOrd="0" destOrd="0" presId="urn:microsoft.com/office/officeart/2005/8/layout/cycle6"/>
    <dgm:cxn modelId="{7909EEF6-59AF-4F5B-B3AC-EA7449B92D0F}" type="presOf" srcId="{1F5C5689-A10D-45ED-8422-6BBB0D452CA6}" destId="{65EDF6E4-07A4-4BA3-8519-1FA5C4BA9D8E}" srcOrd="0" destOrd="0" presId="urn:microsoft.com/office/officeart/2005/8/layout/cycle6"/>
    <dgm:cxn modelId="{97C38B00-3109-4C35-BFF4-52A49F055D88}" type="presParOf" srcId="{8657DD1C-6F54-4E18-8F91-F3487753344D}" destId="{D99F1933-3C8D-49D8-827A-0B6865F8914F}" srcOrd="0" destOrd="0" presId="urn:microsoft.com/office/officeart/2005/8/layout/cycle6"/>
    <dgm:cxn modelId="{A74D4C81-733F-48FD-BB47-FA6201518B78}" type="presParOf" srcId="{8657DD1C-6F54-4E18-8F91-F3487753344D}" destId="{B3620646-542B-4039-A700-18795A5C9643}" srcOrd="1" destOrd="0" presId="urn:microsoft.com/office/officeart/2005/8/layout/cycle6"/>
    <dgm:cxn modelId="{03E25EB4-3A2C-4EE8-986C-6FFD58C9AFD9}" type="presParOf" srcId="{8657DD1C-6F54-4E18-8F91-F3487753344D}" destId="{65EDF6E4-07A4-4BA3-8519-1FA5C4BA9D8E}" srcOrd="2" destOrd="0" presId="urn:microsoft.com/office/officeart/2005/8/layout/cycle6"/>
    <dgm:cxn modelId="{B83E1392-6DB7-45B4-B8EE-76047262DB40}" type="presParOf" srcId="{8657DD1C-6F54-4E18-8F91-F3487753344D}" destId="{422BE418-D3F8-47E6-8E22-D0FF451C35D2}" srcOrd="3" destOrd="0" presId="urn:microsoft.com/office/officeart/2005/8/layout/cycle6"/>
    <dgm:cxn modelId="{462716B5-2853-4C3A-94CD-88A7D695DFAE}" type="presParOf" srcId="{8657DD1C-6F54-4E18-8F91-F3487753344D}" destId="{87EEEEE9-A473-4C1B-9EFD-E4E365374B37}" srcOrd="4" destOrd="0" presId="urn:microsoft.com/office/officeart/2005/8/layout/cycle6"/>
    <dgm:cxn modelId="{52CA9C9A-80F5-45BF-9453-16BD3FBA8E16}" type="presParOf" srcId="{8657DD1C-6F54-4E18-8F91-F3487753344D}" destId="{719FEB29-7C76-4671-82FF-E0AEA9CF4B00}" srcOrd="5" destOrd="0" presId="urn:microsoft.com/office/officeart/2005/8/layout/cycle6"/>
    <dgm:cxn modelId="{6B33F255-4794-472C-91AF-58AD34D40898}" type="presParOf" srcId="{8657DD1C-6F54-4E18-8F91-F3487753344D}" destId="{895E61FB-4D39-435D-A4C7-D1DF774FFFF4}" srcOrd="6" destOrd="0" presId="urn:microsoft.com/office/officeart/2005/8/layout/cycle6"/>
    <dgm:cxn modelId="{FEF4DA58-B0BB-4F42-A233-FF522AD5D171}" type="presParOf" srcId="{8657DD1C-6F54-4E18-8F91-F3487753344D}" destId="{A842A8CF-D242-4778-828A-836B866DDCB8}" srcOrd="7" destOrd="0" presId="urn:microsoft.com/office/officeart/2005/8/layout/cycle6"/>
    <dgm:cxn modelId="{A899BA66-FFD2-4659-AE1C-5DC62D0944E8}" type="presParOf" srcId="{8657DD1C-6F54-4E18-8F91-F3487753344D}" destId="{B48A26C5-ACAC-4568-8E6B-AA71509D9DB0}" srcOrd="8" destOrd="0" presId="urn:microsoft.com/office/officeart/2005/8/layout/cycle6"/>
    <dgm:cxn modelId="{323D51A5-D949-4356-B69D-2EF9696D06C3}" type="presParOf" srcId="{8657DD1C-6F54-4E18-8F91-F3487753344D}" destId="{4C35F2E8-4877-4BF0-928F-A27C6B219FE2}" srcOrd="9" destOrd="0" presId="urn:microsoft.com/office/officeart/2005/8/layout/cycle6"/>
    <dgm:cxn modelId="{7763B466-1957-4412-8911-9D9845ECD599}" type="presParOf" srcId="{8657DD1C-6F54-4E18-8F91-F3487753344D}" destId="{FF07219E-E8B5-42E2-8A0F-B77E424D2737}" srcOrd="10" destOrd="0" presId="urn:microsoft.com/office/officeart/2005/8/layout/cycle6"/>
    <dgm:cxn modelId="{29E50E3D-112E-42E9-BD16-D50B99A17D07}" type="presParOf" srcId="{8657DD1C-6F54-4E18-8F91-F3487753344D}" destId="{CE5F1B11-B26A-4BB3-8A82-F362C118B136}" srcOrd="11" destOrd="0" presId="urn:microsoft.com/office/officeart/2005/8/layout/cycle6"/>
    <dgm:cxn modelId="{EB0B1C77-5C3E-427D-9620-62E6838CF97D}" type="presParOf" srcId="{8657DD1C-6F54-4E18-8F91-F3487753344D}" destId="{8FDA0532-2C7D-4D71-996E-ED73305B6F73}" srcOrd="12" destOrd="0" presId="urn:microsoft.com/office/officeart/2005/8/layout/cycle6"/>
    <dgm:cxn modelId="{32F87F7C-CD86-47B3-BCDE-E3C2844BFE2C}" type="presParOf" srcId="{8657DD1C-6F54-4E18-8F91-F3487753344D}" destId="{ABE46B29-D6BF-4FE3-9E08-3E4B1DD8B947}" srcOrd="13" destOrd="0" presId="urn:microsoft.com/office/officeart/2005/8/layout/cycle6"/>
    <dgm:cxn modelId="{A5F53E82-6838-4667-BFDA-A344734861FF}" type="presParOf" srcId="{8657DD1C-6F54-4E18-8F91-F3487753344D}" destId="{ACCF6F5E-B0C7-4A4E-B092-BD2140B11C3F}" srcOrd="14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BBD717-B477-4946-9D5F-4116BB807EB4}">
      <dsp:nvSpPr>
        <dsp:cNvPr id="0" name=""/>
        <dsp:cNvSpPr/>
      </dsp:nvSpPr>
      <dsp:spPr>
        <a:xfrm rot="5400000">
          <a:off x="5333176" y="355674"/>
          <a:ext cx="3390918" cy="2950098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IN" sz="2700" b="0" i="0" u="none" strike="noStrike" kern="1200" baseline="0" dirty="0">
              <a:solidFill>
                <a:srgbClr val="000000"/>
              </a:solidFill>
              <a:latin typeface="+mj-lt"/>
            </a:rPr>
            <a:t>Accuracy</a:t>
          </a:r>
          <a:endParaRPr lang="en-IN" sz="2700" kern="1200" dirty="0"/>
        </a:p>
      </dsp:txBody>
      <dsp:txXfrm rot="-5400000">
        <a:off x="6013310" y="663682"/>
        <a:ext cx="2030650" cy="2334082"/>
      </dsp:txXfrm>
    </dsp:sp>
    <dsp:sp modelId="{BB07618F-D03D-4471-8DBC-5F3F31C2A1CA}">
      <dsp:nvSpPr>
        <dsp:cNvPr id="0" name=""/>
        <dsp:cNvSpPr/>
      </dsp:nvSpPr>
      <dsp:spPr>
        <a:xfrm>
          <a:off x="7543727" y="3583787"/>
          <a:ext cx="3784264" cy="20345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700" kern="1200" dirty="0"/>
        </a:p>
      </dsp:txBody>
      <dsp:txXfrm>
        <a:off x="7543727" y="3583787"/>
        <a:ext cx="3784264" cy="2034550"/>
      </dsp:txXfrm>
    </dsp:sp>
    <dsp:sp modelId="{5AD77AEA-9217-48F7-8E38-A2569DD74C0A}">
      <dsp:nvSpPr>
        <dsp:cNvPr id="0" name=""/>
        <dsp:cNvSpPr/>
      </dsp:nvSpPr>
      <dsp:spPr>
        <a:xfrm rot="5400000">
          <a:off x="2249290" y="274088"/>
          <a:ext cx="3390918" cy="2950098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3600" kern="1200"/>
        </a:p>
      </dsp:txBody>
      <dsp:txXfrm rot="-5400000">
        <a:off x="2929424" y="582096"/>
        <a:ext cx="2030650" cy="2334082"/>
      </dsp:txXfrm>
    </dsp:sp>
    <dsp:sp modelId="{7F94F375-F618-4CBC-B88C-7D4BC72422BB}">
      <dsp:nvSpPr>
        <dsp:cNvPr id="0" name=""/>
        <dsp:cNvSpPr/>
      </dsp:nvSpPr>
      <dsp:spPr>
        <a:xfrm rot="5400000">
          <a:off x="3707616" y="3130394"/>
          <a:ext cx="3390918" cy="2950098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IN" sz="2700" b="0" i="0" u="none" strike="noStrike" kern="1200" baseline="0" dirty="0">
              <a:solidFill>
                <a:srgbClr val="000000"/>
              </a:solidFill>
              <a:latin typeface="+mj-lt"/>
            </a:rPr>
            <a:t>User Convenience </a:t>
          </a:r>
          <a:endParaRPr lang="en-IN" sz="2700" kern="1200" dirty="0"/>
        </a:p>
      </dsp:txBody>
      <dsp:txXfrm rot="-5400000">
        <a:off x="4387750" y="3438402"/>
        <a:ext cx="2030650" cy="2334082"/>
      </dsp:txXfrm>
    </dsp:sp>
    <dsp:sp modelId="{3189BA93-60B3-4CEE-AE20-7590412AF7D3}">
      <dsp:nvSpPr>
        <dsp:cNvPr id="0" name=""/>
        <dsp:cNvSpPr/>
      </dsp:nvSpPr>
      <dsp:spPr>
        <a:xfrm>
          <a:off x="1156227" y="745338"/>
          <a:ext cx="3662191" cy="20345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IN" sz="2700" b="0" i="0" u="none" strike="noStrike" kern="1200" baseline="0" dirty="0">
              <a:solidFill>
                <a:srgbClr val="000000"/>
              </a:solidFill>
              <a:latin typeface="+mj-lt"/>
            </a:rPr>
            <a:t>Scalability</a:t>
          </a:r>
          <a:endParaRPr lang="en-IN" sz="2700" kern="1200" dirty="0"/>
        </a:p>
      </dsp:txBody>
      <dsp:txXfrm>
        <a:off x="1156227" y="745338"/>
        <a:ext cx="3662191" cy="2034550"/>
      </dsp:txXfrm>
    </dsp:sp>
    <dsp:sp modelId="{E38D7E6E-A145-40EF-8604-1B5E65CA4A78}">
      <dsp:nvSpPr>
        <dsp:cNvPr id="0" name=""/>
        <dsp:cNvSpPr/>
      </dsp:nvSpPr>
      <dsp:spPr>
        <a:xfrm rot="5400000">
          <a:off x="6830654" y="3255308"/>
          <a:ext cx="3200450" cy="2797726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3600" kern="1200"/>
        </a:p>
      </dsp:txBody>
      <dsp:txXfrm rot="-5400000">
        <a:off x="7468966" y="3553794"/>
        <a:ext cx="1923826" cy="2200754"/>
      </dsp:txXfrm>
    </dsp:sp>
    <dsp:sp modelId="{6075D377-CEA9-4CF6-ACD1-F115C1C70726}">
      <dsp:nvSpPr>
        <dsp:cNvPr id="0" name=""/>
        <dsp:cNvSpPr/>
      </dsp:nvSpPr>
      <dsp:spPr>
        <a:xfrm rot="5400000">
          <a:off x="5323883" y="5949028"/>
          <a:ext cx="3390918" cy="2950098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IN" sz="2700" b="0" i="0" u="none" strike="noStrike" kern="1200" baseline="0" dirty="0">
              <a:solidFill>
                <a:srgbClr val="000000"/>
              </a:solidFill>
              <a:latin typeface="+mj-lt"/>
            </a:rPr>
            <a:t>Accessibility</a:t>
          </a:r>
          <a:endParaRPr lang="en-IN" sz="2700" kern="1200" dirty="0"/>
        </a:p>
      </dsp:txBody>
      <dsp:txXfrm rot="-5400000">
        <a:off x="6004017" y="6257036"/>
        <a:ext cx="2030650" cy="2334082"/>
      </dsp:txXfrm>
    </dsp:sp>
    <dsp:sp modelId="{E1C340AA-1A1B-471C-A44F-24FDFA5C60FE}">
      <dsp:nvSpPr>
        <dsp:cNvPr id="0" name=""/>
        <dsp:cNvSpPr/>
      </dsp:nvSpPr>
      <dsp:spPr>
        <a:xfrm>
          <a:off x="7714852" y="3441518"/>
          <a:ext cx="3784264" cy="20345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IN" sz="2700" b="0" i="0" u="none" strike="noStrike" kern="1200" baseline="0" dirty="0">
              <a:solidFill>
                <a:srgbClr val="000000"/>
              </a:solidFill>
              <a:latin typeface="+mj-lt"/>
            </a:rPr>
            <a:t>Reliability</a:t>
          </a:r>
          <a:endParaRPr lang="en-IN" sz="2700" kern="1200" dirty="0"/>
        </a:p>
      </dsp:txBody>
      <dsp:txXfrm>
        <a:off x="7714852" y="3441518"/>
        <a:ext cx="3784264" cy="2034550"/>
      </dsp:txXfrm>
    </dsp:sp>
    <dsp:sp modelId="{88C3BC2E-0824-43BE-B48C-FB7E20380DF8}">
      <dsp:nvSpPr>
        <dsp:cNvPr id="0" name=""/>
        <dsp:cNvSpPr/>
      </dsp:nvSpPr>
      <dsp:spPr>
        <a:xfrm rot="5400000">
          <a:off x="2187604" y="5979479"/>
          <a:ext cx="3390918" cy="2950098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3600" kern="1200"/>
        </a:p>
      </dsp:txBody>
      <dsp:txXfrm rot="-5400000">
        <a:off x="2867738" y="6287487"/>
        <a:ext cx="2030650" cy="23340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9F1933-3C8D-49D8-827A-0B6865F8914F}">
      <dsp:nvSpPr>
        <dsp:cNvPr id="0" name=""/>
        <dsp:cNvSpPr/>
      </dsp:nvSpPr>
      <dsp:spPr>
        <a:xfrm>
          <a:off x="4751669" y="3332"/>
          <a:ext cx="2343512" cy="152328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With Draw</a:t>
          </a:r>
          <a:endParaRPr lang="en-IN" sz="4000" kern="1200" dirty="0"/>
        </a:p>
      </dsp:txBody>
      <dsp:txXfrm>
        <a:off x="4826030" y="77693"/>
        <a:ext cx="2194790" cy="1374561"/>
      </dsp:txXfrm>
    </dsp:sp>
    <dsp:sp modelId="{65EDF6E4-07A4-4BA3-8519-1FA5C4BA9D8E}">
      <dsp:nvSpPr>
        <dsp:cNvPr id="0" name=""/>
        <dsp:cNvSpPr/>
      </dsp:nvSpPr>
      <dsp:spPr>
        <a:xfrm>
          <a:off x="2880987" y="764974"/>
          <a:ext cx="6084877" cy="6084877"/>
        </a:xfrm>
        <a:custGeom>
          <a:avLst/>
          <a:gdLst/>
          <a:ahLst/>
          <a:cxnLst/>
          <a:rect l="0" t="0" r="0" b="0"/>
          <a:pathLst>
            <a:path>
              <a:moveTo>
                <a:pt x="4230282" y="241463"/>
              </a:moveTo>
              <a:arcTo wR="3042438" hR="3042438" stAng="17578856" swAng="1960745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2BE418-D3F8-47E6-8E22-D0FF451C35D2}">
      <dsp:nvSpPr>
        <dsp:cNvPr id="0" name=""/>
        <dsp:cNvSpPr/>
      </dsp:nvSpPr>
      <dsp:spPr>
        <a:xfrm>
          <a:off x="7645200" y="2105606"/>
          <a:ext cx="2343512" cy="152328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000" kern="1200" dirty="0"/>
            <a:t>Deposit</a:t>
          </a:r>
        </a:p>
      </dsp:txBody>
      <dsp:txXfrm>
        <a:off x="7719561" y="2179967"/>
        <a:ext cx="2194790" cy="1374561"/>
      </dsp:txXfrm>
    </dsp:sp>
    <dsp:sp modelId="{719FEB29-7C76-4671-82FF-E0AEA9CF4B00}">
      <dsp:nvSpPr>
        <dsp:cNvPr id="0" name=""/>
        <dsp:cNvSpPr/>
      </dsp:nvSpPr>
      <dsp:spPr>
        <a:xfrm>
          <a:off x="2880987" y="764974"/>
          <a:ext cx="6084877" cy="6084877"/>
        </a:xfrm>
        <a:custGeom>
          <a:avLst/>
          <a:gdLst/>
          <a:ahLst/>
          <a:cxnLst/>
          <a:rect l="0" t="0" r="0" b="0"/>
          <a:pathLst>
            <a:path>
              <a:moveTo>
                <a:pt x="6080715" y="2883357"/>
              </a:moveTo>
              <a:arcTo wR="3042438" hR="3042438" stAng="21420168" swAng="2195694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5E61FB-4D39-435D-A4C7-D1DF774FFFF4}">
      <dsp:nvSpPr>
        <dsp:cNvPr id="0" name=""/>
        <dsp:cNvSpPr/>
      </dsp:nvSpPr>
      <dsp:spPr>
        <a:xfrm>
          <a:off x="6539970" y="5507156"/>
          <a:ext cx="2343512" cy="152328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000" kern="1200" dirty="0"/>
            <a:t>Change Pin</a:t>
          </a:r>
        </a:p>
      </dsp:txBody>
      <dsp:txXfrm>
        <a:off x="6614331" y="5581517"/>
        <a:ext cx="2194790" cy="1374561"/>
      </dsp:txXfrm>
    </dsp:sp>
    <dsp:sp modelId="{B48A26C5-ACAC-4568-8E6B-AA71509D9DB0}">
      <dsp:nvSpPr>
        <dsp:cNvPr id="0" name=""/>
        <dsp:cNvSpPr/>
      </dsp:nvSpPr>
      <dsp:spPr>
        <a:xfrm>
          <a:off x="2880987" y="764974"/>
          <a:ext cx="6084877" cy="6084877"/>
        </a:xfrm>
        <a:custGeom>
          <a:avLst/>
          <a:gdLst/>
          <a:ahLst/>
          <a:cxnLst/>
          <a:rect l="0" t="0" r="0" b="0"/>
          <a:pathLst>
            <a:path>
              <a:moveTo>
                <a:pt x="3646902" y="6024226"/>
              </a:moveTo>
              <a:arcTo wR="3042438" hR="3042438" stAng="4712422" swAng="1375156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35F2E8-4877-4BF0-928F-A27C6B219FE2}">
      <dsp:nvSpPr>
        <dsp:cNvPr id="0" name=""/>
        <dsp:cNvSpPr/>
      </dsp:nvSpPr>
      <dsp:spPr>
        <a:xfrm>
          <a:off x="2963368" y="5507156"/>
          <a:ext cx="2343512" cy="152328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000" kern="1200" dirty="0"/>
            <a:t>Check Balance</a:t>
          </a:r>
        </a:p>
      </dsp:txBody>
      <dsp:txXfrm>
        <a:off x="3037729" y="5581517"/>
        <a:ext cx="2194790" cy="1374561"/>
      </dsp:txXfrm>
    </dsp:sp>
    <dsp:sp modelId="{CE5F1B11-B26A-4BB3-8A82-F362C118B136}">
      <dsp:nvSpPr>
        <dsp:cNvPr id="0" name=""/>
        <dsp:cNvSpPr/>
      </dsp:nvSpPr>
      <dsp:spPr>
        <a:xfrm>
          <a:off x="2880987" y="764974"/>
          <a:ext cx="6084877" cy="6084877"/>
        </a:xfrm>
        <a:custGeom>
          <a:avLst/>
          <a:gdLst/>
          <a:ahLst/>
          <a:cxnLst/>
          <a:rect l="0" t="0" r="0" b="0"/>
          <a:pathLst>
            <a:path>
              <a:moveTo>
                <a:pt x="508626" y="4726549"/>
              </a:moveTo>
              <a:arcTo wR="3042438" hR="3042438" stAng="8783388" swAng="2118111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DA0532-2C7D-4D71-996E-ED73305B6F73}">
      <dsp:nvSpPr>
        <dsp:cNvPr id="0" name=""/>
        <dsp:cNvSpPr/>
      </dsp:nvSpPr>
      <dsp:spPr>
        <a:xfrm>
          <a:off x="1688936" y="2035695"/>
          <a:ext cx="2681916" cy="16631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000" kern="1200" dirty="0"/>
            <a:t>Mini Statement</a:t>
          </a:r>
        </a:p>
      </dsp:txBody>
      <dsp:txXfrm>
        <a:off x="1770122" y="2116881"/>
        <a:ext cx="2519544" cy="1500733"/>
      </dsp:txXfrm>
    </dsp:sp>
    <dsp:sp modelId="{ACCF6F5E-B0C7-4A4E-B092-BD2140B11C3F}">
      <dsp:nvSpPr>
        <dsp:cNvPr id="0" name=""/>
        <dsp:cNvSpPr/>
      </dsp:nvSpPr>
      <dsp:spPr>
        <a:xfrm>
          <a:off x="2880987" y="764974"/>
          <a:ext cx="6084877" cy="6084877"/>
        </a:xfrm>
        <a:custGeom>
          <a:avLst/>
          <a:gdLst/>
          <a:ahLst/>
          <a:cxnLst/>
          <a:rect l="0" t="0" r="0" b="0"/>
          <a:pathLst>
            <a:path>
              <a:moveTo>
                <a:pt x="578815" y="1257223"/>
              </a:moveTo>
              <a:arcTo wR="3042438" hR="3042438" stAng="12955693" swAng="1866374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B18771-2EBB-4E86-AA07-C42225B1D6D4}" type="datetimeFigureOut">
              <a:rPr lang="en-IN" smtClean="0"/>
              <a:t>09-04-2024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5B7F4-D2C8-4981-BE44-FB5E9877CA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6478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85B7F4-D2C8-4981-BE44-FB5E9877CA30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35926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85B7F4-D2C8-4981-BE44-FB5E9877CA30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7342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000" b="1" i="0">
                <a:solidFill>
                  <a:srgbClr val="292E3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000" b="1" i="0">
                <a:solidFill>
                  <a:srgbClr val="292E3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000" b="1" i="0">
                <a:solidFill>
                  <a:srgbClr val="292E3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7051675" cy="10287000"/>
          </a:xfrm>
          <a:custGeom>
            <a:avLst/>
            <a:gdLst/>
            <a:ahLst/>
            <a:cxnLst/>
            <a:rect l="l" t="t" r="r" b="b"/>
            <a:pathLst>
              <a:path w="7051675" h="10287000">
                <a:moveTo>
                  <a:pt x="0" y="0"/>
                </a:moveTo>
                <a:lnTo>
                  <a:pt x="7051389" y="0"/>
                </a:lnTo>
                <a:lnTo>
                  <a:pt x="7051389" y="10286999"/>
                </a:lnTo>
                <a:lnTo>
                  <a:pt x="0" y="10286999"/>
                </a:lnTo>
                <a:lnTo>
                  <a:pt x="0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969929" y="909669"/>
            <a:ext cx="8348140" cy="1092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0" b="1" i="0">
                <a:solidFill>
                  <a:srgbClr val="292E3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035380" y="4850916"/>
            <a:ext cx="14216380" cy="37433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1drv.ms/x/c/e6920cbb7d39a047/Ean4ECGlVTdFnhsSW4DmzHUB3UFyOamYva9stfXPaa_Ntg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5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"/>
            <a:ext cx="8196205" cy="1028699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855785" y="1222108"/>
            <a:ext cx="3278504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14" dirty="0">
                <a:solidFill>
                  <a:srgbClr val="F4F4F4"/>
                </a:solidFill>
                <a:latin typeface="Tahoma"/>
                <a:cs typeface="Tahoma"/>
              </a:rPr>
              <a:t>ADD</a:t>
            </a:r>
            <a:r>
              <a:rPr sz="2400" spc="-114" dirty="0">
                <a:solidFill>
                  <a:srgbClr val="F4F4F4"/>
                </a:solidFill>
                <a:latin typeface="Tahoma"/>
                <a:cs typeface="Tahoma"/>
              </a:rPr>
              <a:t> </a:t>
            </a:r>
            <a:r>
              <a:rPr sz="2400" spc="210" dirty="0">
                <a:solidFill>
                  <a:srgbClr val="F4F4F4"/>
                </a:solidFill>
                <a:latin typeface="Tahoma"/>
                <a:cs typeface="Tahoma"/>
              </a:rPr>
              <a:t>COMPANY</a:t>
            </a:r>
            <a:r>
              <a:rPr sz="2400" spc="-110" dirty="0">
                <a:solidFill>
                  <a:srgbClr val="F4F4F4"/>
                </a:solidFill>
                <a:latin typeface="Tahoma"/>
                <a:cs typeface="Tahoma"/>
              </a:rPr>
              <a:t> </a:t>
            </a:r>
            <a:r>
              <a:rPr sz="2400" spc="175" dirty="0">
                <a:solidFill>
                  <a:srgbClr val="F4F4F4"/>
                </a:solidFill>
                <a:latin typeface="Tahoma"/>
                <a:cs typeface="Tahoma"/>
              </a:rPr>
              <a:t>NAME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AF445AA-E6DF-33C8-2C89-55C9CB2DFC6E}"/>
              </a:ext>
            </a:extLst>
          </p:cNvPr>
          <p:cNvSpPr/>
          <p:nvPr/>
        </p:nvSpPr>
        <p:spPr>
          <a:xfrm>
            <a:off x="951537" y="576262"/>
            <a:ext cx="4182752" cy="19812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4D9EDD8-AB39-6669-2BDD-5C0EE090295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50" t="37500" r="7812" b="32813"/>
          <a:stretch/>
        </p:blipFill>
        <p:spPr>
          <a:xfrm>
            <a:off x="1480813" y="1027227"/>
            <a:ext cx="3124200" cy="107926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3505F084-D2BC-77B1-54AC-E1847C9FC3F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9056" y="307676"/>
            <a:ext cx="3162300" cy="7524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F5338BE-3520-36D7-B043-16724E93B7E8}"/>
              </a:ext>
            </a:extLst>
          </p:cNvPr>
          <p:cNvSpPr txBox="1"/>
          <p:nvPr/>
        </p:nvSpPr>
        <p:spPr>
          <a:xfrm>
            <a:off x="10091797" y="4152900"/>
            <a:ext cx="8872595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/>
              <a:t>Prepared By : </a:t>
            </a:r>
          </a:p>
          <a:p>
            <a:r>
              <a:rPr lang="en-IN" sz="2800" dirty="0"/>
              <a:t>(RCPIT Batch 25)</a:t>
            </a:r>
          </a:p>
          <a:p>
            <a:pPr marL="342900" indent="-342900">
              <a:buAutoNum type="arabicPeriod"/>
            </a:pPr>
            <a:r>
              <a:rPr lang="en-IN" sz="3200" dirty="0"/>
              <a:t>Neha Chaudhari</a:t>
            </a:r>
          </a:p>
          <a:p>
            <a:pPr marL="342900" indent="-342900">
              <a:buAutoNum type="arabicPeriod"/>
            </a:pPr>
            <a:r>
              <a:rPr lang="en-IN" sz="3200" dirty="0"/>
              <a:t>Kamini Patil</a:t>
            </a:r>
          </a:p>
          <a:p>
            <a:pPr marL="342900" indent="-342900">
              <a:buAutoNum type="arabicPeriod"/>
            </a:pPr>
            <a:r>
              <a:rPr lang="en-IN" sz="3200" dirty="0"/>
              <a:t>Prerana Wani</a:t>
            </a:r>
          </a:p>
          <a:p>
            <a:pPr marL="342900" indent="-342900">
              <a:buAutoNum type="arabicPeriod"/>
            </a:pPr>
            <a:r>
              <a:rPr lang="en-IN" sz="3200" dirty="0"/>
              <a:t>Disha Bherde</a:t>
            </a:r>
          </a:p>
          <a:p>
            <a:pPr marL="342900" indent="-342900">
              <a:buAutoNum type="arabicPeriod"/>
            </a:pPr>
            <a:r>
              <a:rPr lang="en-IN" sz="3200" dirty="0"/>
              <a:t>Harshada Chaudhari</a:t>
            </a:r>
          </a:p>
          <a:p>
            <a:pPr marL="342900" indent="-342900">
              <a:buAutoNum type="arabicPeriod"/>
            </a:pPr>
            <a:r>
              <a:rPr lang="en-IN" sz="3200" dirty="0"/>
              <a:t>Hemangi Bhadane</a:t>
            </a:r>
          </a:p>
          <a:p>
            <a:pPr marL="342900" indent="-342900">
              <a:buAutoNum type="arabicPeriod"/>
            </a:pPr>
            <a:r>
              <a:rPr lang="en-IN" sz="3200" dirty="0"/>
              <a:t>Harshada Patil</a:t>
            </a:r>
          </a:p>
          <a:p>
            <a:endParaRPr lang="en-IN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115460E-0118-FA49-75BD-B2FA25AC22E4}"/>
              </a:ext>
            </a:extLst>
          </p:cNvPr>
          <p:cNvCxnSpPr/>
          <p:nvPr/>
        </p:nvCxnSpPr>
        <p:spPr>
          <a:xfrm>
            <a:off x="17830800" y="0"/>
            <a:ext cx="0" cy="10286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47E904-DA4C-B61E-05BD-09A92F62D499}"/>
              </a:ext>
            </a:extLst>
          </p:cNvPr>
          <p:cNvCxnSpPr/>
          <p:nvPr/>
        </p:nvCxnSpPr>
        <p:spPr>
          <a:xfrm>
            <a:off x="17830800" y="0"/>
            <a:ext cx="0" cy="10286999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7A6F80C-FD5A-5A9A-9049-3220FE5F405B}"/>
              </a:ext>
            </a:extLst>
          </p:cNvPr>
          <p:cNvCxnSpPr/>
          <p:nvPr/>
        </p:nvCxnSpPr>
        <p:spPr>
          <a:xfrm>
            <a:off x="17983200" y="0"/>
            <a:ext cx="0" cy="10286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67D65ECA-A8E5-C14D-DC2B-21FDDEA762AC}"/>
              </a:ext>
            </a:extLst>
          </p:cNvPr>
          <p:cNvSpPr/>
          <p:nvPr/>
        </p:nvSpPr>
        <p:spPr>
          <a:xfrm>
            <a:off x="17830800" y="0"/>
            <a:ext cx="152400" cy="10287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5E87CF6-5E96-E11D-8910-E48AF9EADE2E}"/>
              </a:ext>
            </a:extLst>
          </p:cNvPr>
          <p:cNvSpPr/>
          <p:nvPr/>
        </p:nvSpPr>
        <p:spPr>
          <a:xfrm>
            <a:off x="8884100" y="1633577"/>
            <a:ext cx="6291531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9600" u="sng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+mj-lt"/>
              </a:rPr>
              <a:t>ATM System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87AAD4-D2E8-229D-3019-9DB48547DB9E}"/>
              </a:ext>
            </a:extLst>
          </p:cNvPr>
          <p:cNvSpPr txBox="1"/>
          <p:nvPr/>
        </p:nvSpPr>
        <p:spPr>
          <a:xfrm>
            <a:off x="1480813" y="9135615"/>
            <a:ext cx="3581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Guided By : </a:t>
            </a:r>
          </a:p>
          <a:p>
            <a:r>
              <a:rPr lang="en-IN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Mr. Rajeev Shishodia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CA88928-199B-46B0-5CDD-63FC561A880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11" t="17110" r="30083" b="24188"/>
          <a:stretch/>
        </p:blipFill>
        <p:spPr>
          <a:xfrm>
            <a:off x="16388722" y="8634422"/>
            <a:ext cx="1442077" cy="1603038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object 2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76885" cy="2019300"/>
          </a:xfrm>
          <a:prstGeom prst="rect">
            <a:avLst/>
          </a:prstGeom>
        </p:spPr>
      </p:pic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6345801" y="571500"/>
            <a:ext cx="5596398" cy="109004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93264" algn="l"/>
              </a:tabLst>
            </a:pPr>
            <a:r>
              <a:rPr lang="en-IN" spc="400" dirty="0">
                <a:solidFill>
                  <a:srgbClr val="FFFFFF"/>
                </a:solidFill>
              </a:rPr>
              <a:t>ER Diagram</a:t>
            </a:r>
            <a:endParaRPr spc="235" dirty="0">
              <a:solidFill>
                <a:srgbClr val="FFFFFF"/>
              </a:solidFill>
            </a:endParaRPr>
          </a:p>
        </p:txBody>
      </p:sp>
      <p:pic>
        <p:nvPicPr>
          <p:cNvPr id="4" name="Picture 3" descr="A diagram of a network&#10;&#10;Description automatically generated">
            <a:extLst>
              <a:ext uri="{FF2B5EF4-FFF2-40B4-BE49-F238E27FC236}">
                <a16:creationId xmlns:a16="http://schemas.microsoft.com/office/drawing/2014/main" id="{61DB9B05-D5C7-F3F1-8337-308FE8378A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700" y="2043112"/>
            <a:ext cx="12420600" cy="78203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74921689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object 2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76885" cy="2019300"/>
          </a:xfrm>
          <a:prstGeom prst="rect">
            <a:avLst/>
          </a:prstGeom>
        </p:spPr>
      </p:pic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6345801" y="571500"/>
            <a:ext cx="5596398" cy="109004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93264" algn="l"/>
              </a:tabLst>
            </a:pPr>
            <a:r>
              <a:rPr lang="en-IN" spc="400" dirty="0">
                <a:solidFill>
                  <a:srgbClr val="FFFFFF"/>
                </a:solidFill>
              </a:rPr>
              <a:t>Test Cases </a:t>
            </a:r>
            <a:endParaRPr spc="235" dirty="0">
              <a:solidFill>
                <a:srgbClr val="FFFFFF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6F4724E-A46E-3D80-081A-A595AD6B18F5}"/>
              </a:ext>
            </a:extLst>
          </p:cNvPr>
          <p:cNvSpPr/>
          <p:nvPr/>
        </p:nvSpPr>
        <p:spPr>
          <a:xfrm>
            <a:off x="7371553" y="5312569"/>
            <a:ext cx="3533775" cy="1981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602089-909D-8C74-63D2-0C4053D03B62}"/>
              </a:ext>
            </a:extLst>
          </p:cNvPr>
          <p:cNvSpPr txBox="1"/>
          <p:nvPr/>
        </p:nvSpPr>
        <p:spPr>
          <a:xfrm>
            <a:off x="7609679" y="5893177"/>
            <a:ext cx="3200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Excel Sheet</a:t>
            </a:r>
            <a:endParaRPr lang="en-IN" sz="48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IN" sz="4800" dirty="0">
              <a:solidFill>
                <a:schemeClr val="bg1"/>
              </a:solidFill>
            </a:endParaRPr>
          </a:p>
        </p:txBody>
      </p:sp>
      <p:sp>
        <p:nvSpPr>
          <p:cNvPr id="7" name="Frame 6">
            <a:extLst>
              <a:ext uri="{FF2B5EF4-FFF2-40B4-BE49-F238E27FC236}">
                <a16:creationId xmlns:a16="http://schemas.microsoft.com/office/drawing/2014/main" id="{26F383CE-E90D-EAF6-C476-6E2BEBA16FC3}"/>
              </a:ext>
            </a:extLst>
          </p:cNvPr>
          <p:cNvSpPr/>
          <p:nvPr/>
        </p:nvSpPr>
        <p:spPr>
          <a:xfrm>
            <a:off x="4909341" y="3390900"/>
            <a:ext cx="8458200" cy="5715000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1879473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D0F57DA-3238-8340-D25E-E0CB238C16D7}"/>
              </a:ext>
            </a:extLst>
          </p:cNvPr>
          <p:cNvSpPr/>
          <p:nvPr/>
        </p:nvSpPr>
        <p:spPr>
          <a:xfrm>
            <a:off x="6858000" y="0"/>
            <a:ext cx="228600" cy="10287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11AEED-E8EE-120B-4C2D-B7C1662401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857500"/>
            <a:ext cx="4876800" cy="4876800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98FD466-AAD5-D3F1-D12C-61D39CC7214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49" r="1112" b="29443"/>
          <a:stretch/>
        </p:blipFill>
        <p:spPr>
          <a:xfrm>
            <a:off x="228600" y="190500"/>
            <a:ext cx="2543175" cy="762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D628CBF-817C-CBD1-FFEF-9DFE0BDEB1D3}"/>
              </a:ext>
            </a:extLst>
          </p:cNvPr>
          <p:cNvSpPr/>
          <p:nvPr/>
        </p:nvSpPr>
        <p:spPr>
          <a:xfrm>
            <a:off x="10134600" y="4000500"/>
            <a:ext cx="5181600" cy="304698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sz="9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Thank You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35DD2FF-2466-C718-B0D5-84C17F25F53E}"/>
              </a:ext>
            </a:extLst>
          </p:cNvPr>
          <p:cNvSpPr/>
          <p:nvPr/>
        </p:nvSpPr>
        <p:spPr>
          <a:xfrm>
            <a:off x="15592425" y="10020300"/>
            <a:ext cx="2695575" cy="228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E925808-E698-F828-2DD8-E830AC3107FE}"/>
              </a:ext>
            </a:extLst>
          </p:cNvPr>
          <p:cNvSpPr/>
          <p:nvPr/>
        </p:nvSpPr>
        <p:spPr>
          <a:xfrm>
            <a:off x="15925800" y="9639300"/>
            <a:ext cx="2362200" cy="228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983FC05-3FA2-22F2-DE58-5DE8D0D3C2D8}"/>
              </a:ext>
            </a:extLst>
          </p:cNvPr>
          <p:cNvSpPr/>
          <p:nvPr/>
        </p:nvSpPr>
        <p:spPr>
          <a:xfrm>
            <a:off x="16306800" y="9258300"/>
            <a:ext cx="1981200" cy="228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A011B2-0EAA-2F7B-2B94-515565292F0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65" t="17111" r="31335" b="24222"/>
          <a:stretch/>
        </p:blipFill>
        <p:spPr>
          <a:xfrm>
            <a:off x="16687800" y="228600"/>
            <a:ext cx="1295400" cy="1583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129012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07966" y="647700"/>
            <a:ext cx="8470192" cy="8133496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14400" y="760137"/>
            <a:ext cx="6146800" cy="10897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8000"/>
              </a:lnSpc>
              <a:spcBef>
                <a:spcPts val="100"/>
              </a:spcBef>
              <a:tabLst>
                <a:tab pos="3117850" algn="l"/>
              </a:tabLst>
            </a:pPr>
            <a:r>
              <a:rPr lang="en-IN" spc="280" dirty="0">
                <a:solidFill>
                  <a:schemeClr val="tx2">
                    <a:lumMod val="50000"/>
                  </a:schemeClr>
                </a:solidFill>
              </a:rPr>
              <a:t>Purpose</a:t>
            </a:r>
            <a:endParaRPr spc="2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0C23A50-DB48-7B55-2F00-2C81742C5C1B}"/>
              </a:ext>
            </a:extLst>
          </p:cNvPr>
          <p:cNvSpPr txBox="1"/>
          <p:nvPr/>
        </p:nvSpPr>
        <p:spPr>
          <a:xfrm>
            <a:off x="609600" y="2781300"/>
            <a:ext cx="842352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buFont typeface="Wingdings" panose="05000000000000000000" pitchFamily="2" charset="2"/>
              <a:buChar char="§"/>
            </a:pPr>
            <a:r>
              <a:rPr lang="en-US" sz="3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3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provide a convenient and accessible way for bank customers to perform various financial transactions without the need for human assistance. </a:t>
            </a:r>
            <a:endParaRPr lang="en-IN" sz="3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24D08EF-3B65-D2B2-4015-78C70ABED7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1998235"/>
            <a:ext cx="5119157" cy="457199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58EF33AE-945C-4A04-4054-98A826EE34A4}"/>
              </a:ext>
            </a:extLst>
          </p:cNvPr>
          <p:cNvSpPr/>
          <p:nvPr/>
        </p:nvSpPr>
        <p:spPr>
          <a:xfrm>
            <a:off x="0" y="9712637"/>
            <a:ext cx="18288000" cy="23146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object 6"/>
          <p:cNvGrpSpPr/>
          <p:nvPr/>
        </p:nvGrpSpPr>
        <p:grpSpPr>
          <a:xfrm>
            <a:off x="8559847" y="0"/>
            <a:ext cx="7691815" cy="4650104"/>
            <a:chOff x="8559847" y="0"/>
            <a:chExt cx="7691815" cy="4650104"/>
          </a:xfrm>
        </p:grpSpPr>
        <p:sp>
          <p:nvSpPr>
            <p:cNvPr id="7" name="object 7"/>
            <p:cNvSpPr/>
            <p:nvPr/>
          </p:nvSpPr>
          <p:spPr>
            <a:xfrm>
              <a:off x="9647028" y="4650104"/>
              <a:ext cx="6604634" cy="0"/>
            </a:xfrm>
            <a:custGeom>
              <a:avLst/>
              <a:gdLst/>
              <a:ahLst/>
              <a:cxnLst/>
              <a:rect l="l" t="t" r="r" b="b"/>
              <a:pathLst>
                <a:path w="6604634">
                  <a:moveTo>
                    <a:pt x="0" y="0"/>
                  </a:moveTo>
                  <a:lnTo>
                    <a:pt x="6604346" y="0"/>
                  </a:lnTo>
                </a:path>
              </a:pathLst>
            </a:custGeom>
            <a:ln w="9524">
              <a:solidFill>
                <a:srgbClr val="F4F4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59847" y="0"/>
              <a:ext cx="1168191" cy="489312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6636834" y="1342490"/>
            <a:ext cx="5012198" cy="109004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pc="235" dirty="0">
                <a:solidFill>
                  <a:srgbClr val="FFFFFF"/>
                </a:solidFill>
                <a:latin typeface="+mj-lt"/>
              </a:rPr>
              <a:t>Objectives</a:t>
            </a:r>
            <a:endParaRPr spc="235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F6D67E-D7C1-997E-C256-8A8A9193EC92}"/>
              </a:ext>
            </a:extLst>
          </p:cNvPr>
          <p:cNvSpPr txBox="1"/>
          <p:nvPr/>
        </p:nvSpPr>
        <p:spPr>
          <a:xfrm>
            <a:off x="11649032" y="4285094"/>
            <a:ext cx="403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IN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en-IN" b="1" dirty="0"/>
          </a:p>
        </p:txBody>
      </p:sp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4BFA4067-DBFB-C98E-8E02-8BD9EBC0A9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64644676"/>
              </p:ext>
            </p:extLst>
          </p:nvPr>
        </p:nvGraphicFramePr>
        <p:xfrm>
          <a:off x="7239000" y="489312"/>
          <a:ext cx="12525332" cy="91499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A27AEB5F-392B-E3A2-A64A-E32FF7C70C54}"/>
              </a:ext>
            </a:extLst>
          </p:cNvPr>
          <p:cNvSpPr txBox="1"/>
          <p:nvPr/>
        </p:nvSpPr>
        <p:spPr>
          <a:xfrm>
            <a:off x="9982199" y="7505700"/>
            <a:ext cx="2209800" cy="6511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700" b="0" i="0" u="none" strike="noStrike" baseline="0" dirty="0">
                <a:solidFill>
                  <a:srgbClr val="000000"/>
                </a:solidFill>
                <a:latin typeface="+mj-lt"/>
              </a:rPr>
              <a:t>Customization</a:t>
            </a:r>
          </a:p>
        </p:txBody>
      </p:sp>
      <p:pic>
        <p:nvPicPr>
          <p:cNvPr id="15" name="object 3">
            <a:extLst>
              <a:ext uri="{FF2B5EF4-FFF2-40B4-BE49-F238E27FC236}">
                <a16:creationId xmlns:a16="http://schemas.microsoft.com/office/drawing/2014/main" id="{E8E869CB-2299-9283-B2DA-51B43A8FD726}"/>
              </a:ext>
            </a:extLst>
          </p:cNvPr>
          <p:cNvPicPr/>
          <p:nvPr/>
        </p:nvPicPr>
        <p:blipFill rotWithShape="1">
          <a:blip r:embed="rId8" cstate="print"/>
          <a:srcRect l="37516" t="6233" r="-45" b="6104"/>
          <a:stretch/>
        </p:blipFill>
        <p:spPr>
          <a:xfrm>
            <a:off x="0" y="0"/>
            <a:ext cx="6476999" cy="10287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E61BBE6-503C-A473-72CF-4F60539566BA}"/>
              </a:ext>
            </a:extLst>
          </p:cNvPr>
          <p:cNvSpPr txBox="1"/>
          <p:nvPr/>
        </p:nvSpPr>
        <p:spPr>
          <a:xfrm>
            <a:off x="381000" y="3695700"/>
            <a:ext cx="457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000" dirty="0">
                <a:solidFill>
                  <a:schemeClr val="bg1"/>
                </a:solidFill>
                <a:latin typeface="+mj-lt"/>
              </a:rPr>
              <a:t>Objectives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C6EC7C1-6FC5-60A0-5D0C-B225122D044A}"/>
              </a:ext>
            </a:extLst>
          </p:cNvPr>
          <p:cNvSpPr/>
          <p:nvPr/>
        </p:nvSpPr>
        <p:spPr>
          <a:xfrm>
            <a:off x="17907000" y="0"/>
            <a:ext cx="152400" cy="1028699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 rotWithShape="1">
          <a:blip r:embed="rId3" cstate="print"/>
          <a:srcRect l="37516" t="6233" r="-45" b="6104"/>
          <a:stretch/>
        </p:blipFill>
        <p:spPr>
          <a:xfrm>
            <a:off x="0" y="0"/>
            <a:ext cx="6476999" cy="10287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8B5C56B-0B38-8DA6-4409-F73450F5EAEC}"/>
              </a:ext>
            </a:extLst>
          </p:cNvPr>
          <p:cNvSpPr txBox="1"/>
          <p:nvPr/>
        </p:nvSpPr>
        <p:spPr>
          <a:xfrm>
            <a:off x="609600" y="4152900"/>
            <a:ext cx="4800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600" dirty="0">
                <a:solidFill>
                  <a:schemeClr val="bg1"/>
                </a:solidFill>
                <a:latin typeface="+mj-lt"/>
              </a:rPr>
              <a:t>Functionality</a:t>
            </a:r>
            <a:r>
              <a:rPr lang="en-IN" sz="1600" dirty="0"/>
              <a:t>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8DB9762-6636-8D90-7D2C-EE000A89050A}"/>
              </a:ext>
            </a:extLst>
          </p:cNvPr>
          <p:cNvSpPr/>
          <p:nvPr/>
        </p:nvSpPr>
        <p:spPr>
          <a:xfrm>
            <a:off x="17830800" y="0"/>
            <a:ext cx="152400" cy="10287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7DE36740-EC51-8AB3-87C5-390DBAE8DAD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43106359"/>
              </p:ext>
            </p:extLst>
          </p:nvPr>
        </p:nvGraphicFramePr>
        <p:xfrm>
          <a:off x="6000750" y="1562100"/>
          <a:ext cx="11677650" cy="71344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881793728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 rotWithShape="1"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rcRect l="48480"/>
          <a:stretch/>
        </p:blipFill>
        <p:spPr>
          <a:xfrm>
            <a:off x="0" y="0"/>
            <a:ext cx="4364088" cy="1028699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</p:pic>
      <p:sp>
        <p:nvSpPr>
          <p:cNvPr id="3" name="object 3"/>
          <p:cNvSpPr txBox="1"/>
          <p:nvPr/>
        </p:nvSpPr>
        <p:spPr>
          <a:xfrm>
            <a:off x="236766" y="3514849"/>
            <a:ext cx="5293995" cy="325730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93264" algn="l"/>
              </a:tabLst>
            </a:pPr>
            <a:r>
              <a:rPr lang="en-IN" sz="7000" b="1" spc="400" dirty="0">
                <a:solidFill>
                  <a:srgbClr val="292E3A"/>
                </a:solidFill>
                <a:latin typeface="Arial"/>
                <a:cs typeface="Arial"/>
              </a:rPr>
              <a:t>Flow Diagram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93264" algn="l"/>
              </a:tabLst>
            </a:pPr>
            <a:endParaRPr sz="7000" dirty="0">
              <a:latin typeface="Arial"/>
              <a:cs typeface="Arial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E8EEC6-AE9D-AFB2-B31A-B967A2812802}"/>
              </a:ext>
            </a:extLst>
          </p:cNvPr>
          <p:cNvSpPr/>
          <p:nvPr/>
        </p:nvSpPr>
        <p:spPr>
          <a:xfrm>
            <a:off x="-8166" y="0"/>
            <a:ext cx="84366" cy="10287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6" descr="A diagram of a flowchart&#10;&#10;Description automatically generated">
            <a:extLst>
              <a:ext uri="{FF2B5EF4-FFF2-40B4-BE49-F238E27FC236}">
                <a16:creationId xmlns:a16="http://schemas.microsoft.com/office/drawing/2014/main" id="{1472D3FD-7B44-28FA-C043-D6BB891430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654" y="171449"/>
            <a:ext cx="13227196" cy="9944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E64FA147-70A3-3CB5-6D5A-6B5F5B785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8765" y="647700"/>
            <a:ext cx="5850470" cy="1092200"/>
          </a:xfrm>
        </p:spPr>
        <p:txBody>
          <a:bodyPr/>
          <a:lstStyle/>
          <a:p>
            <a:r>
              <a:rPr lang="en-IN" dirty="0">
                <a:solidFill>
                  <a:schemeClr val="tx2">
                    <a:lumMod val="50000"/>
                  </a:schemeClr>
                </a:solidFill>
              </a:rPr>
              <a:t>DFD Diagram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C300533-9CF1-C890-90E3-F9E1CF6EB651}"/>
              </a:ext>
            </a:extLst>
          </p:cNvPr>
          <p:cNvSpPr txBox="1"/>
          <p:nvPr/>
        </p:nvSpPr>
        <p:spPr>
          <a:xfrm>
            <a:off x="8153399" y="1739900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( Level 0 )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BCFBAE-AFAA-1C3D-BBF8-D772D9A1F103}"/>
              </a:ext>
            </a:extLst>
          </p:cNvPr>
          <p:cNvSpPr/>
          <p:nvPr/>
        </p:nvSpPr>
        <p:spPr>
          <a:xfrm>
            <a:off x="0" y="190500"/>
            <a:ext cx="18288000" cy="1524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40BA17-8801-BB8F-AC88-5888E64C2F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863" r="82" b="6124"/>
          <a:stretch/>
        </p:blipFill>
        <p:spPr>
          <a:xfrm>
            <a:off x="2133600" y="2705101"/>
            <a:ext cx="13672696" cy="64288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7397E-DEEE-A314-2263-F870BB6CD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4464" y="864128"/>
            <a:ext cx="6079071" cy="1078972"/>
          </a:xfrm>
        </p:spPr>
        <p:txBody>
          <a:bodyPr/>
          <a:lstStyle/>
          <a:p>
            <a:r>
              <a:rPr lang="en-IN" sz="7200" b="1" spc="180" dirty="0">
                <a:solidFill>
                  <a:srgbClr val="292E3A"/>
                </a:solidFill>
                <a:latin typeface="Arial"/>
                <a:cs typeface="Arial"/>
              </a:rPr>
              <a:t>DFD Diagram</a:t>
            </a:r>
            <a:br>
              <a:rPr lang="en-IN" sz="7200" dirty="0">
                <a:latin typeface="Arial"/>
                <a:cs typeface="Arial"/>
              </a:rPr>
            </a:b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00A8A8-8B4E-ABAB-B7F0-DBAECCA7927E}"/>
              </a:ext>
            </a:extLst>
          </p:cNvPr>
          <p:cNvSpPr txBox="1"/>
          <p:nvPr/>
        </p:nvSpPr>
        <p:spPr>
          <a:xfrm>
            <a:off x="8153399" y="1943100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( Level 1 )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7C5C74-64B0-C546-6D69-1411A24510C0}"/>
              </a:ext>
            </a:extLst>
          </p:cNvPr>
          <p:cNvSpPr/>
          <p:nvPr/>
        </p:nvSpPr>
        <p:spPr>
          <a:xfrm>
            <a:off x="0" y="217797"/>
            <a:ext cx="18268950" cy="21845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3DAEC2-550E-5D17-DFB8-7143059BFB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077" y="3017309"/>
            <a:ext cx="15067846" cy="64055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71614033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5D501-B699-022D-7A33-D02E14185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4964" y="938245"/>
            <a:ext cx="5698071" cy="923330"/>
          </a:xfrm>
        </p:spPr>
        <p:txBody>
          <a:bodyPr/>
          <a:lstStyle/>
          <a:p>
            <a:r>
              <a:rPr lang="en-IN" sz="6600" b="1" spc="180" dirty="0">
                <a:solidFill>
                  <a:srgbClr val="292E3A"/>
                </a:solidFill>
                <a:latin typeface="Arial"/>
                <a:cs typeface="Arial"/>
              </a:rPr>
              <a:t>DFD Diagram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0CEAD8-8B71-7BD5-1160-6653FB63B4B7}"/>
              </a:ext>
            </a:extLst>
          </p:cNvPr>
          <p:cNvSpPr txBox="1"/>
          <p:nvPr/>
        </p:nvSpPr>
        <p:spPr>
          <a:xfrm>
            <a:off x="8001000" y="1922925"/>
            <a:ext cx="1981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( Level 2 )</a:t>
            </a:r>
          </a:p>
          <a:p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2D612E-D504-E43C-2FC6-6E28FDF83773}"/>
              </a:ext>
            </a:extLst>
          </p:cNvPr>
          <p:cNvSpPr/>
          <p:nvPr/>
        </p:nvSpPr>
        <p:spPr>
          <a:xfrm>
            <a:off x="0" y="266700"/>
            <a:ext cx="18287999" cy="18696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C2A385-26C7-4A3F-5003-B49B8EF019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405" r="572" b="5807"/>
          <a:stretch/>
        </p:blipFill>
        <p:spPr>
          <a:xfrm>
            <a:off x="2209800" y="2569785"/>
            <a:ext cx="14478000" cy="75929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68075658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object 2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12" y="0"/>
            <a:ext cx="18265773" cy="1789958"/>
          </a:xfrm>
          <a:prstGeom prst="rect">
            <a:avLst/>
          </a:prstGeom>
        </p:spPr>
      </p:pic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5334000" y="349216"/>
            <a:ext cx="7101112" cy="109152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93264" algn="l"/>
              </a:tabLst>
            </a:pPr>
            <a:r>
              <a:rPr lang="en-IN" spc="400" dirty="0">
                <a:solidFill>
                  <a:srgbClr val="FFFFFF"/>
                </a:solidFill>
              </a:rPr>
              <a:t>Class Diagram</a:t>
            </a:r>
            <a:endParaRPr spc="235" dirty="0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7C9CB4-4580-DB75-7585-CCC3051E06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-308" b="6589"/>
          <a:stretch/>
        </p:blipFill>
        <p:spPr>
          <a:xfrm>
            <a:off x="1828798" y="1941540"/>
            <a:ext cx="14630400" cy="80787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92E3A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905</TotalTime>
  <Words>109</Words>
  <Application>Microsoft Office PowerPoint</Application>
  <PresentationFormat>Custom</PresentationFormat>
  <Paragraphs>43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Cambria</vt:lpstr>
      <vt:lpstr>Tahoma</vt:lpstr>
      <vt:lpstr>Times New Roman</vt:lpstr>
      <vt:lpstr>Wingdings</vt:lpstr>
      <vt:lpstr>Office Theme</vt:lpstr>
      <vt:lpstr>PowerPoint Presentation</vt:lpstr>
      <vt:lpstr>Purpose</vt:lpstr>
      <vt:lpstr>Objectives</vt:lpstr>
      <vt:lpstr>PowerPoint Presentation</vt:lpstr>
      <vt:lpstr>PowerPoint Presentation</vt:lpstr>
      <vt:lpstr>DFD Diagram</vt:lpstr>
      <vt:lpstr>DFD Diagram </vt:lpstr>
      <vt:lpstr>DFD Diagram</vt:lpstr>
      <vt:lpstr>Class Diagram</vt:lpstr>
      <vt:lpstr>ER Diagram</vt:lpstr>
      <vt:lpstr>Test Cases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Blank Company Profile Business Presentation in Blue Grey White Geometric Style</dc:title>
  <dc:creator>Harshada Chaudhari</dc:creator>
  <cp:keywords>DAGANHmqUPA,BAFOvi5xOyU</cp:keywords>
  <cp:lastModifiedBy>neha chaudhari</cp:lastModifiedBy>
  <cp:revision>25</cp:revision>
  <dcterms:created xsi:type="dcterms:W3CDTF">2024-03-22T05:02:25Z</dcterms:created>
  <dcterms:modified xsi:type="dcterms:W3CDTF">2024-04-09T12:23:49Z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2024-03-22T00:00:00Z</vt:filetime>
  </property>
  <property fmtid="{D5CDD505-2E9C-101B-9397-08002B2CF9AE}" pid="3" name="Creator">
    <vt:lpwstr>Canva</vt:lpwstr>
  </property>
  <property fmtid="{D5CDD505-2E9C-101B-9397-08002B2CF9AE}" pid="4" name="LastSaved">
    <vt:filetime>2024-03-22T00:00:00Z</vt:filetime>
  </property>
</Properties>
</file>