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verage" panose="020B0604020202020204" charset="0"/>
      <p:regular r:id="rId28"/>
    </p:embeddedFont>
    <p:embeddedFont>
      <p:font typeface="Oswal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02513b7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02513b7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02513b7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02513b7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d02513b7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d02513b7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d35ee32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d35ee32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d02513b72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d02513b72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02513b72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d02513b72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02513b72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02513b72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d02513b72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d02513b72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02513b72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d02513b72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d02513b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d02513b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d02513b72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d02513b72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d02513b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d02513b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d02513b72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d02513b72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d02513b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d02513b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d02513b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d02513b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d02513b7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d02513b7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d02513b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d02513b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graph of the Dates of the data collection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d02513b72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d02513b72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02513b72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02513b72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approach towards Fake News Detection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24, 2020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Histogram of the date and word count, Most common words, Subject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 Processing: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cleanup of symbols,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stop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Lemmatization and stemming of the processed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step, a pipeline was developed to input the preprocessed data into machine learning models and determine the output.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Countvectorizer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TFIDFtransformer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Utilized the metrics mentioned above on the results of the prediction of the models.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33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60 most  frequent word(bigram)</a:t>
            </a:r>
            <a:r>
              <a:rPr lang="en" sz="3700"/>
              <a:t> </a:t>
            </a:r>
            <a:endParaRPr sz="37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88" y="606075"/>
            <a:ext cx="7601224" cy="44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458100" y="64300"/>
            <a:ext cx="81144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the Date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2600"/>
            <a:ext cx="4099324" cy="2216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424" y="1450600"/>
            <a:ext cx="4587476" cy="248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458100" y="64300"/>
            <a:ext cx="81144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the Word Count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1357575"/>
            <a:ext cx="6454744" cy="34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458100" y="64300"/>
            <a:ext cx="81144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the Word Count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6" y="1326370"/>
            <a:ext cx="7057200" cy="372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458100" y="64300"/>
            <a:ext cx="88539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 of the Subject distribution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75" y="1178700"/>
            <a:ext cx="7565226" cy="3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458100" y="64300"/>
            <a:ext cx="81144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train score, test score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r="-35556"/>
          <a:stretch/>
        </p:blipFill>
        <p:spPr>
          <a:xfrm>
            <a:off x="-61900" y="1245125"/>
            <a:ext cx="5661725" cy="38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400" y="1307300"/>
            <a:ext cx="4663475" cy="37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458100" y="64300"/>
            <a:ext cx="81144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F1 Score, AUC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2600"/>
            <a:ext cx="4099325" cy="276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125" y="1582600"/>
            <a:ext cx="4587475" cy="309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 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showed that the models performed well on the dataset provided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further test the model, data with better quality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in the data: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collection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Labelings of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Time-sensitive model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continued</a:t>
            </a: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faced: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GridsearchCV required reduction in the parameters tested in collaboration with the pipeline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default CV  resulted in incredibly long times without significant improvement and thus a reduction in the CV was required.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with parallel usage which where the worker stopped.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direction: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more generalized model with a larger 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separate model that keeps track of the trends and updates the classification model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showed the ability to accurately identify the news based on the evaluation on the testing data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Ideally, the random forest model will be utilized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more accurately assess the model, better labeled data with bias reduction from a variety of sources and a larger time frame is required to be train as well as tested on.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What is news? 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 can be defined as a broadcast or published report of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 is the major source of information which is utilized by people to learn about the happenings of the world.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one of the largest methods of the dissemination of new information.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media makes information easier to spread and it causes more misinformation.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Why it matters?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widespread reach of social media allows for the rapid dissemination of information.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media is feeding us more and more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able to distinguish misinformation protect us from being manipulated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Project objective:</a:t>
            </a:r>
            <a:r>
              <a:rPr lang="en" sz="3000" b="1"/>
              <a:t> 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main objective of this project is to develop a trained machine learning model to help determine the validity of news articles.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Approach</a:t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9" name="Google Shape;89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8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this step, data was visualized on the various metrics possible such as  Date, Subject Word Count.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Preprocessing of the data was performed to clean up and stem or lemm the data.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93" name="Google Shape;93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4" name="Google Shape;94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8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Pipeline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set of machine learning pipelines were implemented as shown below 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Countvectorizer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TFIDFtransformer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Model</a:t>
            </a:r>
            <a:endParaRPr sz="1600"/>
          </a:p>
        </p:txBody>
      </p:sp>
      <p:grpSp>
        <p:nvGrpSpPr>
          <p:cNvPr id="98" name="Google Shape;98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9" name="Google Shape;99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following metrics were used to compare the the performance of the model 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F1-SCORE,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Precision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Recall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AUC,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 accuracy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and libraries used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machine learning models were utilized for the project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Classifier,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Nearest Neighbor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following Metrics were used to evaluate the models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F1-score, precession, recall of the testing data.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Accuracy of the training and Testing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 of the testing data.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and libraries used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Libraries were utilized for this project.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On-screen Show (16:9)</PresentationFormat>
  <Paragraphs>93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Oswald</vt:lpstr>
      <vt:lpstr>Average</vt:lpstr>
      <vt:lpstr>Slate</vt:lpstr>
      <vt:lpstr>Machine Learning approach towards Fake News Detection</vt:lpstr>
      <vt:lpstr>Introduction</vt:lpstr>
      <vt:lpstr>Background What is news? </vt:lpstr>
      <vt:lpstr>Background Why it matters?</vt:lpstr>
      <vt:lpstr>Project objective:  The main objective of this project is to develop a trained machine learning model to help determine the validity of news articles.</vt:lpstr>
      <vt:lpstr>Overall Approach</vt:lpstr>
      <vt:lpstr>Methods</vt:lpstr>
      <vt:lpstr>Techniques and libraries used</vt:lpstr>
      <vt:lpstr>Techniques and libraries used</vt:lpstr>
      <vt:lpstr>Preprocessing</vt:lpstr>
      <vt:lpstr>Processing </vt:lpstr>
      <vt:lpstr>Post Processing</vt:lpstr>
      <vt:lpstr>Results</vt:lpstr>
      <vt:lpstr>60 most  frequent word(bigram) </vt:lpstr>
      <vt:lpstr>Histogram of the Date</vt:lpstr>
      <vt:lpstr>Histogram of the Word Count</vt:lpstr>
      <vt:lpstr>Histogram of the Word Count</vt:lpstr>
      <vt:lpstr>Bar Graph of the Subject distribution</vt:lpstr>
      <vt:lpstr>Results: train score, test score</vt:lpstr>
      <vt:lpstr>Results: F1 Score, AUC</vt:lpstr>
      <vt:lpstr>Discussion and Conclusion</vt:lpstr>
      <vt:lpstr>Discussions </vt:lpstr>
      <vt:lpstr>Discussion continued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 towards Fake News Detection</dc:title>
  <dc:creator>Dishant Shah</dc:creator>
  <cp:lastModifiedBy>Dishant Kamlesh Shah</cp:lastModifiedBy>
  <cp:revision>1</cp:revision>
  <dcterms:modified xsi:type="dcterms:W3CDTF">2020-11-26T05:46:59Z</dcterms:modified>
</cp:coreProperties>
</file>