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2508-4648-48F9-801A-D3E2C2232A79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78C3D-7B49-4572-B065-3A27A590A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0E00ADE-CA71-4F37-B040-774EDE0906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9056C99-C567-427A-AEF2-4C76857EA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C63CE18-D465-45B5-9A23-3676D72EF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39B1E8-CDFF-4D44-9A4B-87BF91E25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1F58FB5-C3A6-49B6-B140-2ADEE25FC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6B02398-3866-4104-A4DC-8CE0E4A52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1909775-83FB-47AD-8EB3-19FA3F29D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A5968CE-5BDF-499A-A609-0B6CABBAC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06F298A-0A08-4CD2-88EB-EA945FE04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B8019F8-28F6-4BD2-8CD4-522E20DDF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Banking Management System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By-Dishant Thakur</a:t>
            </a:r>
          </a:p>
          <a:p>
            <a:r>
              <a:rPr lang="en-US"/>
              <a:t>Course-Data Science</a:t>
            </a:r>
          </a:p>
          <a:p>
            <a:r>
              <a:rPr lang="en-US"/>
              <a:t>Institute-IT Vedant(Andheri)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434672" y="1688498"/>
            <a:ext cx="6615438" cy="4206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of the Project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Project name as mentioned is Banking System .</a:t>
            </a:r>
          </a:p>
          <a:p>
            <a:r>
              <a:rPr lang="en-US"/>
              <a:t>This Project is made in Visual Studio Code Using Python as programming language</a:t>
            </a:r>
          </a:p>
          <a:p>
            <a:r>
              <a:rPr lang="en-US"/>
              <a:t>This Project mainly focus on changing traditional system of banking to modern Technology</a:t>
            </a:r>
          </a:p>
          <a:p>
            <a:r>
              <a:rPr lang="en-US"/>
              <a:t>The purpose of the project is to increase the performance fast</a:t>
            </a:r>
          </a:p>
          <a:p>
            <a:r>
              <a:rPr lang="en-US"/>
              <a:t>It saves lots of time without much error.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 of the Project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 develop a software for solving financial applications of a customer in banking environment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 order to nurture the needs of  an end banking user by providing various ways to perform banking tasks.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Also to enable the user’s workspace to have additional functionalities.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Which are not provided under a conventional banking software.</a:t>
            </a:r>
          </a:p>
          <a:p>
            <a:endParaRPr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Description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 bank management system is an application for maintaining a person’s account in a bank. </a:t>
            </a:r>
          </a:p>
          <a:p>
            <a:r>
              <a:rPr lang="en-US" sz="2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 system provides the access to the customer to create an account, deposit/withdraw the cash from his account, </a:t>
            </a:r>
          </a:p>
          <a:p>
            <a:r>
              <a:rPr lang="en-US" sz="2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Also to view reports of all accounts present.</a:t>
            </a:r>
          </a:p>
          <a:p>
            <a:r>
              <a:rPr lang="en-US" sz="2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 you can Delete the account also. </a:t>
            </a:r>
          </a:p>
          <a:p>
            <a:r>
              <a:rPr lang="en-US" sz="2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 following presentation provides the specification for the system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of the Project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4719200"/>
          </a:xfrm>
        </p:spPr>
        <p:txBody>
          <a:bodyPr/>
          <a:lstStyle/>
          <a:p>
            <a:r>
              <a:rPr lang="en-US"/>
              <a:t>When we first run the project there will be menu option where we can see the operation which we can perform</a:t>
            </a:r>
          </a:p>
          <a:p>
            <a:r>
              <a:rPr lang="en-US"/>
              <a:t>First option will be create a account which generate account number automatically and ask you the personal details and secret pin which help to access the account.Minimum amount to open account is 5000.</a:t>
            </a:r>
          </a:p>
          <a:p>
            <a:r>
              <a:rPr lang="en-US"/>
              <a:t>Then there will we Deposit and withdrawn option which you can perform using pin</a:t>
            </a:r>
          </a:p>
          <a:p>
            <a:r>
              <a:rPr lang="en-US"/>
              <a:t>There is a condition in withdrawn were you can withdrawn amount but you have to keep minimum 5000 in account .Otherwise there is a User define Error which will be raise.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of the Project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also see the transcation records of all the account holder</a:t>
            </a:r>
          </a:p>
          <a:p>
            <a:r>
              <a:rPr lang="en-US"/>
              <a:t>We can also update the name of the account holder using pin</a:t>
            </a:r>
          </a:p>
          <a:p>
            <a:r>
              <a:rPr lang="en-US"/>
              <a:t>And we can delete also the account.</a:t>
            </a:r>
          </a:p>
          <a:p>
            <a:r>
              <a:rPr lang="en-US"/>
              <a:t>All this changes are also reflected in database too.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account-This module create the account for the user</a:t>
            </a:r>
          </a:p>
          <a:p>
            <a:r>
              <a:rPr lang="en-US"/>
              <a:t>Deposit-This module is use to deposit the amount in account</a:t>
            </a:r>
          </a:p>
          <a:p>
            <a:r>
              <a:rPr lang="en-US"/>
              <a:t>Withdrawn-This module is use to withdrawn the amount from the account</a:t>
            </a:r>
          </a:p>
          <a:p>
            <a:r>
              <a:rPr lang="en-US"/>
              <a:t>Update-This module is use to update name of the account holder</a:t>
            </a:r>
          </a:p>
          <a:p>
            <a:r>
              <a:rPr lang="en-US"/>
              <a:t>Delete- This module is use to delete the account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use in the project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language-Python</a:t>
            </a:r>
          </a:p>
          <a:p>
            <a:r>
              <a:rPr lang="en-US"/>
              <a:t>Database- Mysql</a:t>
            </a:r>
          </a:p>
          <a:p>
            <a:r>
              <a:rPr lang="en-US"/>
              <a:t>Database server-Xampp</a:t>
            </a:r>
          </a:p>
          <a:p>
            <a:r>
              <a:rPr lang="en-US"/>
              <a:t>Connectivity-pymysql</a:t>
            </a:r>
          </a:p>
          <a:p>
            <a:r>
              <a:rPr lang="en-US"/>
              <a:t>Editor-Visual Studio Code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Modification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add the log in the system to make it secure</a:t>
            </a:r>
          </a:p>
          <a:p>
            <a:r>
              <a:rPr lang="en-US"/>
              <a:t>We will make the system more optimized</a:t>
            </a:r>
          </a:p>
          <a:p>
            <a:r>
              <a:rPr lang="en-US"/>
              <a:t>We will add more features to make it more reliable</a:t>
            </a:r>
          </a:p>
          <a:p>
            <a:r>
              <a:rPr lang="en-US"/>
              <a:t>We will make it more user friendly </a:t>
            </a:r>
          </a:p>
          <a:p>
            <a:r>
              <a:rPr lang="en-US"/>
              <a:t>We will make it more secure in future.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2022-07-30T13:54:31Z</dcterms:created>
  <dcterms:modified xsi:type="dcterms:W3CDTF">2022-07-30T16:47:34Z</dcterms:modified>
</cp:coreProperties>
</file>