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5833CA-2767-4175-8D1E-5424579B7599}" v="17" dt="2024-01-29T07:07:17.798"/>
    <p1510:client id="{7DF73DBD-2B55-4142-8633-BEFA9E40E350}" v="90" dt="2024-01-29T14:36:49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8" /><Relationship Type="http://schemas.microsoft.com/office/2015/10/relationships/revisionInfo" Target="revisionInfo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tableStyles" Target="tableStyles.xml" Id="rId11" /><Relationship Type="http://schemas.openxmlformats.org/officeDocument/2006/relationships/slide" Target="slides/slide4.xml" Id="rId5" /><Relationship Type="http://schemas.openxmlformats.org/officeDocument/2006/relationships/theme" Target="theme/theme1.xml" Id="rId10" /><Relationship Type="http://schemas.openxmlformats.org/officeDocument/2006/relationships/slide" Target="slides/slide3.xml" Id="rId4" /><Relationship Type="http://schemas.openxmlformats.org/officeDocument/2006/relationships/viewProps" Target="viewProps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chemeClr val="bg1"/>
                </a:solidFill>
              </a:rPr>
              <a:t>Sales Superstore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23D9C-7947-A575-BA16-42A6815A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</a:rPr>
              <a:t>Objective 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A09DE-C0BC-1769-C3A9-F4F223238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To contribute to the success of a business by utilizing data analysis techniques, especially focusing on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time series analysis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, to provide valuable insights and accurate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sales forecasting 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7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96D11-A96B-F517-65F7-90A2E7E53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4" y="397782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b="1">
                <a:solidFill>
                  <a:schemeClr val="bg1"/>
                </a:solidFill>
                <a:ea typeface="+mj-lt"/>
                <a:cs typeface="+mj-lt"/>
              </a:rPr>
              <a:t>Description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E8BF6-2146-E6E9-9B86-12AF50966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981" y="2126814"/>
            <a:ext cx="9406666" cy="35261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 The objective can be broken down into the following detailed components:</a:t>
            </a:r>
            <a:br>
              <a:rPr lang="en-US" sz="2000" dirty="0">
                <a:ea typeface="+mn-lt"/>
                <a:cs typeface="+mn-lt"/>
              </a:rPr>
            </a:br>
            <a:br>
              <a:rPr lang="en-US" sz="2000" b="1" dirty="0">
                <a:ea typeface="+mn-lt"/>
                <a:cs typeface="+mn-lt"/>
              </a:rPr>
            </a:br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 ➡ Dashboard Creation: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Identity the KPI's, design an intuitive and visually appealing dashboard, add interactive visualizations and filtering capabilities to allow users to explore the data at various level of granularity.</a:t>
            </a:r>
            <a:br>
              <a:rPr lang="en-US" sz="2000" dirty="0">
                <a:ea typeface="+mn-lt"/>
                <a:cs typeface="+mn-lt"/>
              </a:rPr>
            </a:br>
            <a:br>
              <a:rPr lang="en-US" sz="2000" b="1" dirty="0">
                <a:ea typeface="+mn-lt"/>
                <a:cs typeface="+mn-lt"/>
              </a:rPr>
            </a:br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➡ Data Analysis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: Provide valuable insights to business entities regarding the effectiveness of their sales strategies through visualization and charts </a:t>
            </a:r>
            <a:br>
              <a:rPr lang="en-US" sz="2000" dirty="0">
                <a:ea typeface="+mn-lt"/>
                <a:cs typeface="+mn-lt"/>
              </a:rPr>
            </a:br>
            <a:br>
              <a:rPr lang="en-US" sz="2000" dirty="0">
                <a:ea typeface="+mn-lt"/>
                <a:cs typeface="+mn-lt"/>
              </a:rPr>
            </a:br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➡Sales Forecasting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: Leverage historic data and apply time series analysis to generate sales forecast for next 15 days.</a:t>
            </a:r>
            <a:br>
              <a:rPr lang="en-US" sz="2000" dirty="0">
                <a:ea typeface="+mn-lt"/>
                <a:cs typeface="+mn-lt"/>
              </a:rPr>
            </a:br>
            <a:br>
              <a:rPr lang="en-US" sz="2000" dirty="0">
                <a:ea typeface="+mn-lt"/>
                <a:cs typeface="+mn-lt"/>
              </a:rPr>
            </a:br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➡Actionable Insights and Recommendations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: End goal is to share valuable insights and actionable information that can drive strategic decision-making and support the supermarket's goal for growth, efficiency and customer satisfaction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8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 dashboard&#10;&#10;Description automatically generated">
            <a:extLst>
              <a:ext uri="{FF2B5EF4-FFF2-40B4-BE49-F238E27FC236}">
                <a16:creationId xmlns:a16="http://schemas.microsoft.com/office/drawing/2014/main" id="{36D1F658-1841-266D-F005-651FD10E9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57" y="83912"/>
            <a:ext cx="11903372" cy="6702651"/>
          </a:xfrm>
        </p:spPr>
      </p:pic>
    </p:spTree>
    <p:extLst>
      <p:ext uri="{BB962C8B-B14F-4D97-AF65-F5344CB8AC3E}">
        <p14:creationId xmlns:p14="http://schemas.microsoft.com/office/powerpoint/2010/main" val="479764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video&#10;&#10;Description automatically generated">
            <a:extLst>
              <a:ext uri="{FF2B5EF4-FFF2-40B4-BE49-F238E27FC236}">
                <a16:creationId xmlns:a16="http://schemas.microsoft.com/office/drawing/2014/main" id="{D1ECDA17-EB65-57FE-967D-F9CEB6461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311" y="-3174"/>
            <a:ext cx="12196622" cy="6789737"/>
          </a:xfrm>
        </p:spPr>
      </p:pic>
    </p:spTree>
    <p:extLst>
      <p:ext uri="{BB962C8B-B14F-4D97-AF65-F5344CB8AC3E}">
        <p14:creationId xmlns:p14="http://schemas.microsoft.com/office/powerpoint/2010/main" val="3759990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1CCDB-4455-0405-5284-E3175F0D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Learnings : </a:t>
            </a:r>
            <a:endParaRPr lang="en-US" sz="48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2D615-AA32-D0A4-1854-D8582664D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2000" dirty="0">
                <a:ea typeface="+mn-lt"/>
                <a:cs typeface="+mn-lt"/>
              </a:rPr>
            </a:br>
            <a:br>
              <a:rPr lang="en-US" sz="2000" dirty="0">
                <a:ea typeface="+mn-lt"/>
                <a:cs typeface="+mn-lt"/>
              </a:rPr>
            </a:b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Incorporated data analysis techniques, specializing in time series analysis, to deliver valuable insights, accurate sales forecasting, and interactive dashboard creation, driving business success.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64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Sales Superstore</vt:lpstr>
      <vt:lpstr>Objective </vt:lpstr>
      <vt:lpstr>Description</vt:lpstr>
      <vt:lpstr>PowerPoint Presentation</vt:lpstr>
      <vt:lpstr>PowerPoint Presentation</vt:lpstr>
      <vt:lpstr>Learnings :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55</cp:revision>
  <dcterms:created xsi:type="dcterms:W3CDTF">2024-01-29T07:00:46Z</dcterms:created>
  <dcterms:modified xsi:type="dcterms:W3CDTF">2024-01-29T14:36:50Z</dcterms:modified>
</cp:coreProperties>
</file>