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3" r:id="rId4"/>
    <p:sldId id="258" r:id="rId5"/>
    <p:sldId id="259" r:id="rId6"/>
    <p:sldId id="260"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D3F0-6513-BDB1-C2C1-4AE14C1C68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DC6D17-A1F4-4D42-73F6-A76014140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079D55-84E5-5877-7BED-B15FF1DF3A62}"/>
              </a:ext>
            </a:extLst>
          </p:cNvPr>
          <p:cNvSpPr>
            <a:spLocks noGrp="1"/>
          </p:cNvSpPr>
          <p:nvPr>
            <p:ph type="dt" sz="half" idx="10"/>
          </p:nvPr>
        </p:nvSpPr>
        <p:spPr/>
        <p:txBody>
          <a:bodyPr/>
          <a:lstStyle/>
          <a:p>
            <a:fld id="{7FC5F8E3-1A9C-4EA2-8F48-C715B94C9692}" type="datetimeFigureOut">
              <a:rPr lang="en-US" smtClean="0"/>
              <a:t>10/16/2023</a:t>
            </a:fld>
            <a:endParaRPr lang="en-US"/>
          </a:p>
        </p:txBody>
      </p:sp>
      <p:sp>
        <p:nvSpPr>
          <p:cNvPr id="5" name="Footer Placeholder 4">
            <a:extLst>
              <a:ext uri="{FF2B5EF4-FFF2-40B4-BE49-F238E27FC236}">
                <a16:creationId xmlns:a16="http://schemas.microsoft.com/office/drawing/2014/main" id="{1074394A-C3CC-E775-D7D7-D7D6F13F0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D5235-6BD8-E7EB-FD03-038A619C2667}"/>
              </a:ext>
            </a:extLst>
          </p:cNvPr>
          <p:cNvSpPr>
            <a:spLocks noGrp="1"/>
          </p:cNvSpPr>
          <p:nvPr>
            <p:ph type="sldNum" sz="quarter" idx="12"/>
          </p:nvPr>
        </p:nvSpPr>
        <p:spPr/>
        <p:txBody>
          <a:bodyPr/>
          <a:lstStyle/>
          <a:p>
            <a:fld id="{6A325BAF-5404-4661-8F9F-047FECA170DE}" type="slidenum">
              <a:rPr lang="en-US" smtClean="0"/>
              <a:t>‹#›</a:t>
            </a:fld>
            <a:endParaRPr lang="en-US"/>
          </a:p>
        </p:txBody>
      </p:sp>
    </p:spTree>
    <p:extLst>
      <p:ext uri="{BB962C8B-B14F-4D97-AF65-F5344CB8AC3E}">
        <p14:creationId xmlns:p14="http://schemas.microsoft.com/office/powerpoint/2010/main" val="1452091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D84B-7F37-1777-A1B9-AD7A2478E5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C2626C-CE0B-4293-C894-931C92A23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19889-77C2-B774-E1CE-281717735D22}"/>
              </a:ext>
            </a:extLst>
          </p:cNvPr>
          <p:cNvSpPr>
            <a:spLocks noGrp="1"/>
          </p:cNvSpPr>
          <p:nvPr>
            <p:ph type="dt" sz="half" idx="10"/>
          </p:nvPr>
        </p:nvSpPr>
        <p:spPr/>
        <p:txBody>
          <a:bodyPr/>
          <a:lstStyle/>
          <a:p>
            <a:fld id="{7FC5F8E3-1A9C-4EA2-8F48-C715B94C9692}" type="datetimeFigureOut">
              <a:rPr lang="en-US" smtClean="0"/>
              <a:t>10/16/2023</a:t>
            </a:fld>
            <a:endParaRPr lang="en-US"/>
          </a:p>
        </p:txBody>
      </p:sp>
      <p:sp>
        <p:nvSpPr>
          <p:cNvPr id="5" name="Footer Placeholder 4">
            <a:extLst>
              <a:ext uri="{FF2B5EF4-FFF2-40B4-BE49-F238E27FC236}">
                <a16:creationId xmlns:a16="http://schemas.microsoft.com/office/drawing/2014/main" id="{A4A0D42B-163C-B753-05C2-98A2E9BB8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F07EE-CCC9-9CEB-7B9B-B2541DA9C240}"/>
              </a:ext>
            </a:extLst>
          </p:cNvPr>
          <p:cNvSpPr>
            <a:spLocks noGrp="1"/>
          </p:cNvSpPr>
          <p:nvPr>
            <p:ph type="sldNum" sz="quarter" idx="12"/>
          </p:nvPr>
        </p:nvSpPr>
        <p:spPr/>
        <p:txBody>
          <a:bodyPr/>
          <a:lstStyle/>
          <a:p>
            <a:fld id="{6A325BAF-5404-4661-8F9F-047FECA170DE}" type="slidenum">
              <a:rPr lang="en-US" smtClean="0"/>
              <a:t>‹#›</a:t>
            </a:fld>
            <a:endParaRPr lang="en-US"/>
          </a:p>
        </p:txBody>
      </p:sp>
    </p:spTree>
    <p:extLst>
      <p:ext uri="{BB962C8B-B14F-4D97-AF65-F5344CB8AC3E}">
        <p14:creationId xmlns:p14="http://schemas.microsoft.com/office/powerpoint/2010/main" val="87098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7033C-2129-E262-C859-D55C3F44C7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A250B6-EF84-561C-E51C-29558DADFB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357CA-CCF3-CFC0-BB75-49371611AAA8}"/>
              </a:ext>
            </a:extLst>
          </p:cNvPr>
          <p:cNvSpPr>
            <a:spLocks noGrp="1"/>
          </p:cNvSpPr>
          <p:nvPr>
            <p:ph type="dt" sz="half" idx="10"/>
          </p:nvPr>
        </p:nvSpPr>
        <p:spPr/>
        <p:txBody>
          <a:bodyPr/>
          <a:lstStyle/>
          <a:p>
            <a:fld id="{7FC5F8E3-1A9C-4EA2-8F48-C715B94C9692}" type="datetimeFigureOut">
              <a:rPr lang="en-US" smtClean="0"/>
              <a:t>10/16/2023</a:t>
            </a:fld>
            <a:endParaRPr lang="en-US"/>
          </a:p>
        </p:txBody>
      </p:sp>
      <p:sp>
        <p:nvSpPr>
          <p:cNvPr id="5" name="Footer Placeholder 4">
            <a:extLst>
              <a:ext uri="{FF2B5EF4-FFF2-40B4-BE49-F238E27FC236}">
                <a16:creationId xmlns:a16="http://schemas.microsoft.com/office/drawing/2014/main" id="{ADA752DD-35EA-1D2A-EC20-A3683D4E8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0B77E-615A-2BCD-C110-D3B3AE989EB1}"/>
              </a:ext>
            </a:extLst>
          </p:cNvPr>
          <p:cNvSpPr>
            <a:spLocks noGrp="1"/>
          </p:cNvSpPr>
          <p:nvPr>
            <p:ph type="sldNum" sz="quarter" idx="12"/>
          </p:nvPr>
        </p:nvSpPr>
        <p:spPr/>
        <p:txBody>
          <a:bodyPr/>
          <a:lstStyle/>
          <a:p>
            <a:fld id="{6A325BAF-5404-4661-8F9F-047FECA170DE}" type="slidenum">
              <a:rPr lang="en-US" smtClean="0"/>
              <a:t>‹#›</a:t>
            </a:fld>
            <a:endParaRPr lang="en-US"/>
          </a:p>
        </p:txBody>
      </p:sp>
    </p:spTree>
    <p:extLst>
      <p:ext uri="{BB962C8B-B14F-4D97-AF65-F5344CB8AC3E}">
        <p14:creationId xmlns:p14="http://schemas.microsoft.com/office/powerpoint/2010/main" val="246911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CBB9-04BB-7870-E288-F2EDFCECBD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F8496-33D8-1F54-BAE8-AF6F724F02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5935E-CAC5-46B1-6AD9-118FBDB476CA}"/>
              </a:ext>
            </a:extLst>
          </p:cNvPr>
          <p:cNvSpPr>
            <a:spLocks noGrp="1"/>
          </p:cNvSpPr>
          <p:nvPr>
            <p:ph type="dt" sz="half" idx="10"/>
          </p:nvPr>
        </p:nvSpPr>
        <p:spPr/>
        <p:txBody>
          <a:bodyPr/>
          <a:lstStyle/>
          <a:p>
            <a:fld id="{7FC5F8E3-1A9C-4EA2-8F48-C715B94C9692}" type="datetimeFigureOut">
              <a:rPr lang="en-US" smtClean="0"/>
              <a:t>10/16/2023</a:t>
            </a:fld>
            <a:endParaRPr lang="en-US"/>
          </a:p>
        </p:txBody>
      </p:sp>
      <p:sp>
        <p:nvSpPr>
          <p:cNvPr id="5" name="Footer Placeholder 4">
            <a:extLst>
              <a:ext uri="{FF2B5EF4-FFF2-40B4-BE49-F238E27FC236}">
                <a16:creationId xmlns:a16="http://schemas.microsoft.com/office/drawing/2014/main" id="{10F46B5B-52C3-44CE-D49C-74836DE39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78A82-2DE5-0B7F-5788-6DC302D84FF6}"/>
              </a:ext>
            </a:extLst>
          </p:cNvPr>
          <p:cNvSpPr>
            <a:spLocks noGrp="1"/>
          </p:cNvSpPr>
          <p:nvPr>
            <p:ph type="sldNum" sz="quarter" idx="12"/>
          </p:nvPr>
        </p:nvSpPr>
        <p:spPr/>
        <p:txBody>
          <a:bodyPr/>
          <a:lstStyle/>
          <a:p>
            <a:fld id="{6A325BAF-5404-4661-8F9F-047FECA170DE}" type="slidenum">
              <a:rPr lang="en-US" smtClean="0"/>
              <a:t>‹#›</a:t>
            </a:fld>
            <a:endParaRPr lang="en-US"/>
          </a:p>
        </p:txBody>
      </p:sp>
    </p:spTree>
    <p:extLst>
      <p:ext uri="{BB962C8B-B14F-4D97-AF65-F5344CB8AC3E}">
        <p14:creationId xmlns:p14="http://schemas.microsoft.com/office/powerpoint/2010/main" val="215163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3ED7-5405-1D5A-B5D0-C1C5A63A3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144CB0-0141-C9E7-CA95-C0EBCA7C7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0C685F-F5E0-C389-0B7F-C74BE53C63AA}"/>
              </a:ext>
            </a:extLst>
          </p:cNvPr>
          <p:cNvSpPr>
            <a:spLocks noGrp="1"/>
          </p:cNvSpPr>
          <p:nvPr>
            <p:ph type="dt" sz="half" idx="10"/>
          </p:nvPr>
        </p:nvSpPr>
        <p:spPr/>
        <p:txBody>
          <a:bodyPr/>
          <a:lstStyle/>
          <a:p>
            <a:fld id="{7FC5F8E3-1A9C-4EA2-8F48-C715B94C9692}" type="datetimeFigureOut">
              <a:rPr lang="en-US" smtClean="0"/>
              <a:t>10/16/2023</a:t>
            </a:fld>
            <a:endParaRPr lang="en-US"/>
          </a:p>
        </p:txBody>
      </p:sp>
      <p:sp>
        <p:nvSpPr>
          <p:cNvPr id="5" name="Footer Placeholder 4">
            <a:extLst>
              <a:ext uri="{FF2B5EF4-FFF2-40B4-BE49-F238E27FC236}">
                <a16:creationId xmlns:a16="http://schemas.microsoft.com/office/drawing/2014/main" id="{192DD389-7961-F211-55EE-7D69B9247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98139-9E10-A7D4-A321-6FB278792B07}"/>
              </a:ext>
            </a:extLst>
          </p:cNvPr>
          <p:cNvSpPr>
            <a:spLocks noGrp="1"/>
          </p:cNvSpPr>
          <p:nvPr>
            <p:ph type="sldNum" sz="quarter" idx="12"/>
          </p:nvPr>
        </p:nvSpPr>
        <p:spPr/>
        <p:txBody>
          <a:bodyPr/>
          <a:lstStyle/>
          <a:p>
            <a:fld id="{6A325BAF-5404-4661-8F9F-047FECA170DE}" type="slidenum">
              <a:rPr lang="en-US" smtClean="0"/>
              <a:t>‹#›</a:t>
            </a:fld>
            <a:endParaRPr lang="en-US"/>
          </a:p>
        </p:txBody>
      </p:sp>
    </p:spTree>
    <p:extLst>
      <p:ext uri="{BB962C8B-B14F-4D97-AF65-F5344CB8AC3E}">
        <p14:creationId xmlns:p14="http://schemas.microsoft.com/office/powerpoint/2010/main" val="301123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91AF-2673-8EE0-3E88-54C7B8D82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07DF5-DAC1-FAC1-B68F-D946681167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E426A0-72B3-D785-7874-A4CEA7F42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4A2DE0-822A-5B5A-6559-249F251C5827}"/>
              </a:ext>
            </a:extLst>
          </p:cNvPr>
          <p:cNvSpPr>
            <a:spLocks noGrp="1"/>
          </p:cNvSpPr>
          <p:nvPr>
            <p:ph type="dt" sz="half" idx="10"/>
          </p:nvPr>
        </p:nvSpPr>
        <p:spPr/>
        <p:txBody>
          <a:bodyPr/>
          <a:lstStyle/>
          <a:p>
            <a:fld id="{7FC5F8E3-1A9C-4EA2-8F48-C715B94C9692}" type="datetimeFigureOut">
              <a:rPr lang="en-US" smtClean="0"/>
              <a:t>10/16/2023</a:t>
            </a:fld>
            <a:endParaRPr lang="en-US"/>
          </a:p>
        </p:txBody>
      </p:sp>
      <p:sp>
        <p:nvSpPr>
          <p:cNvPr id="6" name="Footer Placeholder 5">
            <a:extLst>
              <a:ext uri="{FF2B5EF4-FFF2-40B4-BE49-F238E27FC236}">
                <a16:creationId xmlns:a16="http://schemas.microsoft.com/office/drawing/2014/main" id="{D382FF5D-6BE1-E878-EC09-D5F149955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A04EC-42CF-C301-D0AD-26E02075D597}"/>
              </a:ext>
            </a:extLst>
          </p:cNvPr>
          <p:cNvSpPr>
            <a:spLocks noGrp="1"/>
          </p:cNvSpPr>
          <p:nvPr>
            <p:ph type="sldNum" sz="quarter" idx="12"/>
          </p:nvPr>
        </p:nvSpPr>
        <p:spPr/>
        <p:txBody>
          <a:bodyPr/>
          <a:lstStyle/>
          <a:p>
            <a:fld id="{6A325BAF-5404-4661-8F9F-047FECA170DE}" type="slidenum">
              <a:rPr lang="en-US" smtClean="0"/>
              <a:t>‹#›</a:t>
            </a:fld>
            <a:endParaRPr lang="en-US"/>
          </a:p>
        </p:txBody>
      </p:sp>
    </p:spTree>
    <p:extLst>
      <p:ext uri="{BB962C8B-B14F-4D97-AF65-F5344CB8AC3E}">
        <p14:creationId xmlns:p14="http://schemas.microsoft.com/office/powerpoint/2010/main" val="4271411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F886-3A40-0A45-E21A-2274EF0D1F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8677C5-0765-7BC1-1CE9-CD0347C759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8DBEA-2F3F-E551-835D-88428367EA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64EBCB-2482-F4BC-BA1C-E140F0E4F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899EC-8BF3-D25D-E34F-28E9747533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5FC602-35B2-C8B5-DA48-F36B45889032}"/>
              </a:ext>
            </a:extLst>
          </p:cNvPr>
          <p:cNvSpPr>
            <a:spLocks noGrp="1"/>
          </p:cNvSpPr>
          <p:nvPr>
            <p:ph type="dt" sz="half" idx="10"/>
          </p:nvPr>
        </p:nvSpPr>
        <p:spPr/>
        <p:txBody>
          <a:bodyPr/>
          <a:lstStyle/>
          <a:p>
            <a:fld id="{7FC5F8E3-1A9C-4EA2-8F48-C715B94C9692}" type="datetimeFigureOut">
              <a:rPr lang="en-US" smtClean="0"/>
              <a:t>10/16/2023</a:t>
            </a:fld>
            <a:endParaRPr lang="en-US"/>
          </a:p>
        </p:txBody>
      </p:sp>
      <p:sp>
        <p:nvSpPr>
          <p:cNvPr id="8" name="Footer Placeholder 7">
            <a:extLst>
              <a:ext uri="{FF2B5EF4-FFF2-40B4-BE49-F238E27FC236}">
                <a16:creationId xmlns:a16="http://schemas.microsoft.com/office/drawing/2014/main" id="{1B51EB10-8196-6F5A-7FA2-643038D4D2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27718D-FC2C-AD21-4848-78B16A56665B}"/>
              </a:ext>
            </a:extLst>
          </p:cNvPr>
          <p:cNvSpPr>
            <a:spLocks noGrp="1"/>
          </p:cNvSpPr>
          <p:nvPr>
            <p:ph type="sldNum" sz="quarter" idx="12"/>
          </p:nvPr>
        </p:nvSpPr>
        <p:spPr/>
        <p:txBody>
          <a:bodyPr/>
          <a:lstStyle/>
          <a:p>
            <a:fld id="{6A325BAF-5404-4661-8F9F-047FECA170DE}" type="slidenum">
              <a:rPr lang="en-US" smtClean="0"/>
              <a:t>‹#›</a:t>
            </a:fld>
            <a:endParaRPr lang="en-US"/>
          </a:p>
        </p:txBody>
      </p:sp>
    </p:spTree>
    <p:extLst>
      <p:ext uri="{BB962C8B-B14F-4D97-AF65-F5344CB8AC3E}">
        <p14:creationId xmlns:p14="http://schemas.microsoft.com/office/powerpoint/2010/main" val="232195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17C1-066F-A685-25EA-06943522E4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F6E20D-BD1B-313B-1944-B388DB932BA9}"/>
              </a:ext>
            </a:extLst>
          </p:cNvPr>
          <p:cNvSpPr>
            <a:spLocks noGrp="1"/>
          </p:cNvSpPr>
          <p:nvPr>
            <p:ph type="dt" sz="half" idx="10"/>
          </p:nvPr>
        </p:nvSpPr>
        <p:spPr/>
        <p:txBody>
          <a:bodyPr/>
          <a:lstStyle/>
          <a:p>
            <a:fld id="{7FC5F8E3-1A9C-4EA2-8F48-C715B94C9692}" type="datetimeFigureOut">
              <a:rPr lang="en-US" smtClean="0"/>
              <a:t>10/16/2023</a:t>
            </a:fld>
            <a:endParaRPr lang="en-US"/>
          </a:p>
        </p:txBody>
      </p:sp>
      <p:sp>
        <p:nvSpPr>
          <p:cNvPr id="4" name="Footer Placeholder 3">
            <a:extLst>
              <a:ext uri="{FF2B5EF4-FFF2-40B4-BE49-F238E27FC236}">
                <a16:creationId xmlns:a16="http://schemas.microsoft.com/office/drawing/2014/main" id="{FF1E74A3-293B-A4C1-3095-378A5B7D5A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1DC9F3-CA52-7606-49BE-54020DA3BCC4}"/>
              </a:ext>
            </a:extLst>
          </p:cNvPr>
          <p:cNvSpPr>
            <a:spLocks noGrp="1"/>
          </p:cNvSpPr>
          <p:nvPr>
            <p:ph type="sldNum" sz="quarter" idx="12"/>
          </p:nvPr>
        </p:nvSpPr>
        <p:spPr/>
        <p:txBody>
          <a:bodyPr/>
          <a:lstStyle/>
          <a:p>
            <a:fld id="{6A325BAF-5404-4661-8F9F-047FECA170DE}" type="slidenum">
              <a:rPr lang="en-US" smtClean="0"/>
              <a:t>‹#›</a:t>
            </a:fld>
            <a:endParaRPr lang="en-US"/>
          </a:p>
        </p:txBody>
      </p:sp>
    </p:spTree>
    <p:extLst>
      <p:ext uri="{BB962C8B-B14F-4D97-AF65-F5344CB8AC3E}">
        <p14:creationId xmlns:p14="http://schemas.microsoft.com/office/powerpoint/2010/main" val="11288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5775E-9557-B479-3732-0072269E74CC}"/>
              </a:ext>
            </a:extLst>
          </p:cNvPr>
          <p:cNvSpPr>
            <a:spLocks noGrp="1"/>
          </p:cNvSpPr>
          <p:nvPr>
            <p:ph type="dt" sz="half" idx="10"/>
          </p:nvPr>
        </p:nvSpPr>
        <p:spPr/>
        <p:txBody>
          <a:bodyPr/>
          <a:lstStyle/>
          <a:p>
            <a:fld id="{7FC5F8E3-1A9C-4EA2-8F48-C715B94C9692}" type="datetimeFigureOut">
              <a:rPr lang="en-US" smtClean="0"/>
              <a:t>10/16/2023</a:t>
            </a:fld>
            <a:endParaRPr lang="en-US"/>
          </a:p>
        </p:txBody>
      </p:sp>
      <p:sp>
        <p:nvSpPr>
          <p:cNvPr id="3" name="Footer Placeholder 2">
            <a:extLst>
              <a:ext uri="{FF2B5EF4-FFF2-40B4-BE49-F238E27FC236}">
                <a16:creationId xmlns:a16="http://schemas.microsoft.com/office/drawing/2014/main" id="{77D15E7D-7C1B-EF39-456E-386DF23CED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4C425A-623A-3E80-283B-8657CC570AB0}"/>
              </a:ext>
            </a:extLst>
          </p:cNvPr>
          <p:cNvSpPr>
            <a:spLocks noGrp="1"/>
          </p:cNvSpPr>
          <p:nvPr>
            <p:ph type="sldNum" sz="quarter" idx="12"/>
          </p:nvPr>
        </p:nvSpPr>
        <p:spPr/>
        <p:txBody>
          <a:bodyPr/>
          <a:lstStyle/>
          <a:p>
            <a:fld id="{6A325BAF-5404-4661-8F9F-047FECA170DE}" type="slidenum">
              <a:rPr lang="en-US" smtClean="0"/>
              <a:t>‹#›</a:t>
            </a:fld>
            <a:endParaRPr lang="en-US"/>
          </a:p>
        </p:txBody>
      </p:sp>
    </p:spTree>
    <p:extLst>
      <p:ext uri="{BB962C8B-B14F-4D97-AF65-F5344CB8AC3E}">
        <p14:creationId xmlns:p14="http://schemas.microsoft.com/office/powerpoint/2010/main" val="5175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9BDC-B146-C6B5-5417-FEE78A0EF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736FAD-C7B8-7418-B427-608162D51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B23178-BBD6-26ED-7B60-1A938F0CD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612E1E-9453-D9DA-B693-7D6C099CC50D}"/>
              </a:ext>
            </a:extLst>
          </p:cNvPr>
          <p:cNvSpPr>
            <a:spLocks noGrp="1"/>
          </p:cNvSpPr>
          <p:nvPr>
            <p:ph type="dt" sz="half" idx="10"/>
          </p:nvPr>
        </p:nvSpPr>
        <p:spPr/>
        <p:txBody>
          <a:bodyPr/>
          <a:lstStyle/>
          <a:p>
            <a:fld id="{7FC5F8E3-1A9C-4EA2-8F48-C715B94C9692}" type="datetimeFigureOut">
              <a:rPr lang="en-US" smtClean="0"/>
              <a:t>10/16/2023</a:t>
            </a:fld>
            <a:endParaRPr lang="en-US"/>
          </a:p>
        </p:txBody>
      </p:sp>
      <p:sp>
        <p:nvSpPr>
          <p:cNvPr id="6" name="Footer Placeholder 5">
            <a:extLst>
              <a:ext uri="{FF2B5EF4-FFF2-40B4-BE49-F238E27FC236}">
                <a16:creationId xmlns:a16="http://schemas.microsoft.com/office/drawing/2014/main" id="{EBAF27F8-11E1-5BD1-D2CD-D355A8930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255082-E203-BD19-13A8-E65EA57272EC}"/>
              </a:ext>
            </a:extLst>
          </p:cNvPr>
          <p:cNvSpPr>
            <a:spLocks noGrp="1"/>
          </p:cNvSpPr>
          <p:nvPr>
            <p:ph type="sldNum" sz="quarter" idx="12"/>
          </p:nvPr>
        </p:nvSpPr>
        <p:spPr/>
        <p:txBody>
          <a:bodyPr/>
          <a:lstStyle/>
          <a:p>
            <a:fld id="{6A325BAF-5404-4661-8F9F-047FECA170DE}" type="slidenum">
              <a:rPr lang="en-US" smtClean="0"/>
              <a:t>‹#›</a:t>
            </a:fld>
            <a:endParaRPr lang="en-US"/>
          </a:p>
        </p:txBody>
      </p:sp>
    </p:spTree>
    <p:extLst>
      <p:ext uri="{BB962C8B-B14F-4D97-AF65-F5344CB8AC3E}">
        <p14:creationId xmlns:p14="http://schemas.microsoft.com/office/powerpoint/2010/main" val="2200251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E5B7-0B50-C70B-5B22-D35449B265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90CF5B-2DB4-ABB5-4630-90576FE05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65A51B-29C7-D3E2-A9A5-B2EDDBC36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8C2B10-06AB-A50A-8FD4-741982443807}"/>
              </a:ext>
            </a:extLst>
          </p:cNvPr>
          <p:cNvSpPr>
            <a:spLocks noGrp="1"/>
          </p:cNvSpPr>
          <p:nvPr>
            <p:ph type="dt" sz="half" idx="10"/>
          </p:nvPr>
        </p:nvSpPr>
        <p:spPr/>
        <p:txBody>
          <a:bodyPr/>
          <a:lstStyle/>
          <a:p>
            <a:fld id="{7FC5F8E3-1A9C-4EA2-8F48-C715B94C9692}" type="datetimeFigureOut">
              <a:rPr lang="en-US" smtClean="0"/>
              <a:t>10/16/2023</a:t>
            </a:fld>
            <a:endParaRPr lang="en-US"/>
          </a:p>
        </p:txBody>
      </p:sp>
      <p:sp>
        <p:nvSpPr>
          <p:cNvPr id="6" name="Footer Placeholder 5">
            <a:extLst>
              <a:ext uri="{FF2B5EF4-FFF2-40B4-BE49-F238E27FC236}">
                <a16:creationId xmlns:a16="http://schemas.microsoft.com/office/drawing/2014/main" id="{EDF4BC66-AD2B-A90D-56F2-7B5490028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44F568-9866-9BB6-EE41-BDD060AEF353}"/>
              </a:ext>
            </a:extLst>
          </p:cNvPr>
          <p:cNvSpPr>
            <a:spLocks noGrp="1"/>
          </p:cNvSpPr>
          <p:nvPr>
            <p:ph type="sldNum" sz="quarter" idx="12"/>
          </p:nvPr>
        </p:nvSpPr>
        <p:spPr/>
        <p:txBody>
          <a:bodyPr/>
          <a:lstStyle/>
          <a:p>
            <a:fld id="{6A325BAF-5404-4661-8F9F-047FECA170DE}" type="slidenum">
              <a:rPr lang="en-US" smtClean="0"/>
              <a:t>‹#›</a:t>
            </a:fld>
            <a:endParaRPr lang="en-US"/>
          </a:p>
        </p:txBody>
      </p:sp>
    </p:spTree>
    <p:extLst>
      <p:ext uri="{BB962C8B-B14F-4D97-AF65-F5344CB8AC3E}">
        <p14:creationId xmlns:p14="http://schemas.microsoft.com/office/powerpoint/2010/main" val="26325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2A0DEC-253E-4E35-82B3-CBD1258F7E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4267E8-BA37-C7AF-7537-1623752BA9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B8697-7C2C-D869-71CB-A4F3846233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5F8E3-1A9C-4EA2-8F48-C715B94C9692}" type="datetimeFigureOut">
              <a:rPr lang="en-US" smtClean="0"/>
              <a:t>10/16/2023</a:t>
            </a:fld>
            <a:endParaRPr lang="en-US"/>
          </a:p>
        </p:txBody>
      </p:sp>
      <p:sp>
        <p:nvSpPr>
          <p:cNvPr id="5" name="Footer Placeholder 4">
            <a:extLst>
              <a:ext uri="{FF2B5EF4-FFF2-40B4-BE49-F238E27FC236}">
                <a16:creationId xmlns:a16="http://schemas.microsoft.com/office/drawing/2014/main" id="{C74813E1-7F61-D2A1-FE46-D657BC646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0B424C-4BBF-319E-F24C-60F7A30D9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25BAF-5404-4661-8F9F-047FECA170DE}" type="slidenum">
              <a:rPr lang="en-US" smtClean="0"/>
              <a:t>‹#›</a:t>
            </a:fld>
            <a:endParaRPr lang="en-US"/>
          </a:p>
        </p:txBody>
      </p:sp>
    </p:spTree>
    <p:extLst>
      <p:ext uri="{BB962C8B-B14F-4D97-AF65-F5344CB8AC3E}">
        <p14:creationId xmlns:p14="http://schemas.microsoft.com/office/powerpoint/2010/main" val="424953094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08F5294-1492-54C6-DCF7-5E3DC4009FA8}"/>
              </a:ext>
            </a:extLst>
          </p:cNvPr>
          <p:cNvPicPr>
            <a:picLocks noChangeAspect="1"/>
          </p:cNvPicPr>
          <p:nvPr/>
        </p:nvPicPr>
        <p:blipFill>
          <a:blip r:embed="rId2"/>
          <a:stretch>
            <a:fillRect/>
          </a:stretch>
        </p:blipFill>
        <p:spPr>
          <a:xfrm>
            <a:off x="0" y="0"/>
            <a:ext cx="12255873" cy="6857999"/>
          </a:xfrm>
          <a:prstGeom prst="rect">
            <a:avLst/>
          </a:prstGeom>
        </p:spPr>
      </p:pic>
    </p:spTree>
    <p:extLst>
      <p:ext uri="{BB962C8B-B14F-4D97-AF65-F5344CB8AC3E}">
        <p14:creationId xmlns:p14="http://schemas.microsoft.com/office/powerpoint/2010/main" val="331660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FB8F-E831-CCD2-2E44-9032A2B4495E}"/>
              </a:ext>
            </a:extLst>
          </p:cNvPr>
          <p:cNvSpPr>
            <a:spLocks noGrp="1"/>
          </p:cNvSpPr>
          <p:nvPr>
            <p:ph type="title"/>
          </p:nvPr>
        </p:nvSpPr>
        <p:spPr>
          <a:xfrm>
            <a:off x="723900" y="-79602"/>
            <a:ext cx="10515600" cy="1325563"/>
          </a:xfrm>
        </p:spPr>
        <p:txBody>
          <a:bodyPr/>
          <a:lstStyle/>
          <a:p>
            <a:r>
              <a:rPr lang="en-US" b="1" dirty="0" err="1"/>
              <a:t>AtliQ</a:t>
            </a:r>
            <a:r>
              <a:rPr lang="en-US" b="1" dirty="0"/>
              <a:t> Hardware</a:t>
            </a:r>
          </a:p>
        </p:txBody>
      </p:sp>
      <p:pic>
        <p:nvPicPr>
          <p:cNvPr id="4" name="Content Placeholder 3">
            <a:extLst>
              <a:ext uri="{FF2B5EF4-FFF2-40B4-BE49-F238E27FC236}">
                <a16:creationId xmlns:a16="http://schemas.microsoft.com/office/drawing/2014/main" id="{F8E969F7-9E6C-2B40-6AFD-AE5CD877AFF0}"/>
              </a:ext>
            </a:extLst>
          </p:cNvPr>
          <p:cNvPicPr>
            <a:picLocks noGrp="1" noChangeAspect="1"/>
          </p:cNvPicPr>
          <p:nvPr>
            <p:ph idx="1"/>
          </p:nvPr>
        </p:nvPicPr>
        <p:blipFill>
          <a:blip r:embed="rId2"/>
          <a:stretch>
            <a:fillRect/>
          </a:stretch>
        </p:blipFill>
        <p:spPr>
          <a:xfrm>
            <a:off x="489856" y="935718"/>
            <a:ext cx="4808765" cy="2836182"/>
          </a:xfrm>
          <a:prstGeom prst="rect">
            <a:avLst/>
          </a:prstGeom>
        </p:spPr>
      </p:pic>
      <p:pic>
        <p:nvPicPr>
          <p:cNvPr id="5" name="Picture 4">
            <a:extLst>
              <a:ext uri="{FF2B5EF4-FFF2-40B4-BE49-F238E27FC236}">
                <a16:creationId xmlns:a16="http://schemas.microsoft.com/office/drawing/2014/main" id="{DC014D60-DD22-2DF1-5F10-31F84832EC93}"/>
              </a:ext>
            </a:extLst>
          </p:cNvPr>
          <p:cNvPicPr>
            <a:picLocks noChangeAspect="1"/>
          </p:cNvPicPr>
          <p:nvPr/>
        </p:nvPicPr>
        <p:blipFill>
          <a:blip r:embed="rId3"/>
          <a:stretch>
            <a:fillRect/>
          </a:stretch>
        </p:blipFill>
        <p:spPr>
          <a:xfrm>
            <a:off x="6161314" y="935718"/>
            <a:ext cx="4716236" cy="2836182"/>
          </a:xfrm>
          <a:prstGeom prst="rect">
            <a:avLst/>
          </a:prstGeom>
        </p:spPr>
      </p:pic>
      <p:pic>
        <p:nvPicPr>
          <p:cNvPr id="8" name="Picture 7">
            <a:extLst>
              <a:ext uri="{FF2B5EF4-FFF2-40B4-BE49-F238E27FC236}">
                <a16:creationId xmlns:a16="http://schemas.microsoft.com/office/drawing/2014/main" id="{272663C4-3C6B-5304-1262-59A8C6E5A2EE}"/>
              </a:ext>
            </a:extLst>
          </p:cNvPr>
          <p:cNvPicPr>
            <a:picLocks noChangeAspect="1"/>
          </p:cNvPicPr>
          <p:nvPr/>
        </p:nvPicPr>
        <p:blipFill>
          <a:blip r:embed="rId4"/>
          <a:stretch>
            <a:fillRect/>
          </a:stretch>
        </p:blipFill>
        <p:spPr>
          <a:xfrm>
            <a:off x="489855" y="4054689"/>
            <a:ext cx="4808765" cy="2692186"/>
          </a:xfrm>
          <a:prstGeom prst="rect">
            <a:avLst/>
          </a:prstGeom>
        </p:spPr>
      </p:pic>
      <p:pic>
        <p:nvPicPr>
          <p:cNvPr id="10" name="Picture 9">
            <a:extLst>
              <a:ext uri="{FF2B5EF4-FFF2-40B4-BE49-F238E27FC236}">
                <a16:creationId xmlns:a16="http://schemas.microsoft.com/office/drawing/2014/main" id="{C9F4E7EE-F7AB-1D56-1C63-A38F96261D1F}"/>
              </a:ext>
            </a:extLst>
          </p:cNvPr>
          <p:cNvPicPr>
            <a:picLocks noChangeAspect="1"/>
          </p:cNvPicPr>
          <p:nvPr/>
        </p:nvPicPr>
        <p:blipFill>
          <a:blip r:embed="rId5"/>
          <a:stretch>
            <a:fillRect/>
          </a:stretch>
        </p:blipFill>
        <p:spPr>
          <a:xfrm>
            <a:off x="6161313" y="4152666"/>
            <a:ext cx="4716235" cy="2705334"/>
          </a:xfrm>
          <a:prstGeom prst="rect">
            <a:avLst/>
          </a:prstGeom>
        </p:spPr>
      </p:pic>
    </p:spTree>
    <p:extLst>
      <p:ext uri="{BB962C8B-B14F-4D97-AF65-F5344CB8AC3E}">
        <p14:creationId xmlns:p14="http://schemas.microsoft.com/office/powerpoint/2010/main" val="46642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B5E4-C30E-572F-C19A-6CDA2FB81D08}"/>
              </a:ext>
            </a:extLst>
          </p:cNvPr>
          <p:cNvSpPr>
            <a:spLocks noGrp="1"/>
          </p:cNvSpPr>
          <p:nvPr>
            <p:ph type="title"/>
          </p:nvPr>
        </p:nvSpPr>
        <p:spPr/>
        <p:txBody>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330B72D2-5E09-1CA8-70DB-1F08ED1F84AD}"/>
              </a:ext>
            </a:extLst>
          </p:cNvPr>
          <p:cNvSpPr>
            <a:spLocks noGrp="1"/>
          </p:cNvSpPr>
          <p:nvPr>
            <p:ph idx="1"/>
          </p:nvPr>
        </p:nvSpPr>
        <p:spPr/>
        <p:txBody>
          <a:bodyPr/>
          <a:lstStyle/>
          <a:p>
            <a:r>
              <a:rPr lang="en-US" dirty="0"/>
              <a:t>Bhavin Patel Sales Director he’s facing Issues for tracking sales in dynamic growing market his team is giving him excel file which are 69 in total from that he cant understand the sales and revenue of the organization. He wants simple insights which means he wants a simple dashboard which he can go and look at the real data. Which he can look daily on his system  </a:t>
            </a:r>
          </a:p>
        </p:txBody>
      </p:sp>
    </p:spTree>
    <p:extLst>
      <p:ext uri="{BB962C8B-B14F-4D97-AF65-F5344CB8AC3E}">
        <p14:creationId xmlns:p14="http://schemas.microsoft.com/office/powerpoint/2010/main" val="11675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164B-CFC1-3623-0673-773FD32A58E7}"/>
              </a:ext>
            </a:extLst>
          </p:cNvPr>
          <p:cNvSpPr>
            <a:spLocks noGrp="1"/>
          </p:cNvSpPr>
          <p:nvPr>
            <p:ph type="title"/>
          </p:nvPr>
        </p:nvSpPr>
        <p:spPr>
          <a:xfrm>
            <a:off x="838200" y="123544"/>
            <a:ext cx="10515600" cy="1325563"/>
          </a:xfrm>
        </p:spPr>
        <p:txBody>
          <a:bodyPr/>
          <a:lstStyle/>
          <a:p>
            <a:r>
              <a:rPr lang="en-US" b="1" dirty="0"/>
              <a:t>AIMS</a:t>
            </a:r>
            <a:r>
              <a:rPr lang="en-US" dirty="0"/>
              <a:t> </a:t>
            </a:r>
            <a:r>
              <a:rPr lang="en-US" b="1" dirty="0"/>
              <a:t>Grid</a:t>
            </a:r>
            <a:r>
              <a:rPr lang="en-US" dirty="0"/>
              <a:t> </a:t>
            </a:r>
          </a:p>
        </p:txBody>
      </p:sp>
      <p:sp>
        <p:nvSpPr>
          <p:cNvPr id="3" name="Content Placeholder 2">
            <a:extLst>
              <a:ext uri="{FF2B5EF4-FFF2-40B4-BE49-F238E27FC236}">
                <a16:creationId xmlns:a16="http://schemas.microsoft.com/office/drawing/2014/main" id="{41AFB150-1673-E7BE-3204-A8AEB18DD803}"/>
              </a:ext>
            </a:extLst>
          </p:cNvPr>
          <p:cNvSpPr>
            <a:spLocks noGrp="1"/>
          </p:cNvSpPr>
          <p:nvPr>
            <p:ph idx="1"/>
          </p:nvPr>
        </p:nvSpPr>
        <p:spPr>
          <a:xfrm>
            <a:off x="739588" y="1449107"/>
            <a:ext cx="10515600" cy="4687742"/>
          </a:xfrm>
        </p:spPr>
        <p:txBody>
          <a:bodyPr>
            <a:normAutofit fontScale="92500" lnSpcReduction="10000"/>
          </a:bodyPr>
          <a:lstStyle/>
          <a:p>
            <a:r>
              <a:rPr lang="en-US" dirty="0"/>
              <a:t>Purpose: To unlock sales insights that were not visible before the sales for decision support and automate them to reduce manual time spent in data gathering.</a:t>
            </a:r>
          </a:p>
          <a:p>
            <a:r>
              <a:rPr lang="en-US" dirty="0"/>
              <a:t>Stakeholders: Sales Director, Marketing Team, Customer Service Time, Data and Analytics Team, IT.</a:t>
            </a:r>
          </a:p>
          <a:p>
            <a:r>
              <a:rPr lang="en-US" dirty="0"/>
              <a:t>End Result: An automated dashboard providing quick and latest sales insights in order to support data-driven decision-making. </a:t>
            </a:r>
          </a:p>
          <a:p>
            <a:r>
              <a:rPr lang="en-US" dirty="0"/>
              <a:t>Success Criteria: Dashboards uncovering sales order insights with the latest data available. The sales team will be able to make a better decision and prove 10 % cost savings of total spend. Sales Analyst stop data gathering manually in order to save 20% of their business time and reinvest its value-added activity.</a:t>
            </a:r>
          </a:p>
          <a:p>
            <a:endParaRPr lang="en-US" dirty="0"/>
          </a:p>
        </p:txBody>
      </p:sp>
    </p:spTree>
    <p:extLst>
      <p:ext uri="{BB962C8B-B14F-4D97-AF65-F5344CB8AC3E}">
        <p14:creationId xmlns:p14="http://schemas.microsoft.com/office/powerpoint/2010/main" val="375974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4A8E-4C89-2C93-7507-A048428AAF16}"/>
              </a:ext>
            </a:extLst>
          </p:cNvPr>
          <p:cNvSpPr>
            <a:spLocks noGrp="1"/>
          </p:cNvSpPr>
          <p:nvPr>
            <p:ph type="title"/>
          </p:nvPr>
        </p:nvSpPr>
        <p:spPr/>
        <p:txBody>
          <a:bodyPr/>
          <a:lstStyle/>
          <a:p>
            <a:r>
              <a:rPr lang="en-US" b="1" dirty="0"/>
              <a:t>Data Discovery</a:t>
            </a:r>
          </a:p>
        </p:txBody>
      </p:sp>
      <p:pic>
        <p:nvPicPr>
          <p:cNvPr id="5" name="Content Placeholder 4">
            <a:extLst>
              <a:ext uri="{FF2B5EF4-FFF2-40B4-BE49-F238E27FC236}">
                <a16:creationId xmlns:a16="http://schemas.microsoft.com/office/drawing/2014/main" id="{631FA71B-B6B8-DBDF-B559-6C272B0AFD5C}"/>
              </a:ext>
            </a:extLst>
          </p:cNvPr>
          <p:cNvPicPr>
            <a:picLocks noGrp="1" noChangeAspect="1"/>
          </p:cNvPicPr>
          <p:nvPr>
            <p:ph idx="1"/>
          </p:nvPr>
        </p:nvPicPr>
        <p:blipFill>
          <a:blip r:embed="rId2"/>
          <a:stretch>
            <a:fillRect/>
          </a:stretch>
        </p:blipFill>
        <p:spPr>
          <a:xfrm>
            <a:off x="924716" y="1825625"/>
            <a:ext cx="10342568" cy="4351338"/>
          </a:xfrm>
        </p:spPr>
      </p:pic>
    </p:spTree>
    <p:extLst>
      <p:ext uri="{BB962C8B-B14F-4D97-AF65-F5344CB8AC3E}">
        <p14:creationId xmlns:p14="http://schemas.microsoft.com/office/powerpoint/2010/main" val="177969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594D-DFE4-6939-668F-7B84F3B6471B}"/>
              </a:ext>
            </a:extLst>
          </p:cNvPr>
          <p:cNvSpPr>
            <a:spLocks noGrp="1"/>
          </p:cNvSpPr>
          <p:nvPr>
            <p:ph type="title"/>
          </p:nvPr>
        </p:nvSpPr>
        <p:spPr/>
        <p:txBody>
          <a:bodyPr/>
          <a:lstStyle/>
          <a:p>
            <a:r>
              <a:rPr lang="en-US" b="1" dirty="0"/>
              <a:t>Data Wrangling</a:t>
            </a:r>
          </a:p>
        </p:txBody>
      </p:sp>
      <p:sp>
        <p:nvSpPr>
          <p:cNvPr id="3" name="Content Placeholder 2">
            <a:extLst>
              <a:ext uri="{FF2B5EF4-FFF2-40B4-BE49-F238E27FC236}">
                <a16:creationId xmlns:a16="http://schemas.microsoft.com/office/drawing/2014/main" id="{27DD2221-187F-ED86-1247-BF61DD58FFC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8683E0A-F276-D227-4131-44F45DC1D960}"/>
              </a:ext>
            </a:extLst>
          </p:cNvPr>
          <p:cNvPicPr>
            <a:picLocks noChangeAspect="1"/>
          </p:cNvPicPr>
          <p:nvPr/>
        </p:nvPicPr>
        <p:blipFill>
          <a:blip r:embed="rId2"/>
          <a:stretch>
            <a:fillRect/>
          </a:stretch>
        </p:blipFill>
        <p:spPr>
          <a:xfrm>
            <a:off x="838200" y="1687285"/>
            <a:ext cx="10515600" cy="4489678"/>
          </a:xfrm>
          <a:prstGeom prst="rect">
            <a:avLst/>
          </a:prstGeom>
        </p:spPr>
      </p:pic>
    </p:spTree>
    <p:extLst>
      <p:ext uri="{BB962C8B-B14F-4D97-AF65-F5344CB8AC3E}">
        <p14:creationId xmlns:p14="http://schemas.microsoft.com/office/powerpoint/2010/main" val="249903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BF92-1E0C-4AFE-73AD-C8AF42D00475}"/>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ABE1F29-5D80-C380-5333-C681FD5B28E7}"/>
              </a:ext>
            </a:extLst>
          </p:cNvPr>
          <p:cNvPicPr>
            <a:picLocks noGrp="1" noChangeAspect="1"/>
          </p:cNvPicPr>
          <p:nvPr>
            <p:ph idx="1"/>
          </p:nvPr>
        </p:nvPicPr>
        <p:blipFill>
          <a:blip r:embed="rId2"/>
          <a:stretch>
            <a:fillRect/>
          </a:stretch>
        </p:blipFill>
        <p:spPr>
          <a:xfrm>
            <a:off x="838200" y="1825625"/>
            <a:ext cx="10515599" cy="4351338"/>
          </a:xfrm>
        </p:spPr>
      </p:pic>
    </p:spTree>
    <p:extLst>
      <p:ext uri="{BB962C8B-B14F-4D97-AF65-F5344CB8AC3E}">
        <p14:creationId xmlns:p14="http://schemas.microsoft.com/office/powerpoint/2010/main" val="137397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531B-257D-7275-4409-401E7619420C}"/>
              </a:ext>
            </a:extLst>
          </p:cNvPr>
          <p:cNvSpPr>
            <a:spLocks noGrp="1"/>
          </p:cNvSpPr>
          <p:nvPr>
            <p:ph type="title"/>
          </p:nvPr>
        </p:nvSpPr>
        <p:spPr>
          <a:xfrm>
            <a:off x="706224" y="18255"/>
            <a:ext cx="10515600" cy="1325563"/>
          </a:xfrm>
        </p:spPr>
        <p:txBody>
          <a:bodyPr/>
          <a:lstStyle/>
          <a:p>
            <a:r>
              <a:rPr lang="en-US" b="1" dirty="0"/>
              <a:t>POWER BI Dashboard </a:t>
            </a:r>
          </a:p>
        </p:txBody>
      </p:sp>
      <p:pic>
        <p:nvPicPr>
          <p:cNvPr id="5" name="Content Placeholder 4">
            <a:extLst>
              <a:ext uri="{FF2B5EF4-FFF2-40B4-BE49-F238E27FC236}">
                <a16:creationId xmlns:a16="http://schemas.microsoft.com/office/drawing/2014/main" id="{6C521815-A2E3-5E68-B949-FB113B0EB162}"/>
              </a:ext>
            </a:extLst>
          </p:cNvPr>
          <p:cNvPicPr>
            <a:picLocks noGrp="1" noChangeAspect="1"/>
          </p:cNvPicPr>
          <p:nvPr>
            <p:ph idx="1"/>
          </p:nvPr>
        </p:nvPicPr>
        <p:blipFill>
          <a:blip r:embed="rId2"/>
          <a:stretch>
            <a:fillRect/>
          </a:stretch>
        </p:blipFill>
        <p:spPr>
          <a:xfrm>
            <a:off x="706224" y="1234911"/>
            <a:ext cx="10515600" cy="5033914"/>
          </a:xfrm>
        </p:spPr>
      </p:pic>
    </p:spTree>
    <p:extLst>
      <p:ext uri="{BB962C8B-B14F-4D97-AF65-F5344CB8AC3E}">
        <p14:creationId xmlns:p14="http://schemas.microsoft.com/office/powerpoint/2010/main" val="3707430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539</TotalTime>
  <Words>205</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AtliQ Hardware</vt:lpstr>
      <vt:lpstr>Problem Statement</vt:lpstr>
      <vt:lpstr>AIMS Grid </vt:lpstr>
      <vt:lpstr>Data Discovery</vt:lpstr>
      <vt:lpstr>Data Wrangling</vt:lpstr>
      <vt:lpstr>PowerPoint Presentation</vt:lpstr>
      <vt:lpstr>POWER BI Dashboard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DISHANT SALUNKE</dc:creator>
  <cp:lastModifiedBy>DISHANT SALUNKE</cp:lastModifiedBy>
  <cp:revision>8</cp:revision>
  <dcterms:created xsi:type="dcterms:W3CDTF">2023-10-15T10:10:52Z</dcterms:created>
  <dcterms:modified xsi:type="dcterms:W3CDTF">2023-10-16T19:25:27Z</dcterms:modified>
</cp:coreProperties>
</file>