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14748272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b="1">
                <a:solidFill>
                  <a:schemeClr val="tx1"/>
                </a:solidFill>
              </a:rPr>
              <a:t>Graphite demand forecast,</a:t>
            </a:r>
            <a:r>
              <a:rPr lang="en-US" sz="1600" b="1" baseline="0">
                <a:solidFill>
                  <a:schemeClr val="tx1"/>
                </a:solidFill>
              </a:rPr>
              <a:t> India (</a:t>
            </a:r>
            <a:r>
              <a:rPr lang="en-US" sz="1600" b="1" baseline="0" err="1">
                <a:solidFill>
                  <a:schemeClr val="tx1"/>
                </a:solidFill>
              </a:rPr>
              <a:t>kT</a:t>
            </a:r>
            <a:r>
              <a:rPr lang="en-US" sz="1600" b="1" baseline="0">
                <a:solidFill>
                  <a:schemeClr val="tx1"/>
                </a:solidFill>
              </a:rPr>
              <a:t>)</a:t>
            </a:r>
            <a:endParaRPr lang="en-US" sz="1600" b="1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4087441738917758"/>
          <c:y val="2.5583828334526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9003585426227942E-2"/>
          <c:y val="0.30674634869105794"/>
          <c:w val="0.93263017062742437"/>
          <c:h val="0.544156167607073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147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8855-4B03-A1CB-C312E4DC511D}"/>
                </c:ext>
              </c:extLst>
            </c:dLbl>
            <c:dLbl>
              <c:idx val="1"/>
              <c:layout>
                <c:manualLayout>
                  <c:x val="-6.5005224764476312E-17"/>
                  <c:y val="-9.5218728324076338E-1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="1"/>
                      <a:t>220-300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311837713814753"/>
                      <c:h val="7.904977018418391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1-8855-4B03-A1CB-C312E4DC511D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="1"/>
                      <a:t>420-530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808246982875835"/>
                      <c:h val="8.4243579000490343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2-8855-4B03-A1CB-C312E4DC511D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1197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="1"/>
                      <a:t>630-980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3020993812473442"/>
                      <c:h val="8.4243579000490343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0-3DED-4530-8DA4-1367BEEA7BC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FY23</c:v>
                </c:pt>
                <c:pt idx="1">
                  <c:v>FY30 (F)</c:v>
                </c:pt>
                <c:pt idx="2">
                  <c:v>FY40 (F)</c:v>
                </c:pt>
                <c:pt idx="3">
                  <c:v>FY47 (F)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147</c:v>
                </c:pt>
                <c:pt idx="1">
                  <c:v>250</c:v>
                </c:pt>
                <c:pt idx="2">
                  <c:v>415</c:v>
                </c:pt>
                <c:pt idx="3">
                  <c:v>640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13-4AEC-A69D-8BB6C3C16E2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46073791"/>
        <c:axId val="482472720"/>
      </c:barChart>
      <c:catAx>
        <c:axId val="746073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472720"/>
        <c:crosses val="autoZero"/>
        <c:auto val="1"/>
        <c:lblAlgn val="ctr"/>
        <c:lblOffset val="100"/>
        <c:noMultiLvlLbl val="0"/>
      </c:catAx>
      <c:valAx>
        <c:axId val="4824727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460737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561918385485643"/>
          <c:y val="0.10200037302993566"/>
          <c:w val="0.71307285762610473"/>
          <c:h val="0.75193675810340921"/>
        </c:manualLayout>
      </c:layout>
      <c:doughnutChart>
        <c:varyColors val="1"/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631544569797533"/>
          <c:y val="0.91697019757264087"/>
          <c:w val="0.55572513639019394"/>
          <c:h val="8.30296796890605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294061346309468E-2"/>
          <c:y val="0.17223854031547536"/>
          <c:w val="0.4701874061571909"/>
          <c:h val="0.7104543354965621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Graphite- End Usage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F0F-4941-BB99-87DCF4470A8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F0F-4941-BB99-87DCF4470A8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F0F-4941-BB99-87DCF4470A8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F0F-4941-BB99-87DCF4470A8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F0F-4941-BB99-87DCF4470A8D}"/>
              </c:ext>
            </c:extLst>
          </c:dPt>
          <c:dLbls>
            <c:dLbl>
              <c:idx val="0"/>
              <c:layout>
                <c:manualLayout>
                  <c:x val="0.10931381433005599"/>
                  <c:y val="-1.1834007084874094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F0F-4941-BB99-87DCF4470A8D}"/>
                </c:ext>
              </c:extLst>
            </c:dLbl>
            <c:dLbl>
              <c:idx val="1"/>
              <c:layout>
                <c:manualLayout>
                  <c:x val="0.11235030917255755"/>
                  <c:y val="7.100404250924420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F0F-4941-BB99-87DCF4470A8D}"/>
                </c:ext>
              </c:extLst>
            </c:dLbl>
            <c:dLbl>
              <c:idx val="2"/>
              <c:layout>
                <c:manualLayout>
                  <c:x val="-8.8058350432545104E-2"/>
                  <c:y val="8.2838049594118404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F0F-4941-BB99-87DCF4470A8D}"/>
                </c:ext>
              </c:extLst>
            </c:dLbl>
            <c:dLbl>
              <c:idx val="3"/>
              <c:layout>
                <c:manualLayout>
                  <c:x val="-9.1094845275046687E-2"/>
                  <c:y val="5.9170035424370215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F0F-4941-BB99-87DCF4470A8D}"/>
                </c:ext>
              </c:extLst>
            </c:dLbl>
            <c:dLbl>
              <c:idx val="4"/>
              <c:layout>
                <c:manualLayout>
                  <c:x val="-0.10627731948755446"/>
                  <c:y val="-3.550202125462217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F0F-4941-BB99-87DCF4470A8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accent6">
                        <a:lumMod val="50000"/>
                      </a:schemeClr>
                    </a:solidFill>
                    <a:latin typeface="Calibiri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Electrodes</c:v>
                </c:pt>
                <c:pt idx="1">
                  <c:v>Refractories</c:v>
                </c:pt>
                <c:pt idx="2">
                  <c:v>Batteries</c:v>
                </c:pt>
                <c:pt idx="3">
                  <c:v>Lubricants</c:v>
                </c:pt>
                <c:pt idx="4">
                  <c:v>Others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0.37</c:v>
                </c:pt>
                <c:pt idx="1">
                  <c:v>0.14000000000000001</c:v>
                </c:pt>
                <c:pt idx="2">
                  <c:v>0.14000000000000001</c:v>
                </c:pt>
                <c:pt idx="3">
                  <c:v>0.03</c:v>
                </c:pt>
                <c:pt idx="4">
                  <c:v>0.32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F0F-4941-BB99-87DCF4470A8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alibiri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000">
          <a:latin typeface="Calibiri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0.14464</cdr:x>
      <cdr:y>0.56357</cdr:y>
    </cdr:from>
    <cdr:to>
      <cdr:x>0.36105</cdr:x>
      <cdr:y>0.63524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B5B96C63-41A0-D658-1F4D-D2F5E205F181}"/>
            </a:ext>
          </a:extLst>
        </cdr:cNvPr>
        <cdr:cNvCxnSpPr/>
      </cdr:nvCxnSpPr>
      <cdr:spPr>
        <a:xfrm xmlns:a="http://schemas.openxmlformats.org/drawingml/2006/main" flipV="1">
          <a:off x="518057" y="1378047"/>
          <a:ext cx="775134" cy="175262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accent1"/>
          </a:solidFill>
          <a:prstDash val="dash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0.1638</cdr:x>
      <cdr:y>0.49665</cdr:y>
    </cdr:from>
    <cdr:to>
      <cdr:x>0.30817</cdr:x>
      <cdr:y>0.59338</cdr:y>
    </cdr:to>
    <cdr:sp macro="" textlink="">
      <cdr:nvSpPr>
        <cdr:cNvPr id="5" name="Rectangle 4">
          <a:extLst xmlns:a="http://schemas.openxmlformats.org/drawingml/2006/main">
            <a:ext uri="{FF2B5EF4-FFF2-40B4-BE49-F238E27FC236}">
              <a16:creationId xmlns:a16="http://schemas.microsoft.com/office/drawing/2014/main" id="{7BA0513C-3BAD-B248-2EAF-3EB0DB8211C7}"/>
            </a:ext>
          </a:extLst>
        </cdr:cNvPr>
        <cdr:cNvSpPr/>
      </cdr:nvSpPr>
      <cdr:spPr bwMode="gray">
        <a:xfrm xmlns:a="http://schemas.openxmlformats.org/drawingml/2006/main">
          <a:off x="586698" y="1214423"/>
          <a:ext cx="517093" cy="23652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algn="ctr">
          <a:noFill/>
          <a:miter lim="800000"/>
          <a:headEnd/>
          <a:tailEnd/>
        </a:ln>
      </cdr:spPr>
      <cdr:txBody>
        <a:bodyPr xmlns:a="http://schemas.openxmlformats.org/drawingml/2006/main" vertOverflow="clip" wrap="square" lIns="88900" tIns="88900" rIns="88900" bIns="88900" rtlCol="0" anchor="ctr"/>
        <a:lstStyle xmlns:a="http://schemas.openxmlformats.org/drawingml/2006/main"/>
        <a:p xmlns:a="http://schemas.openxmlformats.org/drawingml/2006/main">
          <a:r>
            <a:rPr lang="en-US" b="1" dirty="0"/>
            <a:t>~6%</a:t>
          </a:r>
        </a:p>
      </cdr:txBody>
    </cdr:sp>
  </cdr:relSizeAnchor>
  <cdr:relSizeAnchor xmlns:cdr="http://schemas.openxmlformats.org/drawingml/2006/chartDrawing">
    <cdr:from>
      <cdr:x>0.4036</cdr:x>
      <cdr:y>0.28904</cdr:y>
    </cdr:from>
    <cdr:to>
      <cdr:x>0.8025</cdr:x>
      <cdr:y>0.55771</cdr:y>
    </cdr:to>
    <cdr:cxnSp macro="">
      <cdr:nvCxnSpPr>
        <cdr:cNvPr id="2" name="Straight Arrow Connector 1">
          <a:extLst xmlns:a="http://schemas.openxmlformats.org/drawingml/2006/main">
            <a:ext uri="{FF2B5EF4-FFF2-40B4-BE49-F238E27FC236}">
              <a16:creationId xmlns:a16="http://schemas.microsoft.com/office/drawing/2014/main" id="{858C7C5B-AB3E-C6A9-0564-837EB2211433}"/>
            </a:ext>
          </a:extLst>
        </cdr:cNvPr>
        <cdr:cNvCxnSpPr/>
      </cdr:nvCxnSpPr>
      <cdr:spPr>
        <a:xfrm xmlns:a="http://schemas.openxmlformats.org/drawingml/2006/main" flipV="1">
          <a:off x="1445591" y="706770"/>
          <a:ext cx="1428750" cy="656943"/>
        </a:xfrm>
        <a:prstGeom xmlns:a="http://schemas.openxmlformats.org/drawingml/2006/main" prst="straightConnector1">
          <a:avLst/>
        </a:prstGeom>
        <a:ln xmlns:a="http://schemas.openxmlformats.org/drawingml/2006/main">
          <a:solidFill>
            <a:schemeClr val="accent1"/>
          </a:solidFill>
          <a:prstDash val="dash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0.50551</cdr:x>
      <cdr:y>0.30969</cdr:y>
    </cdr:from>
    <cdr:to>
      <cdr:x>0.64988</cdr:x>
      <cdr:y>0.40642</cdr:y>
    </cdr:to>
    <cdr:sp macro="" textlink="">
      <cdr:nvSpPr>
        <cdr:cNvPr id="7" name="Rectangle 6">
          <a:extLst xmlns:a="http://schemas.openxmlformats.org/drawingml/2006/main">
            <a:ext uri="{FF2B5EF4-FFF2-40B4-BE49-F238E27FC236}">
              <a16:creationId xmlns:a16="http://schemas.microsoft.com/office/drawing/2014/main" id="{A205ADEF-B677-0B55-EF45-4C15A2D019D9}"/>
            </a:ext>
          </a:extLst>
        </cdr:cNvPr>
        <cdr:cNvSpPr/>
      </cdr:nvSpPr>
      <cdr:spPr bwMode="gray">
        <a:xfrm xmlns:a="http://schemas.openxmlformats.org/drawingml/2006/main">
          <a:off x="1810601" y="757255"/>
          <a:ext cx="517093" cy="236526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algn="ctr">
          <a:noFill/>
          <a:miter lim="800000"/>
          <a:headEnd/>
          <a:tailEnd/>
        </a:ln>
      </cdr:spPr>
      <cdr:txBody>
        <a:bodyPr xmlns:a="http://schemas.openxmlformats.org/drawingml/2006/main" wrap="square" lIns="88900" tIns="88900" rIns="88900" bIns="88900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b="1" dirty="0"/>
            <a:t>~6%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11C19-589E-4C0F-8EEF-F73A90447E43}" type="datetimeFigureOut">
              <a:rPr lang="en-IN" smtClean="0"/>
              <a:t>11-10-2025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BC187E-F0A0-418D-9F30-BBC00CAA12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40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F4A2C8-6C88-4E71-83EE-698B9D4FE22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0843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6D7E-5A10-095F-3E92-8C2B29BE3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0177F-9C3D-9340-4509-1BF095F5A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2D71E-2313-55E6-675A-BBC3DB62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9CB0-4CDA-4782-9EB1-558239713ADD}" type="datetimeFigureOut">
              <a:rPr lang="en-IN" smtClean="0"/>
              <a:t>11-10-2025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38F7B-CE78-03CD-E753-90ABE238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3C72C-60CC-EAFF-6AE5-E9B410F9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6BF-85AD-4981-949C-6018DE18F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187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ABA64-6A14-0F4F-A2BA-A708F50B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0A798-6923-C849-EDF5-1F449686B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7FF7E-E83C-3213-958D-4000E2093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9CB0-4CDA-4782-9EB1-558239713ADD}" type="datetimeFigureOut">
              <a:rPr lang="en-IN" smtClean="0"/>
              <a:t>11-10-2025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0569C-4475-77DB-7B6D-99EF161A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D24E4-F21A-EF82-3A0B-EEE281DF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6BF-85AD-4981-949C-6018DE18F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6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5DA42-F37A-AD8B-A3F8-E6DA30AD1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A75DD-839C-B640-C397-CAEF00AD0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ED74A-A417-42C6-7F6B-1D6204A4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9CB0-4CDA-4782-9EB1-558239713ADD}" type="datetimeFigureOut">
              <a:rPr lang="en-IN" smtClean="0"/>
              <a:t>11-10-2025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FD12F-1B16-A119-6E1C-6B73BADF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D3D96-7F48-358F-771D-36A9E920D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6BF-85AD-4981-949C-6018DE18F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778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8D89C7E6-37F5-4005-B8BE-658A5ADDE2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3295" y="682940"/>
            <a:ext cx="10860487" cy="7572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FA13130-E22F-4F71-97DB-A64E7A175E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295" y="345992"/>
            <a:ext cx="10860487" cy="3340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2200"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1424974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1316-1722-2B25-8B2F-3BABEF4B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72471-8529-0249-A59F-677A6F573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92A14-8FC6-47DB-7393-4BE976BE4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9CB0-4CDA-4782-9EB1-558239713ADD}" type="datetimeFigureOut">
              <a:rPr lang="en-IN" smtClean="0"/>
              <a:t>11-10-2025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A0912-5F4B-D00D-399B-A087866F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67C8A-D4DB-19E1-0BB3-D88B291C9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6BF-85AD-4981-949C-6018DE18F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46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5FB7-19E3-EC9F-A969-1D444FF2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B6E71-FFB8-1B3E-668D-4A3C1E391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E6FC8-E62D-F5A1-0391-DAF84F1D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9CB0-4CDA-4782-9EB1-558239713ADD}" type="datetimeFigureOut">
              <a:rPr lang="en-IN" smtClean="0"/>
              <a:t>11-10-2025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18B31-724E-BEB1-71BA-F90A530F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B2DCF-9FB5-336B-498F-DAE33103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6BF-85AD-4981-949C-6018DE18F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09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1101E-9066-8C93-8BD8-A63F52FD8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A496-6C49-4EA0-0E1E-DB9122286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AEE1C-2B88-3BE7-6917-6CD102E42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787CC-49D3-EB0B-21C6-F3D80F13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9CB0-4CDA-4782-9EB1-558239713ADD}" type="datetimeFigureOut">
              <a:rPr lang="en-IN" smtClean="0"/>
              <a:t>11-10-2025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B934A6-DF0C-5A0D-8CC5-2630C3B6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01A71-348C-54DF-B228-E5DF1234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6BF-85AD-4981-949C-6018DE18F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769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93240-9CCC-2D1B-6CC0-AE98BEFC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2BFC5-C4D1-D636-BEE4-79C828BBC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1E8B4-62ED-6020-3AE3-F47613080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BC0E8-3DCE-7D11-C787-000E26309B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1FC9A-82DC-B7A1-7C52-D0F92BCB2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A26DB9-8A2A-F0BB-08C9-A37A3EA42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9CB0-4CDA-4782-9EB1-558239713ADD}" type="datetimeFigureOut">
              <a:rPr lang="en-IN" smtClean="0"/>
              <a:t>11-10-2025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EC34C-8B17-F092-EDEB-DEC24038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DE6E5-F2C2-2209-5D4A-C890AD30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6BF-85AD-4981-949C-6018DE18F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45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42AB3-D65C-D526-9E1C-8390F130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4360B0-07BD-1817-A910-4BF2676C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9CB0-4CDA-4782-9EB1-558239713ADD}" type="datetimeFigureOut">
              <a:rPr lang="en-IN" smtClean="0"/>
              <a:t>11-10-2025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5295E-0D2C-BBDD-A340-DFAC92540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AA5B6-428E-1194-6D8D-E8DAD1AD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6BF-85AD-4981-949C-6018DE18F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60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B6A13-AD42-E0FA-6C3C-02D5183B9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9CB0-4CDA-4782-9EB1-558239713ADD}" type="datetimeFigureOut">
              <a:rPr lang="en-IN" smtClean="0"/>
              <a:t>11-10-2025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CBC0E-B34F-682A-B189-C68C19106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A4576-4368-942B-0D92-6865D4281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6BF-85AD-4981-949C-6018DE18F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93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B6964-15F1-2E37-2FE4-D15343996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B9502-80DF-A20A-BAB6-5DB9D51F5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41405-953F-60BE-04D0-A995D06A2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5C44BE-4513-EA18-5B15-F810D05A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9CB0-4CDA-4782-9EB1-558239713ADD}" type="datetimeFigureOut">
              <a:rPr lang="en-IN" smtClean="0"/>
              <a:t>11-10-2025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EF10F-7E86-9ACB-B835-0CBBB76B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341AC-7C74-AEE3-647C-97461152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6BF-85AD-4981-949C-6018DE18F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06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AB791-C64F-97EE-08FE-53A36E192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7EFA9C-DF58-4194-0C7E-432371C05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C99CF-CF74-95E1-970C-702A49B74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D570B-8D61-F056-ED64-14FEEAD25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A9CB0-4CDA-4782-9EB1-558239713ADD}" type="datetimeFigureOut">
              <a:rPr lang="en-IN" smtClean="0"/>
              <a:t>11-10-2025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9D342F-B1AE-898E-C14B-27078C6F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9C2B4-5FEA-5305-985A-3B4E5551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A06BF-85AD-4981-949C-6018DE18F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3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6076D-5828-1E58-F8A0-14C7F30F9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B37201-60B1-5548-F74B-7F6316A42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5DA81-C46F-0056-99C1-7C95B1D53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A9CB0-4CDA-4782-9EB1-558239713ADD}" type="datetimeFigureOut">
              <a:rPr lang="en-IN" smtClean="0"/>
              <a:t>11-10-2025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A21BA-9BAB-4CA9-F171-D459101C2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B14EC-1C42-8E8D-6065-D872F5D8E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A06BF-85AD-4981-949C-6018DE18FE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60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chart" Target="../charts/chart1.xml"/><Relationship Id="rId7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chart" Target="../charts/chart3.xml"/><Relationship Id="rId10" Type="http://schemas.openxmlformats.org/officeDocument/2006/relationships/image" Target="../media/image5.png"/><Relationship Id="rId4" Type="http://schemas.openxmlformats.org/officeDocument/2006/relationships/chart" Target="../charts/chart2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BFA2B32-2C4D-55D9-088C-78F25B8A7C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17749" y="645528"/>
            <a:ext cx="10860487" cy="757255"/>
          </a:xfrm>
        </p:spPr>
        <p:txBody>
          <a:bodyPr/>
          <a:lstStyle/>
          <a:p>
            <a:endParaRPr lang="en-US" dirty="0"/>
          </a:p>
          <a:p>
            <a:r>
              <a:rPr sz="1800" b="0" i="0" u="none" dirty="0">
                <a:latin typeface="Calibri"/>
              </a:rPr>
              <a:t>Graphite is a form of pure carbon that normally occurs as black crystal flakes whose demand is primarily driven by batteries.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7A3DA0-9AFC-3195-C8B9-B680657E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4" y="467013"/>
            <a:ext cx="10860487" cy="334099"/>
          </a:xfrm>
        </p:spPr>
        <p:txBody>
          <a:bodyPr/>
          <a:lstStyle/>
          <a:p>
            <a:endParaRPr dirty="0"/>
          </a:p>
          <a:p>
            <a:r>
              <a:rPr sz="1800" b="0" i="0" u="none" dirty="0">
                <a:latin typeface="Calibri"/>
              </a:rPr>
              <a:t>Deep dive: Graphite (1/2)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B634038-CADB-3E4E-0892-BA16CCFD73A6}"/>
              </a:ext>
            </a:extLst>
          </p:cNvPr>
          <p:cNvGraphicFramePr/>
          <p:nvPr/>
        </p:nvGraphicFramePr>
        <p:xfrm>
          <a:off x="4374184" y="1422475"/>
          <a:ext cx="3581722" cy="2445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58CF3A-AC89-E37B-66FD-5B315F5A0AE9}"/>
              </a:ext>
            </a:extLst>
          </p:cNvPr>
          <p:cNvCxnSpPr/>
          <p:nvPr/>
        </p:nvCxnSpPr>
        <p:spPr>
          <a:xfrm>
            <a:off x="4489094" y="4159083"/>
            <a:ext cx="33913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2BD5DE-CA01-CF0E-0905-891315C4706E}"/>
              </a:ext>
            </a:extLst>
          </p:cNvPr>
          <p:cNvCxnSpPr/>
          <p:nvPr/>
        </p:nvCxnSpPr>
        <p:spPr>
          <a:xfrm>
            <a:off x="8347277" y="1713052"/>
            <a:ext cx="33913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F39183F-7507-6C1B-F59F-C232CC595C1D}"/>
              </a:ext>
            </a:extLst>
          </p:cNvPr>
          <p:cNvSpPr/>
          <p:nvPr/>
        </p:nvSpPr>
        <p:spPr bwMode="gray">
          <a:xfrm>
            <a:off x="9152888" y="1499184"/>
            <a:ext cx="3039111" cy="113401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dirty="0"/>
          </a:p>
          <a:p>
            <a:pPr algn="ctr"/>
            <a:r>
              <a:rPr sz="1600" b="1" i="0" u="none" dirty="0">
                <a:latin typeface="Calibri"/>
              </a:rPr>
              <a:t>AI-Powered Resource Management AI for Supply Chain Optimization AI in Logistics</a:t>
            </a:r>
          </a:p>
          <a:p>
            <a:pPr algn="ctr"/>
            <a:r>
              <a:rPr sz="1600" b="1" i="0" u="none" dirty="0">
                <a:latin typeface="Calibri"/>
              </a:rPr>
              <a:t>&amp; key players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D5DC9D-231F-A732-CE90-239655896684}"/>
              </a:ext>
            </a:extLst>
          </p:cNvPr>
          <p:cNvSpPr txBox="1"/>
          <p:nvPr/>
        </p:nvSpPr>
        <p:spPr>
          <a:xfrm>
            <a:off x="9824223" y="6123764"/>
            <a:ext cx="1859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036290" rtl="0" eaLnBrk="1" fontAlgn="auto" latinLnBrk="0" hangingPunct="1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kumimoji="0" lang="en-IN" sz="9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Calibiri"/>
              <a:ea typeface="+mn-ea"/>
              <a:cs typeface="+mn-cs"/>
            </a:endParaRPr>
          </a:p>
          <a:p>
            <a:pPr algn="l"/>
            <a:r>
              <a:rPr sz="900" b="0" i="0" u="none">
                <a:latin typeface="Calibiri"/>
              </a:rPr>
              <a:t>Others include AI in Healthcare, AI in Finance, AI in Education – 10% Others include AI in Healthcare, AI in Finance, AI in Education – 10%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B6F8C34-3C1C-B49E-B18D-98B047206A57}"/>
              </a:ext>
            </a:extLst>
          </p:cNvPr>
          <p:cNvSpPr/>
          <p:nvPr/>
        </p:nvSpPr>
        <p:spPr bwMode="gray">
          <a:xfrm>
            <a:off x="303859" y="1423164"/>
            <a:ext cx="3840480" cy="242417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algn="ctr"/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59D5862-9DE3-179D-9229-D889DA7AAD4C}"/>
              </a:ext>
            </a:extLst>
          </p:cNvPr>
          <p:cNvSpPr txBox="1"/>
          <p:nvPr/>
        </p:nvSpPr>
        <p:spPr>
          <a:xfrm>
            <a:off x="373865" y="1491821"/>
            <a:ext cx="370046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/>
          </a:p>
          <a:p>
            <a:pPr algn="ctr"/>
            <a:r>
              <a:rPr sz="1600" b="1" i="0" u="none">
                <a:latin typeface="Calibiri"/>
              </a:rPr>
              <a:t>Applications of AI in Real-World Scenarios AI for Predictive Maintenance AI in Quality Control</a:t>
            </a:r>
          </a:p>
        </p:txBody>
      </p:sp>
      <p:graphicFrame>
        <p:nvGraphicFramePr>
          <p:cNvPr id="65" name="Chart 64">
            <a:extLst>
              <a:ext uri="{FF2B5EF4-FFF2-40B4-BE49-F238E27FC236}">
                <a16:creationId xmlns:a16="http://schemas.microsoft.com/office/drawing/2014/main" id="{D6477D37-F4E5-020E-2E45-3A27D04562F6}"/>
              </a:ext>
            </a:extLst>
          </p:cNvPr>
          <p:cNvGraphicFramePr>
            <a:graphicFrameLocks/>
          </p:cNvGraphicFramePr>
          <p:nvPr/>
        </p:nvGraphicFramePr>
        <p:xfrm>
          <a:off x="678012" y="1743009"/>
          <a:ext cx="2684591" cy="1868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98080F5-DDBD-650C-FF3C-BC8138DA1807}"/>
              </a:ext>
            </a:extLst>
          </p:cNvPr>
          <p:cNvCxnSpPr/>
          <p:nvPr/>
        </p:nvCxnSpPr>
        <p:spPr>
          <a:xfrm>
            <a:off x="506656" y="4213351"/>
            <a:ext cx="3391382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6015A319-C5A3-A026-32AC-4E1479006E32}"/>
              </a:ext>
            </a:extLst>
          </p:cNvPr>
          <p:cNvSpPr/>
          <p:nvPr/>
        </p:nvSpPr>
        <p:spPr bwMode="gray">
          <a:xfrm>
            <a:off x="5040834" y="3957008"/>
            <a:ext cx="2427301" cy="34145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/>
          </a:p>
          <a:p>
            <a:pPr algn="ctr"/>
            <a:r>
              <a:rPr sz="1600" b="1" i="0" u="none">
                <a:latin typeface="Calibri"/>
              </a:rPr>
              <a:t>AI Adoption Drivers AI Adoption Drivers AI Adoption Drivers</a:t>
            </a:r>
          </a:p>
        </p:txBody>
      </p:sp>
      <p:graphicFrame>
        <p:nvGraphicFramePr>
          <p:cNvPr id="88" name="Chart 87">
            <a:extLst>
              <a:ext uri="{FF2B5EF4-FFF2-40B4-BE49-F238E27FC236}">
                <a16:creationId xmlns:a16="http://schemas.microsoft.com/office/drawing/2014/main" id="{2E6D3447-92BF-A939-CE07-FF23E4EF4F08}"/>
              </a:ext>
            </a:extLst>
          </p:cNvPr>
          <p:cNvGraphicFramePr/>
          <p:nvPr/>
        </p:nvGraphicFramePr>
        <p:xfrm>
          <a:off x="517749" y="1433273"/>
          <a:ext cx="3517783" cy="2475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91" name="Group 90">
            <a:extLst>
              <a:ext uri="{FF2B5EF4-FFF2-40B4-BE49-F238E27FC236}">
                <a16:creationId xmlns:a16="http://schemas.microsoft.com/office/drawing/2014/main" id="{84A4DA80-0118-8941-BFA2-FA6A8CB2DBE4}"/>
              </a:ext>
            </a:extLst>
          </p:cNvPr>
          <p:cNvGrpSpPr/>
          <p:nvPr/>
        </p:nvGrpSpPr>
        <p:grpSpPr>
          <a:xfrm>
            <a:off x="8255329" y="2129244"/>
            <a:ext cx="3548100" cy="4022522"/>
            <a:chOff x="672017" y="1777439"/>
            <a:chExt cx="3159317" cy="3362257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5FD4FE6-FC7C-1797-7D5C-C918DC162C1D}"/>
                </a:ext>
              </a:extLst>
            </p:cNvPr>
            <p:cNvGrpSpPr/>
            <p:nvPr/>
          </p:nvGrpSpPr>
          <p:grpSpPr>
            <a:xfrm>
              <a:off x="672017" y="1777439"/>
              <a:ext cx="3159317" cy="3362257"/>
              <a:chOff x="262393" y="1827112"/>
              <a:chExt cx="3665989" cy="3730609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002C736-5A52-7CEA-FFE5-577B195DF48C}"/>
                  </a:ext>
                </a:extLst>
              </p:cNvPr>
              <p:cNvGrpSpPr/>
              <p:nvPr/>
            </p:nvGrpSpPr>
            <p:grpSpPr>
              <a:xfrm>
                <a:off x="454130" y="1827112"/>
                <a:ext cx="3474252" cy="3730609"/>
                <a:chOff x="4205961" y="1044241"/>
                <a:chExt cx="4557793" cy="5009179"/>
              </a:xfrm>
              <a:solidFill>
                <a:sysClr val="window" lastClr="FFFFFF">
                  <a:lumMod val="75000"/>
                </a:sysClr>
              </a:solidFill>
            </p:grpSpPr>
            <p:sp>
              <p:nvSpPr>
                <p:cNvPr id="106" name="Shape 2587">
                  <a:extLst>
                    <a:ext uri="{FF2B5EF4-FFF2-40B4-BE49-F238E27FC236}">
                      <a16:creationId xmlns:a16="http://schemas.microsoft.com/office/drawing/2014/main" id="{A12EF3B7-A5EC-6DBD-39AE-916D4DF9D7E5}"/>
                    </a:ext>
                  </a:extLst>
                </p:cNvPr>
                <p:cNvSpPr/>
                <p:nvPr/>
              </p:nvSpPr>
              <p:spPr>
                <a:xfrm>
                  <a:off x="5108079" y="2836062"/>
                  <a:ext cx="1430660" cy="9712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0707" y="110340"/>
                      </a:moveTo>
                      <a:lnTo>
                        <a:pt x="90707" y="110340"/>
                      </a:lnTo>
                      <a:cubicBezTo>
                        <a:pt x="91878" y="110570"/>
                        <a:pt x="92463" y="109276"/>
                        <a:pt x="92307" y="107580"/>
                      </a:cubicBezTo>
                      <a:cubicBezTo>
                        <a:pt x="92171" y="106919"/>
                        <a:pt x="91878" y="106085"/>
                        <a:pt x="91878" y="105222"/>
                      </a:cubicBezTo>
                      <a:cubicBezTo>
                        <a:pt x="91878" y="104159"/>
                        <a:pt x="92463" y="104590"/>
                        <a:pt x="93029" y="104159"/>
                      </a:cubicBezTo>
                      <a:cubicBezTo>
                        <a:pt x="93029" y="103296"/>
                        <a:pt x="93029" y="102462"/>
                        <a:pt x="93029" y="101801"/>
                      </a:cubicBezTo>
                      <a:cubicBezTo>
                        <a:pt x="93751" y="101600"/>
                        <a:pt x="94200" y="102462"/>
                        <a:pt x="94766" y="102232"/>
                      </a:cubicBezTo>
                      <a:cubicBezTo>
                        <a:pt x="94766" y="101801"/>
                        <a:pt x="94766" y="101169"/>
                        <a:pt x="94766" y="100737"/>
                      </a:cubicBezTo>
                      <a:cubicBezTo>
                        <a:pt x="94044" y="100306"/>
                        <a:pt x="95059" y="98610"/>
                        <a:pt x="95215" y="98179"/>
                      </a:cubicBezTo>
                      <a:cubicBezTo>
                        <a:pt x="95488" y="98179"/>
                        <a:pt x="95781" y="98179"/>
                        <a:pt x="96230" y="98179"/>
                      </a:cubicBezTo>
                      <a:cubicBezTo>
                        <a:pt x="96230" y="96885"/>
                        <a:pt x="96230" y="95620"/>
                        <a:pt x="96230" y="94326"/>
                      </a:cubicBezTo>
                      <a:cubicBezTo>
                        <a:pt x="97088" y="94326"/>
                        <a:pt x="97811" y="94326"/>
                        <a:pt x="98689" y="94125"/>
                      </a:cubicBezTo>
                      <a:cubicBezTo>
                        <a:pt x="98981" y="93924"/>
                        <a:pt x="99118" y="93493"/>
                        <a:pt x="99547" y="93694"/>
                      </a:cubicBezTo>
                      <a:cubicBezTo>
                        <a:pt x="99996" y="93694"/>
                        <a:pt x="100289" y="94326"/>
                        <a:pt x="100718" y="94125"/>
                      </a:cubicBezTo>
                      <a:cubicBezTo>
                        <a:pt x="100718" y="92630"/>
                        <a:pt x="102319" y="93061"/>
                        <a:pt x="102748" y="92199"/>
                      </a:cubicBezTo>
                      <a:cubicBezTo>
                        <a:pt x="103177" y="91336"/>
                        <a:pt x="103041" y="91135"/>
                        <a:pt x="103607" y="90704"/>
                      </a:cubicBezTo>
                      <a:cubicBezTo>
                        <a:pt x="104055" y="90273"/>
                        <a:pt x="104778" y="90273"/>
                        <a:pt x="104778" y="89209"/>
                      </a:cubicBezTo>
                      <a:cubicBezTo>
                        <a:pt x="104914" y="88576"/>
                        <a:pt x="104778" y="87973"/>
                        <a:pt x="105207" y="87311"/>
                      </a:cubicBezTo>
                      <a:cubicBezTo>
                        <a:pt x="105636" y="86909"/>
                        <a:pt x="106085" y="86478"/>
                        <a:pt x="106222" y="85816"/>
                      </a:cubicBezTo>
                      <a:cubicBezTo>
                        <a:pt x="106222" y="84954"/>
                        <a:pt x="106222" y="84321"/>
                        <a:pt x="106651" y="83689"/>
                      </a:cubicBezTo>
                      <a:cubicBezTo>
                        <a:pt x="106944" y="83258"/>
                        <a:pt x="107393" y="83258"/>
                        <a:pt x="107236" y="82395"/>
                      </a:cubicBezTo>
                      <a:cubicBezTo>
                        <a:pt x="108973" y="82194"/>
                        <a:pt x="110281" y="82194"/>
                        <a:pt x="110144" y="79003"/>
                      </a:cubicBezTo>
                      <a:cubicBezTo>
                        <a:pt x="109988" y="77709"/>
                        <a:pt x="108837" y="74518"/>
                        <a:pt x="107666" y="74518"/>
                      </a:cubicBezTo>
                      <a:cubicBezTo>
                        <a:pt x="107666" y="73885"/>
                        <a:pt x="107236" y="73023"/>
                        <a:pt x="106807" y="72793"/>
                      </a:cubicBezTo>
                      <a:cubicBezTo>
                        <a:pt x="106358" y="74288"/>
                        <a:pt x="105929" y="72793"/>
                        <a:pt x="105343" y="72390"/>
                      </a:cubicBezTo>
                      <a:cubicBezTo>
                        <a:pt x="104621" y="71959"/>
                        <a:pt x="103899" y="73454"/>
                        <a:pt x="103333" y="72793"/>
                      </a:cubicBezTo>
                      <a:cubicBezTo>
                        <a:pt x="102026" y="71097"/>
                        <a:pt x="102885" y="70234"/>
                        <a:pt x="103899" y="68969"/>
                      </a:cubicBezTo>
                      <a:cubicBezTo>
                        <a:pt x="105070" y="67474"/>
                        <a:pt x="104055" y="67043"/>
                        <a:pt x="103177" y="66181"/>
                      </a:cubicBezTo>
                      <a:cubicBezTo>
                        <a:pt x="102162" y="65117"/>
                        <a:pt x="105207" y="63191"/>
                        <a:pt x="105070" y="65979"/>
                      </a:cubicBezTo>
                      <a:cubicBezTo>
                        <a:pt x="105792" y="66181"/>
                        <a:pt x="111140" y="65117"/>
                        <a:pt x="111003" y="67244"/>
                      </a:cubicBezTo>
                      <a:cubicBezTo>
                        <a:pt x="111588" y="67244"/>
                        <a:pt x="112896" y="66411"/>
                        <a:pt x="113033" y="67474"/>
                      </a:cubicBezTo>
                      <a:cubicBezTo>
                        <a:pt x="113462" y="67676"/>
                        <a:pt x="113911" y="67244"/>
                        <a:pt x="114340" y="67474"/>
                      </a:cubicBezTo>
                      <a:cubicBezTo>
                        <a:pt x="114769" y="67676"/>
                        <a:pt x="114633" y="68969"/>
                        <a:pt x="115062" y="68739"/>
                      </a:cubicBezTo>
                      <a:cubicBezTo>
                        <a:pt x="115472" y="68308"/>
                        <a:pt x="115199" y="67244"/>
                        <a:pt x="115628" y="66813"/>
                      </a:cubicBezTo>
                      <a:cubicBezTo>
                        <a:pt x="115921" y="66612"/>
                        <a:pt x="116350" y="67043"/>
                        <a:pt x="116643" y="66813"/>
                      </a:cubicBezTo>
                      <a:cubicBezTo>
                        <a:pt x="117072" y="66612"/>
                        <a:pt x="116936" y="65749"/>
                        <a:pt x="116936" y="65318"/>
                      </a:cubicBezTo>
                      <a:cubicBezTo>
                        <a:pt x="117072" y="64484"/>
                        <a:pt x="117794" y="64686"/>
                        <a:pt x="118243" y="64686"/>
                      </a:cubicBezTo>
                      <a:cubicBezTo>
                        <a:pt x="118516" y="64484"/>
                        <a:pt x="118809" y="64053"/>
                        <a:pt x="119102" y="63421"/>
                      </a:cubicBezTo>
                      <a:cubicBezTo>
                        <a:pt x="118965" y="63421"/>
                        <a:pt x="118965" y="63191"/>
                        <a:pt x="118965" y="62989"/>
                      </a:cubicBezTo>
                      <a:cubicBezTo>
                        <a:pt x="118380" y="62989"/>
                        <a:pt x="118672" y="62127"/>
                        <a:pt x="118516" y="61494"/>
                      </a:cubicBezTo>
                      <a:cubicBezTo>
                        <a:pt x="118380" y="61063"/>
                        <a:pt x="118087" y="60632"/>
                        <a:pt x="117658" y="60431"/>
                      </a:cubicBezTo>
                      <a:cubicBezTo>
                        <a:pt x="117502" y="60201"/>
                        <a:pt x="117502" y="59770"/>
                        <a:pt x="117658" y="59568"/>
                      </a:cubicBezTo>
                      <a:cubicBezTo>
                        <a:pt x="117794" y="59770"/>
                        <a:pt x="118087" y="59568"/>
                        <a:pt x="118243" y="59568"/>
                      </a:cubicBezTo>
                      <a:cubicBezTo>
                        <a:pt x="118243" y="58275"/>
                        <a:pt x="118672" y="57642"/>
                        <a:pt x="118965" y="56377"/>
                      </a:cubicBezTo>
                      <a:cubicBezTo>
                        <a:pt x="119238" y="55515"/>
                        <a:pt x="119238" y="54451"/>
                        <a:pt x="118380" y="54451"/>
                      </a:cubicBezTo>
                      <a:cubicBezTo>
                        <a:pt x="118380" y="54020"/>
                        <a:pt x="118380" y="53387"/>
                        <a:pt x="118380" y="52726"/>
                      </a:cubicBezTo>
                      <a:cubicBezTo>
                        <a:pt x="118243" y="52726"/>
                        <a:pt x="118087" y="52726"/>
                        <a:pt x="117950" y="52726"/>
                      </a:cubicBezTo>
                      <a:cubicBezTo>
                        <a:pt x="117950" y="52093"/>
                        <a:pt x="117950" y="51662"/>
                        <a:pt x="118087" y="51030"/>
                      </a:cubicBezTo>
                      <a:cubicBezTo>
                        <a:pt x="118809" y="51662"/>
                        <a:pt x="119980" y="50800"/>
                        <a:pt x="119238" y="49333"/>
                      </a:cubicBezTo>
                      <a:cubicBezTo>
                        <a:pt x="118965" y="49103"/>
                        <a:pt x="118672" y="49333"/>
                        <a:pt x="118516" y="49103"/>
                      </a:cubicBezTo>
                      <a:cubicBezTo>
                        <a:pt x="118516" y="48672"/>
                        <a:pt x="118516" y="48471"/>
                        <a:pt x="118380" y="48241"/>
                      </a:cubicBezTo>
                      <a:cubicBezTo>
                        <a:pt x="118087" y="47609"/>
                        <a:pt x="117658" y="47609"/>
                        <a:pt x="117209" y="47609"/>
                      </a:cubicBezTo>
                      <a:cubicBezTo>
                        <a:pt x="116643" y="48672"/>
                        <a:pt x="114633" y="48040"/>
                        <a:pt x="113755" y="48241"/>
                      </a:cubicBezTo>
                      <a:cubicBezTo>
                        <a:pt x="113618" y="48672"/>
                        <a:pt x="113911" y="49333"/>
                        <a:pt x="113755" y="49966"/>
                      </a:cubicBezTo>
                      <a:cubicBezTo>
                        <a:pt x="113189" y="50167"/>
                        <a:pt x="113325" y="49103"/>
                        <a:pt x="112740" y="49333"/>
                      </a:cubicBezTo>
                      <a:cubicBezTo>
                        <a:pt x="112740" y="48902"/>
                        <a:pt x="112740" y="48471"/>
                        <a:pt x="112740" y="48040"/>
                      </a:cubicBezTo>
                      <a:cubicBezTo>
                        <a:pt x="112447" y="48040"/>
                        <a:pt x="112174" y="48040"/>
                        <a:pt x="111881" y="47810"/>
                      </a:cubicBezTo>
                      <a:cubicBezTo>
                        <a:pt x="111881" y="47177"/>
                        <a:pt x="111881" y="46545"/>
                        <a:pt x="111881" y="45682"/>
                      </a:cubicBezTo>
                      <a:cubicBezTo>
                        <a:pt x="111296" y="45682"/>
                        <a:pt x="110866" y="45682"/>
                        <a:pt x="110281" y="45682"/>
                      </a:cubicBezTo>
                      <a:cubicBezTo>
                        <a:pt x="110281" y="45251"/>
                        <a:pt x="110281" y="44849"/>
                        <a:pt x="110281" y="44619"/>
                      </a:cubicBezTo>
                      <a:cubicBezTo>
                        <a:pt x="109695" y="44417"/>
                        <a:pt x="108407" y="45050"/>
                        <a:pt x="107822" y="44187"/>
                      </a:cubicBezTo>
                      <a:cubicBezTo>
                        <a:pt x="107529" y="43354"/>
                        <a:pt x="107822" y="42060"/>
                        <a:pt x="107822" y="41197"/>
                      </a:cubicBezTo>
                      <a:cubicBezTo>
                        <a:pt x="107100" y="40996"/>
                        <a:pt x="105636" y="41629"/>
                        <a:pt x="105343" y="40134"/>
                      </a:cubicBezTo>
                      <a:cubicBezTo>
                        <a:pt x="105207" y="39070"/>
                        <a:pt x="104348" y="39702"/>
                        <a:pt x="103763" y="39501"/>
                      </a:cubicBezTo>
                      <a:cubicBezTo>
                        <a:pt x="103607" y="38639"/>
                        <a:pt x="104348" y="37374"/>
                        <a:pt x="103763" y="36712"/>
                      </a:cubicBezTo>
                      <a:cubicBezTo>
                        <a:pt x="103470" y="36310"/>
                        <a:pt x="102748" y="36511"/>
                        <a:pt x="102319" y="36511"/>
                      </a:cubicBezTo>
                      <a:cubicBezTo>
                        <a:pt x="102455" y="37374"/>
                        <a:pt x="102026" y="37776"/>
                        <a:pt x="102026" y="38639"/>
                      </a:cubicBezTo>
                      <a:cubicBezTo>
                        <a:pt x="101577" y="38869"/>
                        <a:pt x="101284" y="38437"/>
                        <a:pt x="101011" y="38006"/>
                      </a:cubicBezTo>
                      <a:cubicBezTo>
                        <a:pt x="101148" y="37575"/>
                        <a:pt x="101011" y="37374"/>
                        <a:pt x="101011" y="37144"/>
                      </a:cubicBezTo>
                      <a:cubicBezTo>
                        <a:pt x="100289" y="36942"/>
                        <a:pt x="99996" y="37776"/>
                        <a:pt x="99704" y="38207"/>
                      </a:cubicBezTo>
                      <a:cubicBezTo>
                        <a:pt x="99704" y="38006"/>
                        <a:pt x="99547" y="37776"/>
                        <a:pt x="99704" y="37374"/>
                      </a:cubicBezTo>
                      <a:cubicBezTo>
                        <a:pt x="99411" y="37374"/>
                        <a:pt x="99118" y="37374"/>
                        <a:pt x="98825" y="37575"/>
                      </a:cubicBezTo>
                      <a:cubicBezTo>
                        <a:pt x="99704" y="39271"/>
                        <a:pt x="97967" y="39932"/>
                        <a:pt x="98396" y="41629"/>
                      </a:cubicBezTo>
                      <a:cubicBezTo>
                        <a:pt x="97811" y="41629"/>
                        <a:pt x="95059" y="42060"/>
                        <a:pt x="95059" y="41197"/>
                      </a:cubicBezTo>
                      <a:cubicBezTo>
                        <a:pt x="94337" y="40996"/>
                        <a:pt x="94044" y="42491"/>
                        <a:pt x="93322" y="42060"/>
                      </a:cubicBezTo>
                      <a:cubicBezTo>
                        <a:pt x="93615" y="41197"/>
                        <a:pt x="93751" y="40364"/>
                        <a:pt x="93751" y="39271"/>
                      </a:cubicBezTo>
                      <a:cubicBezTo>
                        <a:pt x="93907" y="38869"/>
                        <a:pt x="93751" y="38207"/>
                        <a:pt x="94044" y="37776"/>
                      </a:cubicBezTo>
                      <a:cubicBezTo>
                        <a:pt x="94337" y="37575"/>
                        <a:pt x="94337" y="37575"/>
                        <a:pt x="94493" y="37144"/>
                      </a:cubicBezTo>
                      <a:cubicBezTo>
                        <a:pt x="94200" y="37144"/>
                        <a:pt x="93751" y="37144"/>
                        <a:pt x="93478" y="37144"/>
                      </a:cubicBezTo>
                      <a:cubicBezTo>
                        <a:pt x="93478" y="37575"/>
                        <a:pt x="93478" y="38006"/>
                        <a:pt x="93478" y="38207"/>
                      </a:cubicBezTo>
                      <a:cubicBezTo>
                        <a:pt x="93322" y="38006"/>
                        <a:pt x="93322" y="37575"/>
                        <a:pt x="93322" y="37374"/>
                      </a:cubicBezTo>
                      <a:cubicBezTo>
                        <a:pt x="92893" y="37374"/>
                        <a:pt x="92463" y="37374"/>
                        <a:pt x="92014" y="37575"/>
                      </a:cubicBezTo>
                      <a:cubicBezTo>
                        <a:pt x="92014" y="37776"/>
                        <a:pt x="92171" y="38207"/>
                        <a:pt x="92463" y="38207"/>
                      </a:cubicBezTo>
                      <a:cubicBezTo>
                        <a:pt x="92463" y="38437"/>
                        <a:pt x="92463" y="38639"/>
                        <a:pt x="92463" y="38639"/>
                      </a:cubicBezTo>
                      <a:cubicBezTo>
                        <a:pt x="92014" y="38639"/>
                        <a:pt x="91292" y="38869"/>
                        <a:pt x="91000" y="38207"/>
                      </a:cubicBezTo>
                      <a:cubicBezTo>
                        <a:pt x="90863" y="37776"/>
                        <a:pt x="90863" y="37144"/>
                        <a:pt x="90278" y="37374"/>
                      </a:cubicBezTo>
                      <a:cubicBezTo>
                        <a:pt x="90278" y="37776"/>
                        <a:pt x="90141" y="38006"/>
                        <a:pt x="90141" y="38207"/>
                      </a:cubicBezTo>
                      <a:cubicBezTo>
                        <a:pt x="89985" y="37575"/>
                        <a:pt x="89419" y="37776"/>
                        <a:pt x="89126" y="38006"/>
                      </a:cubicBezTo>
                      <a:cubicBezTo>
                        <a:pt x="89419" y="38869"/>
                        <a:pt x="89556" y="40996"/>
                        <a:pt x="88541" y="40565"/>
                      </a:cubicBezTo>
                      <a:cubicBezTo>
                        <a:pt x="88541" y="39932"/>
                        <a:pt x="88833" y="38869"/>
                        <a:pt x="88248" y="38639"/>
                      </a:cubicBezTo>
                      <a:cubicBezTo>
                        <a:pt x="87819" y="38437"/>
                        <a:pt x="87233" y="38869"/>
                        <a:pt x="87389" y="39702"/>
                      </a:cubicBezTo>
                      <a:cubicBezTo>
                        <a:pt x="86940" y="39932"/>
                        <a:pt x="86667" y="39932"/>
                        <a:pt x="86218" y="39702"/>
                      </a:cubicBezTo>
                      <a:cubicBezTo>
                        <a:pt x="86375" y="39271"/>
                        <a:pt x="86511" y="39070"/>
                        <a:pt x="86804" y="39070"/>
                      </a:cubicBezTo>
                      <a:cubicBezTo>
                        <a:pt x="87097" y="38869"/>
                        <a:pt x="86940" y="38869"/>
                        <a:pt x="87233" y="38639"/>
                      </a:cubicBezTo>
                      <a:cubicBezTo>
                        <a:pt x="87233" y="38639"/>
                        <a:pt x="87389" y="38207"/>
                        <a:pt x="87389" y="38006"/>
                      </a:cubicBezTo>
                      <a:cubicBezTo>
                        <a:pt x="87389" y="38006"/>
                        <a:pt x="87233" y="38006"/>
                        <a:pt x="87097" y="38006"/>
                      </a:cubicBezTo>
                      <a:cubicBezTo>
                        <a:pt x="86940" y="36511"/>
                        <a:pt x="88541" y="36712"/>
                        <a:pt x="88248" y="35016"/>
                      </a:cubicBezTo>
                      <a:cubicBezTo>
                        <a:pt x="87819" y="34815"/>
                        <a:pt x="87389" y="33723"/>
                        <a:pt x="86940" y="33320"/>
                      </a:cubicBezTo>
                      <a:cubicBezTo>
                        <a:pt x="86511" y="32889"/>
                        <a:pt x="86511" y="32026"/>
                        <a:pt x="86511" y="31394"/>
                      </a:cubicBezTo>
                      <a:cubicBezTo>
                        <a:pt x="86082" y="31164"/>
                        <a:pt x="84774" y="31796"/>
                        <a:pt x="84774" y="32458"/>
                      </a:cubicBezTo>
                      <a:cubicBezTo>
                        <a:pt x="84345" y="32228"/>
                        <a:pt x="83759" y="32026"/>
                        <a:pt x="83330" y="32228"/>
                      </a:cubicBezTo>
                      <a:cubicBezTo>
                        <a:pt x="83759" y="33320"/>
                        <a:pt x="82159" y="34815"/>
                        <a:pt x="81593" y="34154"/>
                      </a:cubicBezTo>
                      <a:cubicBezTo>
                        <a:pt x="80715" y="33320"/>
                        <a:pt x="80852" y="36511"/>
                        <a:pt x="80852" y="36942"/>
                      </a:cubicBezTo>
                      <a:cubicBezTo>
                        <a:pt x="79837" y="36942"/>
                        <a:pt x="78549" y="37144"/>
                        <a:pt x="77671" y="36942"/>
                      </a:cubicBezTo>
                      <a:cubicBezTo>
                        <a:pt x="77378" y="35649"/>
                        <a:pt x="76519" y="35218"/>
                        <a:pt x="76656" y="36942"/>
                      </a:cubicBezTo>
                      <a:cubicBezTo>
                        <a:pt x="76227" y="36942"/>
                        <a:pt x="75641" y="36511"/>
                        <a:pt x="75212" y="36712"/>
                      </a:cubicBezTo>
                      <a:cubicBezTo>
                        <a:pt x="74626" y="37144"/>
                        <a:pt x="75056" y="37776"/>
                        <a:pt x="75056" y="38437"/>
                      </a:cubicBezTo>
                      <a:cubicBezTo>
                        <a:pt x="73046" y="38006"/>
                        <a:pt x="76070" y="34585"/>
                        <a:pt x="75934" y="33723"/>
                      </a:cubicBezTo>
                      <a:cubicBezTo>
                        <a:pt x="75056" y="33723"/>
                        <a:pt x="74490" y="34154"/>
                        <a:pt x="74490" y="32659"/>
                      </a:cubicBezTo>
                      <a:cubicBezTo>
                        <a:pt x="73904" y="32659"/>
                        <a:pt x="73768" y="32026"/>
                        <a:pt x="73182" y="31796"/>
                      </a:cubicBezTo>
                      <a:cubicBezTo>
                        <a:pt x="73319" y="32458"/>
                        <a:pt x="74197" y="35016"/>
                        <a:pt x="73475" y="35218"/>
                      </a:cubicBezTo>
                      <a:cubicBezTo>
                        <a:pt x="73475" y="35448"/>
                        <a:pt x="73475" y="35879"/>
                        <a:pt x="73475" y="36080"/>
                      </a:cubicBezTo>
                      <a:cubicBezTo>
                        <a:pt x="72753" y="36310"/>
                        <a:pt x="72460" y="36080"/>
                        <a:pt x="71875" y="35879"/>
                      </a:cubicBezTo>
                      <a:cubicBezTo>
                        <a:pt x="71289" y="35649"/>
                        <a:pt x="71016" y="36080"/>
                        <a:pt x="70567" y="36080"/>
                      </a:cubicBezTo>
                      <a:cubicBezTo>
                        <a:pt x="70567" y="35879"/>
                        <a:pt x="70430" y="35649"/>
                        <a:pt x="70430" y="35448"/>
                      </a:cubicBezTo>
                      <a:cubicBezTo>
                        <a:pt x="69845" y="35218"/>
                        <a:pt x="70430" y="34384"/>
                        <a:pt x="70138" y="33953"/>
                      </a:cubicBezTo>
                      <a:cubicBezTo>
                        <a:pt x="69845" y="33723"/>
                        <a:pt x="69260" y="34154"/>
                        <a:pt x="68986" y="34384"/>
                      </a:cubicBezTo>
                      <a:cubicBezTo>
                        <a:pt x="68986" y="34815"/>
                        <a:pt x="68694" y="35016"/>
                        <a:pt x="68401" y="35016"/>
                      </a:cubicBezTo>
                      <a:cubicBezTo>
                        <a:pt x="68245" y="34815"/>
                        <a:pt x="68245" y="34384"/>
                        <a:pt x="68401" y="34154"/>
                      </a:cubicBezTo>
                      <a:cubicBezTo>
                        <a:pt x="68986" y="33723"/>
                        <a:pt x="68986" y="33090"/>
                        <a:pt x="68986" y="32228"/>
                      </a:cubicBezTo>
                      <a:cubicBezTo>
                        <a:pt x="68694" y="32026"/>
                        <a:pt x="68401" y="32026"/>
                        <a:pt x="68245" y="32228"/>
                      </a:cubicBezTo>
                      <a:cubicBezTo>
                        <a:pt x="68245" y="32659"/>
                        <a:pt x="68108" y="33090"/>
                        <a:pt x="68108" y="33521"/>
                      </a:cubicBezTo>
                      <a:cubicBezTo>
                        <a:pt x="67972" y="33320"/>
                        <a:pt x="67679" y="33090"/>
                        <a:pt x="67523" y="32889"/>
                      </a:cubicBezTo>
                      <a:cubicBezTo>
                        <a:pt x="67386" y="31164"/>
                        <a:pt x="68245" y="31164"/>
                        <a:pt x="69123" y="31164"/>
                      </a:cubicBezTo>
                      <a:cubicBezTo>
                        <a:pt x="69123" y="30330"/>
                        <a:pt x="68401" y="29468"/>
                        <a:pt x="68694" y="28605"/>
                      </a:cubicBezTo>
                      <a:cubicBezTo>
                        <a:pt x="68830" y="27973"/>
                        <a:pt x="69260" y="27771"/>
                        <a:pt x="68986" y="27110"/>
                      </a:cubicBezTo>
                      <a:cubicBezTo>
                        <a:pt x="68245" y="27340"/>
                        <a:pt x="67972" y="28404"/>
                        <a:pt x="67386" y="28404"/>
                      </a:cubicBezTo>
                      <a:cubicBezTo>
                        <a:pt x="67249" y="28835"/>
                        <a:pt x="67386" y="29238"/>
                        <a:pt x="67249" y="29669"/>
                      </a:cubicBezTo>
                      <a:cubicBezTo>
                        <a:pt x="67093" y="29669"/>
                        <a:pt x="66801" y="29899"/>
                        <a:pt x="66664" y="29669"/>
                      </a:cubicBezTo>
                      <a:cubicBezTo>
                        <a:pt x="66508" y="31164"/>
                        <a:pt x="66371" y="31164"/>
                        <a:pt x="65356" y="31164"/>
                      </a:cubicBezTo>
                      <a:cubicBezTo>
                        <a:pt x="65356" y="29468"/>
                        <a:pt x="64927" y="29238"/>
                        <a:pt x="63912" y="29899"/>
                      </a:cubicBezTo>
                      <a:cubicBezTo>
                        <a:pt x="63620" y="30733"/>
                        <a:pt x="63327" y="31796"/>
                        <a:pt x="62449" y="31796"/>
                      </a:cubicBezTo>
                      <a:cubicBezTo>
                        <a:pt x="62312" y="32659"/>
                        <a:pt x="63463" y="32228"/>
                        <a:pt x="63756" y="32659"/>
                      </a:cubicBezTo>
                      <a:cubicBezTo>
                        <a:pt x="64634" y="33320"/>
                        <a:pt x="64049" y="35016"/>
                        <a:pt x="64478" y="36080"/>
                      </a:cubicBezTo>
                      <a:cubicBezTo>
                        <a:pt x="65649" y="35879"/>
                        <a:pt x="64927" y="39702"/>
                        <a:pt x="65200" y="40565"/>
                      </a:cubicBezTo>
                      <a:cubicBezTo>
                        <a:pt x="65493" y="41629"/>
                        <a:pt x="66235" y="40766"/>
                        <a:pt x="66508" y="42060"/>
                      </a:cubicBezTo>
                      <a:cubicBezTo>
                        <a:pt x="66801" y="43555"/>
                        <a:pt x="66079" y="45481"/>
                        <a:pt x="66079" y="46976"/>
                      </a:cubicBezTo>
                      <a:cubicBezTo>
                        <a:pt x="66801" y="47177"/>
                        <a:pt x="67523" y="46315"/>
                        <a:pt x="68108" y="46545"/>
                      </a:cubicBezTo>
                      <a:cubicBezTo>
                        <a:pt x="68108" y="47177"/>
                        <a:pt x="68537" y="47407"/>
                        <a:pt x="68694" y="47810"/>
                      </a:cubicBezTo>
                      <a:cubicBezTo>
                        <a:pt x="68694" y="48241"/>
                        <a:pt x="68694" y="48902"/>
                        <a:pt x="68537" y="49333"/>
                      </a:cubicBezTo>
                      <a:cubicBezTo>
                        <a:pt x="68245" y="49333"/>
                        <a:pt x="67972" y="49535"/>
                        <a:pt x="68108" y="50167"/>
                      </a:cubicBezTo>
                      <a:cubicBezTo>
                        <a:pt x="68694" y="50397"/>
                        <a:pt x="68986" y="51030"/>
                        <a:pt x="69260" y="51892"/>
                      </a:cubicBezTo>
                      <a:cubicBezTo>
                        <a:pt x="68830" y="52093"/>
                        <a:pt x="68694" y="53157"/>
                        <a:pt x="68694" y="54020"/>
                      </a:cubicBezTo>
                      <a:cubicBezTo>
                        <a:pt x="67815" y="54221"/>
                        <a:pt x="67386" y="55285"/>
                        <a:pt x="66664" y="55716"/>
                      </a:cubicBezTo>
                      <a:cubicBezTo>
                        <a:pt x="66664" y="54652"/>
                        <a:pt x="65786" y="54451"/>
                        <a:pt x="65356" y="54652"/>
                      </a:cubicBezTo>
                      <a:cubicBezTo>
                        <a:pt x="65356" y="54853"/>
                        <a:pt x="65200" y="55285"/>
                        <a:pt x="65200" y="55515"/>
                      </a:cubicBezTo>
                      <a:cubicBezTo>
                        <a:pt x="64186" y="55285"/>
                        <a:pt x="64634" y="53157"/>
                        <a:pt x="63912" y="52525"/>
                      </a:cubicBezTo>
                      <a:cubicBezTo>
                        <a:pt x="63463" y="51892"/>
                        <a:pt x="62605" y="52525"/>
                        <a:pt x="62449" y="51231"/>
                      </a:cubicBezTo>
                      <a:cubicBezTo>
                        <a:pt x="61883" y="51892"/>
                        <a:pt x="61727" y="52726"/>
                        <a:pt x="61590" y="53790"/>
                      </a:cubicBezTo>
                      <a:cubicBezTo>
                        <a:pt x="61297" y="53790"/>
                        <a:pt x="61005" y="53588"/>
                        <a:pt x="60575" y="53588"/>
                      </a:cubicBezTo>
                      <a:cubicBezTo>
                        <a:pt x="60575" y="52295"/>
                        <a:pt x="61297" y="49966"/>
                        <a:pt x="60146" y="49535"/>
                      </a:cubicBezTo>
                      <a:cubicBezTo>
                        <a:pt x="59404" y="49333"/>
                        <a:pt x="58975" y="49333"/>
                        <a:pt x="59131" y="48040"/>
                      </a:cubicBezTo>
                      <a:cubicBezTo>
                        <a:pt x="60868" y="47407"/>
                        <a:pt x="58389" y="42060"/>
                        <a:pt x="58389" y="40766"/>
                      </a:cubicBezTo>
                      <a:cubicBezTo>
                        <a:pt x="58975" y="40996"/>
                        <a:pt x="59560" y="40134"/>
                        <a:pt x="59990" y="39702"/>
                      </a:cubicBezTo>
                      <a:cubicBezTo>
                        <a:pt x="60712" y="38869"/>
                        <a:pt x="60575" y="37776"/>
                        <a:pt x="60712" y="36511"/>
                      </a:cubicBezTo>
                      <a:cubicBezTo>
                        <a:pt x="61453" y="36712"/>
                        <a:pt x="61161" y="35218"/>
                        <a:pt x="62019" y="35448"/>
                      </a:cubicBezTo>
                      <a:cubicBezTo>
                        <a:pt x="62019" y="34815"/>
                        <a:pt x="61727" y="34384"/>
                        <a:pt x="61590" y="33723"/>
                      </a:cubicBezTo>
                      <a:cubicBezTo>
                        <a:pt x="60712" y="33723"/>
                        <a:pt x="60868" y="31796"/>
                        <a:pt x="60868" y="30963"/>
                      </a:cubicBezTo>
                      <a:cubicBezTo>
                        <a:pt x="60868" y="30330"/>
                        <a:pt x="60712" y="29669"/>
                        <a:pt x="60868" y="29238"/>
                      </a:cubicBezTo>
                      <a:cubicBezTo>
                        <a:pt x="61161" y="28404"/>
                        <a:pt x="61727" y="29036"/>
                        <a:pt x="62175" y="28835"/>
                      </a:cubicBezTo>
                      <a:cubicBezTo>
                        <a:pt x="62175" y="27973"/>
                        <a:pt x="61883" y="26478"/>
                        <a:pt x="62898" y="26478"/>
                      </a:cubicBezTo>
                      <a:cubicBezTo>
                        <a:pt x="63620" y="26276"/>
                        <a:pt x="64634" y="26909"/>
                        <a:pt x="65356" y="26276"/>
                      </a:cubicBezTo>
                      <a:cubicBezTo>
                        <a:pt x="65786" y="26046"/>
                        <a:pt x="65942" y="25414"/>
                        <a:pt x="66371" y="25615"/>
                      </a:cubicBezTo>
                      <a:cubicBezTo>
                        <a:pt x="66801" y="25615"/>
                        <a:pt x="67093" y="25615"/>
                        <a:pt x="67386" y="25184"/>
                      </a:cubicBezTo>
                      <a:cubicBezTo>
                        <a:pt x="67815" y="24350"/>
                        <a:pt x="66957" y="23689"/>
                        <a:pt x="66957" y="22855"/>
                      </a:cubicBezTo>
                      <a:lnTo>
                        <a:pt x="67093" y="22855"/>
                      </a:lnTo>
                      <a:cubicBezTo>
                        <a:pt x="67093" y="22194"/>
                        <a:pt x="67093" y="20498"/>
                        <a:pt x="67815" y="21562"/>
                      </a:cubicBezTo>
                      <a:cubicBezTo>
                        <a:pt x="67815" y="20498"/>
                        <a:pt x="68401" y="19635"/>
                        <a:pt x="68537" y="18802"/>
                      </a:cubicBezTo>
                      <a:cubicBezTo>
                        <a:pt x="69260" y="18140"/>
                        <a:pt x="69123" y="16214"/>
                        <a:pt x="69845" y="15582"/>
                      </a:cubicBezTo>
                      <a:cubicBezTo>
                        <a:pt x="69845" y="15150"/>
                        <a:pt x="69845" y="14317"/>
                        <a:pt x="69982" y="13885"/>
                      </a:cubicBezTo>
                      <a:cubicBezTo>
                        <a:pt x="70723" y="13655"/>
                        <a:pt x="70138" y="12160"/>
                        <a:pt x="71289" y="12160"/>
                      </a:cubicBezTo>
                      <a:cubicBezTo>
                        <a:pt x="71153" y="10896"/>
                        <a:pt x="71582" y="9401"/>
                        <a:pt x="71289" y="8107"/>
                      </a:cubicBezTo>
                      <a:cubicBezTo>
                        <a:pt x="71016" y="6842"/>
                        <a:pt x="70274" y="6181"/>
                        <a:pt x="70430" y="4916"/>
                      </a:cubicBezTo>
                      <a:cubicBezTo>
                        <a:pt x="70430" y="3852"/>
                        <a:pt x="70430" y="3421"/>
                        <a:pt x="69708" y="2989"/>
                      </a:cubicBezTo>
                      <a:cubicBezTo>
                        <a:pt x="69260" y="2989"/>
                        <a:pt x="68694" y="2788"/>
                        <a:pt x="68694" y="1926"/>
                      </a:cubicBezTo>
                      <a:cubicBezTo>
                        <a:pt x="67972" y="1063"/>
                        <a:pt x="67679" y="431"/>
                        <a:pt x="66664" y="431"/>
                      </a:cubicBezTo>
                      <a:cubicBezTo>
                        <a:pt x="66664" y="632"/>
                        <a:pt x="66508" y="862"/>
                        <a:pt x="66508" y="1063"/>
                      </a:cubicBezTo>
                      <a:cubicBezTo>
                        <a:pt x="65942" y="1063"/>
                        <a:pt x="65200" y="1063"/>
                        <a:pt x="64478" y="1063"/>
                      </a:cubicBezTo>
                      <a:cubicBezTo>
                        <a:pt x="63912" y="862"/>
                        <a:pt x="63327" y="201"/>
                        <a:pt x="62605" y="201"/>
                      </a:cubicBezTo>
                      <a:cubicBezTo>
                        <a:pt x="62019" y="0"/>
                        <a:pt x="61453" y="431"/>
                        <a:pt x="60868" y="201"/>
                      </a:cubicBezTo>
                      <a:cubicBezTo>
                        <a:pt x="60712" y="201"/>
                        <a:pt x="60575" y="201"/>
                        <a:pt x="60419" y="0"/>
                      </a:cubicBezTo>
                      <a:cubicBezTo>
                        <a:pt x="60146" y="632"/>
                        <a:pt x="59697" y="1293"/>
                        <a:pt x="59560" y="1696"/>
                      </a:cubicBezTo>
                      <a:lnTo>
                        <a:pt x="59131" y="3421"/>
                      </a:lnTo>
                      <a:cubicBezTo>
                        <a:pt x="57667" y="3622"/>
                        <a:pt x="54916" y="2357"/>
                        <a:pt x="54623" y="5548"/>
                      </a:cubicBezTo>
                      <a:cubicBezTo>
                        <a:pt x="54057" y="5979"/>
                        <a:pt x="53335" y="5778"/>
                        <a:pt x="52886" y="6411"/>
                      </a:cubicBezTo>
                      <a:cubicBezTo>
                        <a:pt x="52593" y="6842"/>
                        <a:pt x="52457" y="7273"/>
                        <a:pt x="52164" y="7474"/>
                      </a:cubicBezTo>
                      <a:cubicBezTo>
                        <a:pt x="51442" y="8337"/>
                        <a:pt x="50427" y="8739"/>
                        <a:pt x="49549" y="8739"/>
                      </a:cubicBezTo>
                      <a:cubicBezTo>
                        <a:pt x="49120" y="10033"/>
                        <a:pt x="47676" y="10033"/>
                        <a:pt x="46797" y="10666"/>
                      </a:cubicBezTo>
                      <a:cubicBezTo>
                        <a:pt x="46368" y="11097"/>
                        <a:pt x="46075" y="11528"/>
                        <a:pt x="45802" y="12160"/>
                      </a:cubicBezTo>
                      <a:cubicBezTo>
                        <a:pt x="45353" y="13253"/>
                        <a:pt x="44631" y="13023"/>
                        <a:pt x="43909" y="13253"/>
                      </a:cubicBezTo>
                      <a:cubicBezTo>
                        <a:pt x="42602" y="13655"/>
                        <a:pt x="41587" y="15812"/>
                        <a:pt x="41001" y="17307"/>
                      </a:cubicBezTo>
                      <a:cubicBezTo>
                        <a:pt x="40435" y="18802"/>
                        <a:pt x="39264" y="19434"/>
                        <a:pt x="38113" y="19434"/>
                      </a:cubicBezTo>
                      <a:cubicBezTo>
                        <a:pt x="37391" y="20067"/>
                        <a:pt x="37957" y="22194"/>
                        <a:pt x="36805" y="21993"/>
                      </a:cubicBezTo>
                      <a:cubicBezTo>
                        <a:pt x="37235" y="23919"/>
                        <a:pt x="37684" y="25845"/>
                        <a:pt x="37957" y="27771"/>
                      </a:cubicBezTo>
                      <a:cubicBezTo>
                        <a:pt x="38113" y="29036"/>
                        <a:pt x="38679" y="29669"/>
                        <a:pt x="39421" y="30100"/>
                      </a:cubicBezTo>
                      <a:cubicBezTo>
                        <a:pt x="40728" y="30733"/>
                        <a:pt x="42602" y="31164"/>
                        <a:pt x="44046" y="30963"/>
                      </a:cubicBezTo>
                      <a:cubicBezTo>
                        <a:pt x="44475" y="30733"/>
                        <a:pt x="44768" y="30330"/>
                        <a:pt x="45217" y="30531"/>
                      </a:cubicBezTo>
                      <a:cubicBezTo>
                        <a:pt x="45646" y="30531"/>
                        <a:pt x="45939" y="30963"/>
                        <a:pt x="46368" y="31164"/>
                      </a:cubicBezTo>
                      <a:cubicBezTo>
                        <a:pt x="46661" y="29669"/>
                        <a:pt x="46797" y="28835"/>
                        <a:pt x="47968" y="29036"/>
                      </a:cubicBezTo>
                      <a:cubicBezTo>
                        <a:pt x="48105" y="29899"/>
                        <a:pt x="47676" y="31394"/>
                        <a:pt x="48690" y="31394"/>
                      </a:cubicBezTo>
                      <a:cubicBezTo>
                        <a:pt x="48690" y="32889"/>
                        <a:pt x="48690" y="34384"/>
                        <a:pt x="48534" y="35879"/>
                      </a:cubicBezTo>
                      <a:cubicBezTo>
                        <a:pt x="48105" y="35879"/>
                        <a:pt x="47676" y="36080"/>
                        <a:pt x="47246" y="36080"/>
                      </a:cubicBezTo>
                      <a:cubicBezTo>
                        <a:pt x="47246" y="35879"/>
                        <a:pt x="47090" y="35218"/>
                        <a:pt x="47246" y="35016"/>
                      </a:cubicBezTo>
                      <a:cubicBezTo>
                        <a:pt x="46368" y="35448"/>
                        <a:pt x="45802" y="36310"/>
                        <a:pt x="44924" y="36310"/>
                      </a:cubicBezTo>
                      <a:cubicBezTo>
                        <a:pt x="43753" y="36511"/>
                        <a:pt x="42738" y="36080"/>
                        <a:pt x="41743" y="36310"/>
                      </a:cubicBezTo>
                      <a:cubicBezTo>
                        <a:pt x="41587" y="36942"/>
                        <a:pt x="41450" y="37575"/>
                        <a:pt x="41587" y="38207"/>
                      </a:cubicBezTo>
                      <a:cubicBezTo>
                        <a:pt x="41743" y="39070"/>
                        <a:pt x="42309" y="39271"/>
                        <a:pt x="42309" y="40134"/>
                      </a:cubicBezTo>
                      <a:cubicBezTo>
                        <a:pt x="42465" y="41427"/>
                        <a:pt x="41294" y="41197"/>
                        <a:pt x="40728" y="41197"/>
                      </a:cubicBezTo>
                      <a:cubicBezTo>
                        <a:pt x="41001" y="42692"/>
                        <a:pt x="41587" y="43124"/>
                        <a:pt x="42738" y="43354"/>
                      </a:cubicBezTo>
                      <a:cubicBezTo>
                        <a:pt x="43616" y="43756"/>
                        <a:pt x="44046" y="44417"/>
                        <a:pt x="44046" y="45912"/>
                      </a:cubicBezTo>
                      <a:cubicBezTo>
                        <a:pt x="43909" y="46976"/>
                        <a:pt x="43616" y="48902"/>
                        <a:pt x="42602" y="48471"/>
                      </a:cubicBezTo>
                      <a:cubicBezTo>
                        <a:pt x="41879" y="48241"/>
                        <a:pt x="41743" y="46976"/>
                        <a:pt x="40865" y="47407"/>
                      </a:cubicBezTo>
                      <a:cubicBezTo>
                        <a:pt x="41157" y="48672"/>
                        <a:pt x="40572" y="53790"/>
                        <a:pt x="41743" y="54221"/>
                      </a:cubicBezTo>
                      <a:cubicBezTo>
                        <a:pt x="41743" y="55515"/>
                        <a:pt x="40279" y="55285"/>
                        <a:pt x="40279" y="56377"/>
                      </a:cubicBezTo>
                      <a:cubicBezTo>
                        <a:pt x="39694" y="56578"/>
                        <a:pt x="39421" y="55716"/>
                        <a:pt x="39557" y="54853"/>
                      </a:cubicBezTo>
                      <a:cubicBezTo>
                        <a:pt x="38835" y="55083"/>
                        <a:pt x="38542" y="54451"/>
                        <a:pt x="37957" y="54451"/>
                      </a:cubicBezTo>
                      <a:cubicBezTo>
                        <a:pt x="37957" y="53790"/>
                        <a:pt x="37957" y="53157"/>
                        <a:pt x="37957" y="52726"/>
                      </a:cubicBezTo>
                      <a:lnTo>
                        <a:pt x="37820" y="52956"/>
                      </a:lnTo>
                      <a:cubicBezTo>
                        <a:pt x="37528" y="53157"/>
                        <a:pt x="37098" y="53157"/>
                        <a:pt x="36669" y="53157"/>
                      </a:cubicBezTo>
                      <a:cubicBezTo>
                        <a:pt x="36805" y="53387"/>
                        <a:pt x="36669" y="53790"/>
                        <a:pt x="36669" y="54221"/>
                      </a:cubicBezTo>
                      <a:cubicBezTo>
                        <a:pt x="35791" y="53588"/>
                        <a:pt x="34776" y="53588"/>
                        <a:pt x="33761" y="53387"/>
                      </a:cubicBezTo>
                      <a:cubicBezTo>
                        <a:pt x="32883" y="52956"/>
                        <a:pt x="32024" y="52295"/>
                        <a:pt x="31009" y="52726"/>
                      </a:cubicBezTo>
                      <a:cubicBezTo>
                        <a:pt x="31009" y="53790"/>
                        <a:pt x="30580" y="55285"/>
                        <a:pt x="29995" y="56377"/>
                      </a:cubicBezTo>
                      <a:cubicBezTo>
                        <a:pt x="29565" y="57010"/>
                        <a:pt x="28980" y="56808"/>
                        <a:pt x="28394" y="57211"/>
                      </a:cubicBezTo>
                      <a:cubicBezTo>
                        <a:pt x="28394" y="57872"/>
                        <a:pt x="28824" y="58505"/>
                        <a:pt x="28687" y="59367"/>
                      </a:cubicBezTo>
                      <a:cubicBezTo>
                        <a:pt x="28258" y="59367"/>
                        <a:pt x="27965" y="59568"/>
                        <a:pt x="27828" y="60201"/>
                      </a:cubicBezTo>
                      <a:cubicBezTo>
                        <a:pt x="26950" y="60201"/>
                        <a:pt x="26092" y="59568"/>
                        <a:pt x="25213" y="60000"/>
                      </a:cubicBezTo>
                      <a:cubicBezTo>
                        <a:pt x="24921" y="60632"/>
                        <a:pt x="25213" y="61494"/>
                        <a:pt x="24921" y="62127"/>
                      </a:cubicBezTo>
                      <a:cubicBezTo>
                        <a:pt x="23906" y="61264"/>
                        <a:pt x="24042" y="60201"/>
                        <a:pt x="22598" y="60201"/>
                      </a:cubicBezTo>
                      <a:cubicBezTo>
                        <a:pt x="22462" y="59367"/>
                        <a:pt x="22462" y="55515"/>
                        <a:pt x="23613" y="56578"/>
                      </a:cubicBezTo>
                      <a:cubicBezTo>
                        <a:pt x="24335" y="57010"/>
                        <a:pt x="24628" y="57211"/>
                        <a:pt x="25506" y="57010"/>
                      </a:cubicBezTo>
                      <a:cubicBezTo>
                        <a:pt x="26365" y="56808"/>
                        <a:pt x="26814" y="56147"/>
                        <a:pt x="27672" y="55716"/>
                      </a:cubicBezTo>
                      <a:cubicBezTo>
                        <a:pt x="27536" y="54853"/>
                        <a:pt x="26657" y="55083"/>
                        <a:pt x="26521" y="54020"/>
                      </a:cubicBezTo>
                      <a:cubicBezTo>
                        <a:pt x="26365" y="53387"/>
                        <a:pt x="26814" y="52525"/>
                        <a:pt x="26814" y="51662"/>
                      </a:cubicBezTo>
                      <a:cubicBezTo>
                        <a:pt x="26950" y="50167"/>
                        <a:pt x="26228" y="50800"/>
                        <a:pt x="26228" y="50167"/>
                      </a:cubicBezTo>
                      <a:cubicBezTo>
                        <a:pt x="26092" y="49333"/>
                        <a:pt x="26365" y="48040"/>
                        <a:pt x="26950" y="47810"/>
                      </a:cubicBezTo>
                      <a:cubicBezTo>
                        <a:pt x="28394" y="49966"/>
                        <a:pt x="28550" y="46545"/>
                        <a:pt x="28394" y="45251"/>
                      </a:cubicBezTo>
                      <a:cubicBezTo>
                        <a:pt x="27965" y="45251"/>
                        <a:pt x="27536" y="45251"/>
                        <a:pt x="27243" y="45050"/>
                      </a:cubicBezTo>
                      <a:cubicBezTo>
                        <a:pt x="27087" y="43756"/>
                        <a:pt x="27243" y="42692"/>
                        <a:pt x="27243" y="41629"/>
                      </a:cubicBezTo>
                      <a:cubicBezTo>
                        <a:pt x="26092" y="41427"/>
                        <a:pt x="25799" y="41629"/>
                        <a:pt x="25077" y="42290"/>
                      </a:cubicBezTo>
                      <a:cubicBezTo>
                        <a:pt x="24628" y="42692"/>
                        <a:pt x="23320" y="44187"/>
                        <a:pt x="23613" y="42290"/>
                      </a:cubicBezTo>
                      <a:cubicBezTo>
                        <a:pt x="22462" y="42060"/>
                        <a:pt x="21018" y="41859"/>
                        <a:pt x="19847" y="41629"/>
                      </a:cubicBezTo>
                      <a:cubicBezTo>
                        <a:pt x="18832" y="41197"/>
                        <a:pt x="19125" y="39501"/>
                        <a:pt x="20139" y="39501"/>
                      </a:cubicBezTo>
                      <a:cubicBezTo>
                        <a:pt x="20139" y="38639"/>
                        <a:pt x="19847" y="37144"/>
                        <a:pt x="20861" y="37374"/>
                      </a:cubicBezTo>
                      <a:cubicBezTo>
                        <a:pt x="21018" y="36310"/>
                        <a:pt x="21018" y="35448"/>
                        <a:pt x="21018" y="34384"/>
                      </a:cubicBezTo>
                      <a:cubicBezTo>
                        <a:pt x="20139" y="34384"/>
                        <a:pt x="18832" y="33953"/>
                        <a:pt x="18246" y="35016"/>
                      </a:cubicBezTo>
                      <a:cubicBezTo>
                        <a:pt x="17973" y="36080"/>
                        <a:pt x="18246" y="37144"/>
                        <a:pt x="17524" y="37776"/>
                      </a:cubicBezTo>
                      <a:cubicBezTo>
                        <a:pt x="16958" y="38207"/>
                        <a:pt x="15944" y="38207"/>
                        <a:pt x="15495" y="37374"/>
                      </a:cubicBezTo>
                      <a:cubicBezTo>
                        <a:pt x="15221" y="36712"/>
                        <a:pt x="15221" y="35649"/>
                        <a:pt x="14636" y="35448"/>
                      </a:cubicBezTo>
                      <a:cubicBezTo>
                        <a:pt x="13465" y="37776"/>
                        <a:pt x="16080" y="39501"/>
                        <a:pt x="16080" y="41859"/>
                      </a:cubicBezTo>
                      <a:cubicBezTo>
                        <a:pt x="15495" y="42060"/>
                        <a:pt x="15358" y="41197"/>
                        <a:pt x="14929" y="40766"/>
                      </a:cubicBezTo>
                      <a:cubicBezTo>
                        <a:pt x="14636" y="40134"/>
                        <a:pt x="14207" y="40766"/>
                        <a:pt x="14343" y="39702"/>
                      </a:cubicBezTo>
                      <a:cubicBezTo>
                        <a:pt x="12899" y="39271"/>
                        <a:pt x="13914" y="41427"/>
                        <a:pt x="13914" y="42290"/>
                      </a:cubicBezTo>
                      <a:cubicBezTo>
                        <a:pt x="13914" y="43124"/>
                        <a:pt x="13036" y="43124"/>
                        <a:pt x="12743" y="43756"/>
                      </a:cubicBezTo>
                      <a:cubicBezTo>
                        <a:pt x="12450" y="44417"/>
                        <a:pt x="12743" y="45251"/>
                        <a:pt x="12743" y="45912"/>
                      </a:cubicBezTo>
                      <a:cubicBezTo>
                        <a:pt x="13172" y="46114"/>
                        <a:pt x="13914" y="46315"/>
                        <a:pt x="14051" y="46976"/>
                      </a:cubicBezTo>
                      <a:cubicBezTo>
                        <a:pt x="13465" y="47407"/>
                        <a:pt x="13914" y="48471"/>
                        <a:pt x="13621" y="49333"/>
                      </a:cubicBezTo>
                      <a:cubicBezTo>
                        <a:pt x="13465" y="49966"/>
                        <a:pt x="13036" y="50397"/>
                        <a:pt x="12743" y="51030"/>
                      </a:cubicBezTo>
                      <a:cubicBezTo>
                        <a:pt x="13465" y="51030"/>
                        <a:pt x="14343" y="51030"/>
                        <a:pt x="15065" y="51030"/>
                      </a:cubicBezTo>
                      <a:cubicBezTo>
                        <a:pt x="15065" y="52093"/>
                        <a:pt x="15065" y="53387"/>
                        <a:pt x="15358" y="54221"/>
                      </a:cubicBezTo>
                      <a:cubicBezTo>
                        <a:pt x="15651" y="55083"/>
                        <a:pt x="15944" y="55946"/>
                        <a:pt x="15495" y="56808"/>
                      </a:cubicBezTo>
                      <a:cubicBezTo>
                        <a:pt x="15065" y="57441"/>
                        <a:pt x="14636" y="57872"/>
                        <a:pt x="14636" y="58936"/>
                      </a:cubicBezTo>
                      <a:cubicBezTo>
                        <a:pt x="14480" y="59770"/>
                        <a:pt x="14636" y="60833"/>
                        <a:pt x="14636" y="61696"/>
                      </a:cubicBezTo>
                      <a:cubicBezTo>
                        <a:pt x="14636" y="63191"/>
                        <a:pt x="14480" y="64916"/>
                        <a:pt x="13465" y="65749"/>
                      </a:cubicBezTo>
                      <a:cubicBezTo>
                        <a:pt x="12314" y="66813"/>
                        <a:pt x="10713" y="67043"/>
                        <a:pt x="9425" y="67676"/>
                      </a:cubicBezTo>
                      <a:cubicBezTo>
                        <a:pt x="9425" y="68969"/>
                        <a:pt x="9855" y="69372"/>
                        <a:pt x="9133" y="70234"/>
                      </a:cubicBezTo>
                      <a:cubicBezTo>
                        <a:pt x="9562" y="70666"/>
                        <a:pt x="12021" y="71729"/>
                        <a:pt x="11299" y="72793"/>
                      </a:cubicBezTo>
                      <a:cubicBezTo>
                        <a:pt x="10284" y="74288"/>
                        <a:pt x="8547" y="73454"/>
                        <a:pt x="7669" y="75352"/>
                      </a:cubicBezTo>
                      <a:cubicBezTo>
                        <a:pt x="7532" y="75150"/>
                        <a:pt x="6518" y="74518"/>
                        <a:pt x="6381" y="75150"/>
                      </a:cubicBezTo>
                      <a:cubicBezTo>
                        <a:pt x="6381" y="75352"/>
                        <a:pt x="6381" y="75352"/>
                        <a:pt x="6225" y="75352"/>
                      </a:cubicBezTo>
                      <a:cubicBezTo>
                        <a:pt x="6088" y="75150"/>
                        <a:pt x="6088" y="75150"/>
                        <a:pt x="5932" y="75150"/>
                      </a:cubicBezTo>
                      <a:cubicBezTo>
                        <a:pt x="5932" y="75783"/>
                        <a:pt x="5796" y="76214"/>
                        <a:pt x="5796" y="76645"/>
                      </a:cubicBezTo>
                      <a:cubicBezTo>
                        <a:pt x="5796" y="77709"/>
                        <a:pt x="5796" y="79003"/>
                        <a:pt x="6654" y="79434"/>
                      </a:cubicBezTo>
                      <a:cubicBezTo>
                        <a:pt x="7376" y="79635"/>
                        <a:pt x="7962" y="79204"/>
                        <a:pt x="7825" y="80699"/>
                      </a:cubicBezTo>
                      <a:cubicBezTo>
                        <a:pt x="7825" y="81993"/>
                        <a:pt x="7240" y="83057"/>
                        <a:pt x="6654" y="83890"/>
                      </a:cubicBezTo>
                      <a:cubicBezTo>
                        <a:pt x="5932" y="84954"/>
                        <a:pt x="5639" y="84753"/>
                        <a:pt x="4488" y="84753"/>
                      </a:cubicBezTo>
                      <a:cubicBezTo>
                        <a:pt x="4351" y="85385"/>
                        <a:pt x="4059" y="86248"/>
                        <a:pt x="3610" y="86679"/>
                      </a:cubicBezTo>
                      <a:cubicBezTo>
                        <a:pt x="3044" y="87541"/>
                        <a:pt x="2322" y="86679"/>
                        <a:pt x="1580" y="86909"/>
                      </a:cubicBezTo>
                      <a:cubicBezTo>
                        <a:pt x="1151" y="90071"/>
                        <a:pt x="4781" y="87541"/>
                        <a:pt x="4488" y="90934"/>
                      </a:cubicBezTo>
                      <a:cubicBezTo>
                        <a:pt x="4351" y="90934"/>
                        <a:pt x="0" y="90934"/>
                        <a:pt x="1014" y="92630"/>
                      </a:cubicBezTo>
                      <a:cubicBezTo>
                        <a:pt x="1444" y="93694"/>
                        <a:pt x="1736" y="94556"/>
                        <a:pt x="2166" y="95620"/>
                      </a:cubicBezTo>
                      <a:cubicBezTo>
                        <a:pt x="2322" y="96252"/>
                        <a:pt x="1580" y="97316"/>
                        <a:pt x="1736" y="98380"/>
                      </a:cubicBezTo>
                      <a:cubicBezTo>
                        <a:pt x="1736" y="99041"/>
                        <a:pt x="1873" y="99444"/>
                        <a:pt x="2166" y="99875"/>
                      </a:cubicBezTo>
                      <a:cubicBezTo>
                        <a:pt x="2595" y="100105"/>
                        <a:pt x="3044" y="100536"/>
                        <a:pt x="3473" y="100737"/>
                      </a:cubicBezTo>
                      <a:cubicBezTo>
                        <a:pt x="4917" y="101370"/>
                        <a:pt x="4644" y="99041"/>
                        <a:pt x="5639" y="99041"/>
                      </a:cubicBezTo>
                      <a:cubicBezTo>
                        <a:pt x="5796" y="99041"/>
                        <a:pt x="7240" y="101169"/>
                        <a:pt x="7240" y="100967"/>
                      </a:cubicBezTo>
                      <a:cubicBezTo>
                        <a:pt x="7376" y="102894"/>
                        <a:pt x="7240" y="104791"/>
                        <a:pt x="8255" y="106286"/>
                      </a:cubicBezTo>
                      <a:cubicBezTo>
                        <a:pt x="9269" y="107781"/>
                        <a:pt x="11006" y="106286"/>
                        <a:pt x="12158" y="106516"/>
                      </a:cubicBezTo>
                      <a:cubicBezTo>
                        <a:pt x="13621" y="106717"/>
                        <a:pt x="14207" y="107350"/>
                        <a:pt x="14773" y="109276"/>
                      </a:cubicBezTo>
                      <a:cubicBezTo>
                        <a:pt x="15358" y="111001"/>
                        <a:pt x="15651" y="112065"/>
                        <a:pt x="16958" y="111835"/>
                      </a:cubicBezTo>
                      <a:cubicBezTo>
                        <a:pt x="17680" y="111835"/>
                        <a:pt x="18110" y="112496"/>
                        <a:pt x="18695" y="112266"/>
                      </a:cubicBezTo>
                      <a:cubicBezTo>
                        <a:pt x="19417" y="112065"/>
                        <a:pt x="19847" y="111835"/>
                        <a:pt x="20569" y="112496"/>
                      </a:cubicBezTo>
                      <a:cubicBezTo>
                        <a:pt x="21876" y="113330"/>
                        <a:pt x="23613" y="112266"/>
                        <a:pt x="25077" y="112496"/>
                      </a:cubicBezTo>
                      <a:cubicBezTo>
                        <a:pt x="25799" y="112496"/>
                        <a:pt x="26228" y="112266"/>
                        <a:pt x="26657" y="113330"/>
                      </a:cubicBezTo>
                      <a:cubicBezTo>
                        <a:pt x="26814" y="113761"/>
                        <a:pt x="27536" y="113761"/>
                        <a:pt x="27965" y="113991"/>
                      </a:cubicBezTo>
                      <a:cubicBezTo>
                        <a:pt x="28687" y="114393"/>
                        <a:pt x="28824" y="117613"/>
                        <a:pt x="28550" y="118677"/>
                      </a:cubicBezTo>
                      <a:cubicBezTo>
                        <a:pt x="28394" y="118677"/>
                        <a:pt x="28394" y="118677"/>
                        <a:pt x="28394" y="118677"/>
                      </a:cubicBezTo>
                      <a:cubicBezTo>
                        <a:pt x="28394" y="119971"/>
                        <a:pt x="30131" y="119540"/>
                        <a:pt x="30717" y="119540"/>
                      </a:cubicBezTo>
                      <a:cubicBezTo>
                        <a:pt x="31146" y="119540"/>
                        <a:pt x="31595" y="119741"/>
                        <a:pt x="32024" y="119540"/>
                      </a:cubicBezTo>
                      <a:cubicBezTo>
                        <a:pt x="32610" y="119540"/>
                        <a:pt x="32317" y="118476"/>
                        <a:pt x="32454" y="117815"/>
                      </a:cubicBezTo>
                      <a:cubicBezTo>
                        <a:pt x="32883" y="117815"/>
                        <a:pt x="33468" y="118246"/>
                        <a:pt x="33898" y="118045"/>
                      </a:cubicBezTo>
                      <a:cubicBezTo>
                        <a:pt x="34347" y="117815"/>
                        <a:pt x="34639" y="116981"/>
                        <a:pt x="35069" y="117182"/>
                      </a:cubicBezTo>
                      <a:cubicBezTo>
                        <a:pt x="35205" y="116118"/>
                        <a:pt x="34912" y="115888"/>
                        <a:pt x="34347" y="115457"/>
                      </a:cubicBezTo>
                      <a:cubicBezTo>
                        <a:pt x="34639" y="114825"/>
                        <a:pt x="35069" y="113761"/>
                        <a:pt x="35791" y="113761"/>
                      </a:cubicBezTo>
                      <a:cubicBezTo>
                        <a:pt x="35791" y="113128"/>
                        <a:pt x="36083" y="113128"/>
                        <a:pt x="36376" y="112898"/>
                      </a:cubicBezTo>
                      <a:cubicBezTo>
                        <a:pt x="36942" y="112496"/>
                        <a:pt x="36942" y="111432"/>
                        <a:pt x="36805" y="110771"/>
                      </a:cubicBezTo>
                      <a:cubicBezTo>
                        <a:pt x="37528" y="110570"/>
                        <a:pt x="37684" y="110138"/>
                        <a:pt x="37684" y="109276"/>
                      </a:cubicBezTo>
                      <a:cubicBezTo>
                        <a:pt x="38679" y="109276"/>
                        <a:pt x="39264" y="108413"/>
                        <a:pt x="40143" y="108212"/>
                      </a:cubicBezTo>
                      <a:cubicBezTo>
                        <a:pt x="40572" y="108011"/>
                        <a:pt x="41879" y="107781"/>
                        <a:pt x="41879" y="108845"/>
                      </a:cubicBezTo>
                      <a:cubicBezTo>
                        <a:pt x="42172" y="108413"/>
                        <a:pt x="42738" y="108643"/>
                        <a:pt x="43187" y="108643"/>
                      </a:cubicBezTo>
                      <a:cubicBezTo>
                        <a:pt x="43909" y="107149"/>
                        <a:pt x="44475" y="106286"/>
                        <a:pt x="45939" y="106717"/>
                      </a:cubicBezTo>
                      <a:cubicBezTo>
                        <a:pt x="47246" y="107149"/>
                        <a:pt x="47383" y="110138"/>
                        <a:pt x="48261" y="111633"/>
                      </a:cubicBezTo>
                      <a:cubicBezTo>
                        <a:pt x="47968" y="111633"/>
                        <a:pt x="47676" y="111835"/>
                        <a:pt x="47519" y="112266"/>
                      </a:cubicBezTo>
                      <a:cubicBezTo>
                        <a:pt x="47519" y="112065"/>
                        <a:pt x="47383" y="111633"/>
                        <a:pt x="47383" y="111432"/>
                      </a:cubicBezTo>
                      <a:cubicBezTo>
                        <a:pt x="46953" y="111835"/>
                        <a:pt x="46075" y="111432"/>
                        <a:pt x="45509" y="111432"/>
                      </a:cubicBezTo>
                      <a:cubicBezTo>
                        <a:pt x="45802" y="112266"/>
                        <a:pt x="45939" y="114623"/>
                        <a:pt x="46661" y="114825"/>
                      </a:cubicBezTo>
                      <a:cubicBezTo>
                        <a:pt x="46661" y="114393"/>
                        <a:pt x="47246" y="112697"/>
                        <a:pt x="47519" y="113761"/>
                      </a:cubicBezTo>
                      <a:cubicBezTo>
                        <a:pt x="48105" y="114825"/>
                        <a:pt x="48261" y="114393"/>
                        <a:pt x="48983" y="114623"/>
                      </a:cubicBezTo>
                      <a:cubicBezTo>
                        <a:pt x="51149" y="115256"/>
                        <a:pt x="52750" y="113560"/>
                        <a:pt x="54623" y="113560"/>
                      </a:cubicBezTo>
                      <a:cubicBezTo>
                        <a:pt x="54779" y="112266"/>
                        <a:pt x="55638" y="110771"/>
                        <a:pt x="56653" y="111633"/>
                      </a:cubicBezTo>
                      <a:cubicBezTo>
                        <a:pt x="57101" y="111835"/>
                        <a:pt x="57531" y="112266"/>
                        <a:pt x="57960" y="112065"/>
                      </a:cubicBezTo>
                      <a:cubicBezTo>
                        <a:pt x="58389" y="111633"/>
                        <a:pt x="58253" y="110570"/>
                        <a:pt x="58838" y="110771"/>
                      </a:cubicBezTo>
                      <a:cubicBezTo>
                        <a:pt x="58838" y="111633"/>
                        <a:pt x="58682" y="112266"/>
                        <a:pt x="58838" y="112898"/>
                      </a:cubicBezTo>
                      <a:cubicBezTo>
                        <a:pt x="59131" y="113991"/>
                        <a:pt x="59853" y="113128"/>
                        <a:pt x="59990" y="112496"/>
                      </a:cubicBezTo>
                      <a:cubicBezTo>
                        <a:pt x="60868" y="112266"/>
                        <a:pt x="61453" y="113761"/>
                        <a:pt x="62175" y="114192"/>
                      </a:cubicBezTo>
                      <a:cubicBezTo>
                        <a:pt x="63327" y="115055"/>
                        <a:pt x="64634" y="113991"/>
                        <a:pt x="65786" y="113991"/>
                      </a:cubicBezTo>
                      <a:cubicBezTo>
                        <a:pt x="65786" y="113128"/>
                        <a:pt x="65786" y="112496"/>
                        <a:pt x="65786" y="111633"/>
                      </a:cubicBezTo>
                      <a:cubicBezTo>
                        <a:pt x="66664" y="111432"/>
                        <a:pt x="67523" y="112266"/>
                        <a:pt x="68401" y="112266"/>
                      </a:cubicBezTo>
                      <a:cubicBezTo>
                        <a:pt x="68401" y="112065"/>
                        <a:pt x="68401" y="111835"/>
                        <a:pt x="68401" y="111432"/>
                      </a:cubicBezTo>
                      <a:cubicBezTo>
                        <a:pt x="68694" y="111432"/>
                        <a:pt x="68986" y="111432"/>
                        <a:pt x="69260" y="111432"/>
                      </a:cubicBezTo>
                      <a:cubicBezTo>
                        <a:pt x="69416" y="110771"/>
                        <a:pt x="69552" y="108845"/>
                        <a:pt x="70274" y="109707"/>
                      </a:cubicBezTo>
                      <a:cubicBezTo>
                        <a:pt x="70860" y="110340"/>
                        <a:pt x="70723" y="111432"/>
                        <a:pt x="71738" y="111432"/>
                      </a:cubicBezTo>
                      <a:cubicBezTo>
                        <a:pt x="72460" y="111432"/>
                        <a:pt x="73182" y="111633"/>
                        <a:pt x="73182" y="112898"/>
                      </a:cubicBezTo>
                      <a:cubicBezTo>
                        <a:pt x="73182" y="113991"/>
                        <a:pt x="74919" y="113128"/>
                        <a:pt x="75212" y="113128"/>
                      </a:cubicBezTo>
                      <a:cubicBezTo>
                        <a:pt x="76363" y="112898"/>
                        <a:pt x="76949" y="113128"/>
                        <a:pt x="77963" y="113991"/>
                      </a:cubicBezTo>
                      <a:cubicBezTo>
                        <a:pt x="78685" y="114393"/>
                        <a:pt x="79564" y="114393"/>
                        <a:pt x="80422" y="114192"/>
                      </a:cubicBezTo>
                      <a:cubicBezTo>
                        <a:pt x="81301" y="114192"/>
                        <a:pt x="81593" y="113991"/>
                        <a:pt x="82159" y="113128"/>
                      </a:cubicBezTo>
                      <a:cubicBezTo>
                        <a:pt x="82315" y="112898"/>
                        <a:pt x="82745" y="112496"/>
                        <a:pt x="82881" y="112697"/>
                      </a:cubicBezTo>
                      <a:cubicBezTo>
                        <a:pt x="83330" y="113330"/>
                        <a:pt x="83467" y="113330"/>
                        <a:pt x="84052" y="113330"/>
                      </a:cubicBezTo>
                      <a:cubicBezTo>
                        <a:pt x="84189" y="113991"/>
                        <a:pt x="84911" y="113991"/>
                        <a:pt x="85204" y="114825"/>
                      </a:cubicBezTo>
                      <a:cubicBezTo>
                        <a:pt x="85633" y="116550"/>
                        <a:pt x="86511" y="118045"/>
                        <a:pt x="87819" y="118246"/>
                      </a:cubicBezTo>
                      <a:cubicBezTo>
                        <a:pt x="88248" y="118476"/>
                        <a:pt x="88833" y="118476"/>
                        <a:pt x="89126" y="118878"/>
                      </a:cubicBezTo>
                      <a:cubicBezTo>
                        <a:pt x="90570" y="116981"/>
                        <a:pt x="90570" y="112065"/>
                        <a:pt x="90707" y="110340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+mn-cs"/>
                    <a:sym typeface="Source Sans Pro"/>
                  </a:endParaRPr>
                </a:p>
              </p:txBody>
            </p:sp>
            <p:sp>
              <p:nvSpPr>
                <p:cNvPr id="107" name="Shape 2588">
                  <a:extLst>
                    <a:ext uri="{FF2B5EF4-FFF2-40B4-BE49-F238E27FC236}">
                      <a16:creationId xmlns:a16="http://schemas.microsoft.com/office/drawing/2014/main" id="{02BCD538-3DE7-BF0A-D651-3C8CEFBF02F0}"/>
                    </a:ext>
                  </a:extLst>
                </p:cNvPr>
                <p:cNvSpPr/>
                <p:nvPr/>
              </p:nvSpPr>
              <p:spPr>
                <a:xfrm>
                  <a:off x="4205961" y="3117081"/>
                  <a:ext cx="997562" cy="81536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85478" y="111577"/>
                      </a:moveTo>
                      <a:lnTo>
                        <a:pt x="85478" y="111577"/>
                      </a:lnTo>
                      <a:lnTo>
                        <a:pt x="85478" y="111817"/>
                      </a:lnTo>
                      <a:cubicBezTo>
                        <a:pt x="86934" y="112330"/>
                        <a:pt x="89622" y="115104"/>
                        <a:pt x="89818" y="116405"/>
                      </a:cubicBezTo>
                      <a:cubicBezTo>
                        <a:pt x="90041" y="117671"/>
                        <a:pt x="88782" y="117158"/>
                        <a:pt x="88166" y="117158"/>
                      </a:cubicBezTo>
                      <a:cubicBezTo>
                        <a:pt x="87970" y="117911"/>
                        <a:pt x="87326" y="117671"/>
                        <a:pt x="87130" y="118185"/>
                      </a:cubicBezTo>
                      <a:cubicBezTo>
                        <a:pt x="87130" y="119452"/>
                        <a:pt x="88586" y="119178"/>
                        <a:pt x="89006" y="119178"/>
                      </a:cubicBezTo>
                      <a:cubicBezTo>
                        <a:pt x="89006" y="118938"/>
                        <a:pt x="89202" y="118699"/>
                        <a:pt x="89202" y="118425"/>
                      </a:cubicBezTo>
                      <a:cubicBezTo>
                        <a:pt x="89426" y="118425"/>
                        <a:pt x="89622" y="118425"/>
                        <a:pt x="89818" y="118425"/>
                      </a:cubicBezTo>
                      <a:cubicBezTo>
                        <a:pt x="90041" y="118425"/>
                        <a:pt x="90041" y="118425"/>
                        <a:pt x="90041" y="118425"/>
                      </a:cubicBezTo>
                      <a:cubicBezTo>
                        <a:pt x="90041" y="118938"/>
                        <a:pt x="90041" y="119178"/>
                        <a:pt x="90041" y="119691"/>
                      </a:cubicBezTo>
                      <a:cubicBezTo>
                        <a:pt x="90657" y="119452"/>
                        <a:pt x="91273" y="119965"/>
                        <a:pt x="91917" y="119691"/>
                      </a:cubicBezTo>
                      <a:cubicBezTo>
                        <a:pt x="92113" y="119691"/>
                        <a:pt x="92337" y="118938"/>
                        <a:pt x="92533" y="118938"/>
                      </a:cubicBezTo>
                      <a:cubicBezTo>
                        <a:pt x="92953" y="118938"/>
                        <a:pt x="93373" y="118938"/>
                        <a:pt x="93989" y="118938"/>
                      </a:cubicBezTo>
                      <a:cubicBezTo>
                        <a:pt x="93989" y="117911"/>
                        <a:pt x="93793" y="115891"/>
                        <a:pt x="94605" y="115378"/>
                      </a:cubicBezTo>
                      <a:cubicBezTo>
                        <a:pt x="95445" y="114864"/>
                        <a:pt x="94829" y="113323"/>
                        <a:pt x="95025" y="112330"/>
                      </a:cubicBezTo>
                      <a:cubicBezTo>
                        <a:pt x="95445" y="111303"/>
                        <a:pt x="96677" y="107743"/>
                        <a:pt x="94829" y="107503"/>
                      </a:cubicBezTo>
                      <a:cubicBezTo>
                        <a:pt x="95025" y="106716"/>
                        <a:pt x="95445" y="106236"/>
                        <a:pt x="95445" y="105723"/>
                      </a:cubicBezTo>
                      <a:cubicBezTo>
                        <a:pt x="96481" y="105449"/>
                        <a:pt x="96285" y="106236"/>
                        <a:pt x="96901" y="106990"/>
                      </a:cubicBezTo>
                      <a:cubicBezTo>
                        <a:pt x="97517" y="107743"/>
                        <a:pt x="98357" y="107503"/>
                        <a:pt x="99197" y="107743"/>
                      </a:cubicBezTo>
                      <a:cubicBezTo>
                        <a:pt x="99197" y="108256"/>
                        <a:pt x="99197" y="108770"/>
                        <a:pt x="99197" y="109523"/>
                      </a:cubicBezTo>
                      <a:cubicBezTo>
                        <a:pt x="100009" y="109283"/>
                        <a:pt x="100233" y="109797"/>
                        <a:pt x="100653" y="110550"/>
                      </a:cubicBezTo>
                      <a:cubicBezTo>
                        <a:pt x="101073" y="108770"/>
                        <a:pt x="103565" y="110276"/>
                        <a:pt x="103565" y="108256"/>
                      </a:cubicBezTo>
                      <a:cubicBezTo>
                        <a:pt x="103565" y="107743"/>
                        <a:pt x="102921" y="107229"/>
                        <a:pt x="103145" y="106716"/>
                      </a:cubicBezTo>
                      <a:cubicBezTo>
                        <a:pt x="103145" y="106236"/>
                        <a:pt x="105216" y="106236"/>
                        <a:pt x="105636" y="106236"/>
                      </a:cubicBezTo>
                      <a:cubicBezTo>
                        <a:pt x="105832" y="103155"/>
                        <a:pt x="105412" y="101135"/>
                        <a:pt x="103565" y="99115"/>
                      </a:cubicBezTo>
                      <a:cubicBezTo>
                        <a:pt x="102501" y="98088"/>
                        <a:pt x="102501" y="97335"/>
                        <a:pt x="101073" y="97335"/>
                      </a:cubicBezTo>
                      <a:cubicBezTo>
                        <a:pt x="100849" y="97335"/>
                        <a:pt x="100009" y="97335"/>
                        <a:pt x="99813" y="97061"/>
                      </a:cubicBezTo>
                      <a:cubicBezTo>
                        <a:pt x="99813" y="96821"/>
                        <a:pt x="99589" y="96034"/>
                        <a:pt x="99589" y="96034"/>
                      </a:cubicBezTo>
                      <a:cubicBezTo>
                        <a:pt x="100653" y="96034"/>
                        <a:pt x="101465" y="96547"/>
                        <a:pt x="102305" y="96034"/>
                      </a:cubicBezTo>
                      <a:cubicBezTo>
                        <a:pt x="102921" y="96034"/>
                        <a:pt x="103341" y="95554"/>
                        <a:pt x="103957" y="95281"/>
                      </a:cubicBezTo>
                      <a:cubicBezTo>
                        <a:pt x="104797" y="95041"/>
                        <a:pt x="104377" y="93774"/>
                        <a:pt x="104797" y="92987"/>
                      </a:cubicBezTo>
                      <a:cubicBezTo>
                        <a:pt x="105412" y="91720"/>
                        <a:pt x="107092" y="92233"/>
                        <a:pt x="107932" y="91994"/>
                      </a:cubicBezTo>
                      <a:cubicBezTo>
                        <a:pt x="107932" y="91480"/>
                        <a:pt x="108128" y="90967"/>
                        <a:pt x="108128" y="90727"/>
                      </a:cubicBezTo>
                      <a:cubicBezTo>
                        <a:pt x="108744" y="90727"/>
                        <a:pt x="109388" y="90727"/>
                        <a:pt x="110004" y="90213"/>
                      </a:cubicBezTo>
                      <a:cubicBezTo>
                        <a:pt x="110200" y="89940"/>
                        <a:pt x="110424" y="89460"/>
                        <a:pt x="110620" y="89186"/>
                      </a:cubicBezTo>
                      <a:cubicBezTo>
                        <a:pt x="111460" y="88947"/>
                        <a:pt x="112076" y="89460"/>
                        <a:pt x="112916" y="89460"/>
                      </a:cubicBezTo>
                      <a:cubicBezTo>
                        <a:pt x="113532" y="89460"/>
                        <a:pt x="114148" y="88673"/>
                        <a:pt x="114792" y="88947"/>
                      </a:cubicBezTo>
                      <a:cubicBezTo>
                        <a:pt x="113532" y="87406"/>
                        <a:pt x="110200" y="85386"/>
                        <a:pt x="108548" y="87406"/>
                      </a:cubicBezTo>
                      <a:cubicBezTo>
                        <a:pt x="105832" y="90213"/>
                        <a:pt x="106868" y="85386"/>
                        <a:pt x="105216" y="85386"/>
                      </a:cubicBezTo>
                      <a:cubicBezTo>
                        <a:pt x="105216" y="84873"/>
                        <a:pt x="105832" y="83606"/>
                        <a:pt x="106252" y="83606"/>
                      </a:cubicBezTo>
                      <a:cubicBezTo>
                        <a:pt x="106252" y="82818"/>
                        <a:pt x="106252" y="82339"/>
                        <a:pt x="106252" y="81552"/>
                      </a:cubicBezTo>
                      <a:cubicBezTo>
                        <a:pt x="105636" y="81312"/>
                        <a:pt x="104797" y="81312"/>
                        <a:pt x="105216" y="80285"/>
                      </a:cubicBezTo>
                      <a:cubicBezTo>
                        <a:pt x="105832" y="80285"/>
                        <a:pt x="106448" y="80559"/>
                        <a:pt x="107092" y="80285"/>
                      </a:cubicBezTo>
                      <a:cubicBezTo>
                        <a:pt x="107708" y="80045"/>
                        <a:pt x="107708" y="78778"/>
                        <a:pt x="108744" y="78504"/>
                      </a:cubicBezTo>
                      <a:cubicBezTo>
                        <a:pt x="109164" y="78504"/>
                        <a:pt x="109584" y="78265"/>
                        <a:pt x="110004" y="78265"/>
                      </a:cubicBezTo>
                      <a:cubicBezTo>
                        <a:pt x="110424" y="78265"/>
                        <a:pt x="110816" y="77751"/>
                        <a:pt x="111460" y="77477"/>
                      </a:cubicBezTo>
                      <a:lnTo>
                        <a:pt x="111656" y="77477"/>
                      </a:lnTo>
                      <a:cubicBezTo>
                        <a:pt x="111236" y="76964"/>
                        <a:pt x="111040" y="76485"/>
                        <a:pt x="111040" y="75697"/>
                      </a:cubicBezTo>
                      <a:cubicBezTo>
                        <a:pt x="110816" y="74430"/>
                        <a:pt x="111880" y="73164"/>
                        <a:pt x="111656" y="72410"/>
                      </a:cubicBezTo>
                      <a:cubicBezTo>
                        <a:pt x="111040" y="71144"/>
                        <a:pt x="110620" y="70116"/>
                        <a:pt x="110004" y="68850"/>
                      </a:cubicBezTo>
                      <a:cubicBezTo>
                        <a:pt x="108548" y="66830"/>
                        <a:pt x="114792" y="66830"/>
                        <a:pt x="114988" y="66830"/>
                      </a:cubicBezTo>
                      <a:cubicBezTo>
                        <a:pt x="115408" y="62790"/>
                        <a:pt x="110200" y="65803"/>
                        <a:pt x="110816" y="62037"/>
                      </a:cubicBezTo>
                      <a:cubicBezTo>
                        <a:pt x="111880" y="61763"/>
                        <a:pt x="112916" y="62790"/>
                        <a:pt x="113728" y="61763"/>
                      </a:cubicBezTo>
                      <a:cubicBezTo>
                        <a:pt x="114372" y="61249"/>
                        <a:pt x="114792" y="60222"/>
                        <a:pt x="114988" y="59469"/>
                      </a:cubicBezTo>
                      <a:cubicBezTo>
                        <a:pt x="116640" y="59469"/>
                        <a:pt x="117060" y="59708"/>
                        <a:pt x="118096" y="58442"/>
                      </a:cubicBezTo>
                      <a:cubicBezTo>
                        <a:pt x="118936" y="57449"/>
                        <a:pt x="119776" y="56182"/>
                        <a:pt x="119776" y="54641"/>
                      </a:cubicBezTo>
                      <a:cubicBezTo>
                        <a:pt x="119972" y="52861"/>
                        <a:pt x="119132" y="53375"/>
                        <a:pt x="118096" y="53135"/>
                      </a:cubicBezTo>
                      <a:cubicBezTo>
                        <a:pt x="116864" y="52621"/>
                        <a:pt x="116864" y="51081"/>
                        <a:pt x="116864" y="49814"/>
                      </a:cubicBezTo>
                      <a:cubicBezTo>
                        <a:pt x="116864" y="49300"/>
                        <a:pt x="117060" y="48787"/>
                        <a:pt x="117060" y="48034"/>
                      </a:cubicBezTo>
                      <a:cubicBezTo>
                        <a:pt x="116864" y="48034"/>
                        <a:pt x="116444" y="48034"/>
                        <a:pt x="116444" y="48034"/>
                      </a:cubicBezTo>
                      <a:cubicBezTo>
                        <a:pt x="116444" y="48034"/>
                        <a:pt x="116864" y="48034"/>
                        <a:pt x="117060" y="48034"/>
                      </a:cubicBezTo>
                      <a:cubicBezTo>
                        <a:pt x="117060" y="47007"/>
                        <a:pt x="117060" y="46014"/>
                        <a:pt x="116248" y="45740"/>
                      </a:cubicBezTo>
                      <a:cubicBezTo>
                        <a:pt x="115604" y="45500"/>
                        <a:pt x="113532" y="46767"/>
                        <a:pt x="113952" y="44987"/>
                      </a:cubicBezTo>
                      <a:cubicBezTo>
                        <a:pt x="113952" y="43720"/>
                        <a:pt x="114568" y="43206"/>
                        <a:pt x="113532" y="41940"/>
                      </a:cubicBezTo>
                      <a:cubicBezTo>
                        <a:pt x="112916" y="41152"/>
                        <a:pt x="111656" y="41426"/>
                        <a:pt x="110816" y="41426"/>
                      </a:cubicBezTo>
                      <a:lnTo>
                        <a:pt x="110816" y="41152"/>
                      </a:lnTo>
                      <a:cubicBezTo>
                        <a:pt x="109584" y="41426"/>
                        <a:pt x="109780" y="39646"/>
                        <a:pt x="108744" y="39132"/>
                      </a:cubicBezTo>
                      <a:cubicBezTo>
                        <a:pt x="107932" y="38619"/>
                        <a:pt x="106448" y="39372"/>
                        <a:pt x="105636" y="38619"/>
                      </a:cubicBezTo>
                      <a:cubicBezTo>
                        <a:pt x="104377" y="37112"/>
                        <a:pt x="107092" y="31771"/>
                        <a:pt x="103565" y="34065"/>
                      </a:cubicBezTo>
                      <a:cubicBezTo>
                        <a:pt x="102725" y="33038"/>
                        <a:pt x="103341" y="31771"/>
                        <a:pt x="102725" y="30744"/>
                      </a:cubicBezTo>
                      <a:cubicBezTo>
                        <a:pt x="102305" y="29991"/>
                        <a:pt x="101269" y="30504"/>
                        <a:pt x="100849" y="29477"/>
                      </a:cubicBezTo>
                      <a:cubicBezTo>
                        <a:pt x="100233" y="27697"/>
                        <a:pt x="102921" y="26191"/>
                        <a:pt x="103341" y="24650"/>
                      </a:cubicBezTo>
                      <a:cubicBezTo>
                        <a:pt x="103761" y="22596"/>
                        <a:pt x="102305" y="20336"/>
                        <a:pt x="101073" y="22356"/>
                      </a:cubicBezTo>
                      <a:cubicBezTo>
                        <a:pt x="99813" y="24136"/>
                        <a:pt x="98973" y="22870"/>
                        <a:pt x="99393" y="20815"/>
                      </a:cubicBezTo>
                      <a:cubicBezTo>
                        <a:pt x="97937" y="21089"/>
                        <a:pt x="97097" y="19309"/>
                        <a:pt x="97321" y="17529"/>
                      </a:cubicBezTo>
                      <a:cubicBezTo>
                        <a:pt x="97517" y="15748"/>
                        <a:pt x="98777" y="15475"/>
                        <a:pt x="100009" y="14482"/>
                      </a:cubicBezTo>
                      <a:cubicBezTo>
                        <a:pt x="99589" y="13968"/>
                        <a:pt x="98973" y="14208"/>
                        <a:pt x="98357" y="14208"/>
                      </a:cubicBezTo>
                      <a:cubicBezTo>
                        <a:pt x="98133" y="13215"/>
                        <a:pt x="98553" y="12188"/>
                        <a:pt x="98553" y="11161"/>
                      </a:cubicBezTo>
                      <a:cubicBezTo>
                        <a:pt x="97517" y="10921"/>
                        <a:pt x="96481" y="10407"/>
                        <a:pt x="95865" y="11435"/>
                      </a:cubicBezTo>
                      <a:cubicBezTo>
                        <a:pt x="95445" y="12188"/>
                        <a:pt x="95641" y="14995"/>
                        <a:pt x="94409" y="14208"/>
                      </a:cubicBezTo>
                      <a:cubicBezTo>
                        <a:pt x="93989" y="12427"/>
                        <a:pt x="91497" y="13215"/>
                        <a:pt x="90237" y="13215"/>
                      </a:cubicBezTo>
                      <a:cubicBezTo>
                        <a:pt x="90041" y="12427"/>
                        <a:pt x="90041" y="11674"/>
                        <a:pt x="90041" y="10921"/>
                      </a:cubicBezTo>
                      <a:cubicBezTo>
                        <a:pt x="89202" y="10647"/>
                        <a:pt x="88166" y="8388"/>
                        <a:pt x="87326" y="8627"/>
                      </a:cubicBezTo>
                      <a:cubicBezTo>
                        <a:pt x="86710" y="9380"/>
                        <a:pt x="86710" y="10407"/>
                        <a:pt x="85870" y="10647"/>
                      </a:cubicBezTo>
                      <a:cubicBezTo>
                        <a:pt x="85674" y="9380"/>
                        <a:pt x="85478" y="8901"/>
                        <a:pt x="84638" y="8114"/>
                      </a:cubicBezTo>
                      <a:cubicBezTo>
                        <a:pt x="83994" y="7360"/>
                        <a:pt x="84218" y="6607"/>
                        <a:pt x="83798" y="5820"/>
                      </a:cubicBezTo>
                      <a:cubicBezTo>
                        <a:pt x="83182" y="4553"/>
                        <a:pt x="81502" y="5820"/>
                        <a:pt x="80690" y="5067"/>
                      </a:cubicBezTo>
                      <a:cubicBezTo>
                        <a:pt x="79850" y="4553"/>
                        <a:pt x="80046" y="3526"/>
                        <a:pt x="79850" y="2533"/>
                      </a:cubicBezTo>
                      <a:cubicBezTo>
                        <a:pt x="79010" y="2259"/>
                        <a:pt x="77554" y="3286"/>
                        <a:pt x="77358" y="4553"/>
                      </a:cubicBezTo>
                      <a:cubicBezTo>
                        <a:pt x="76742" y="4553"/>
                        <a:pt x="76518" y="4313"/>
                        <a:pt x="76518" y="3526"/>
                      </a:cubicBezTo>
                      <a:cubicBezTo>
                        <a:pt x="75678" y="3286"/>
                        <a:pt x="75286" y="4827"/>
                        <a:pt x="75286" y="5580"/>
                      </a:cubicBezTo>
                      <a:cubicBezTo>
                        <a:pt x="74447" y="5820"/>
                        <a:pt x="74223" y="4553"/>
                        <a:pt x="74027" y="3800"/>
                      </a:cubicBezTo>
                      <a:cubicBezTo>
                        <a:pt x="73607" y="2773"/>
                        <a:pt x="72795" y="2533"/>
                        <a:pt x="71731" y="2773"/>
                      </a:cubicBezTo>
                      <a:cubicBezTo>
                        <a:pt x="70695" y="2773"/>
                        <a:pt x="70079" y="2533"/>
                        <a:pt x="69239" y="2019"/>
                      </a:cubicBezTo>
                      <a:cubicBezTo>
                        <a:pt x="68203" y="1506"/>
                        <a:pt x="66747" y="2019"/>
                        <a:pt x="65711" y="2019"/>
                      </a:cubicBezTo>
                      <a:cubicBezTo>
                        <a:pt x="65711" y="2533"/>
                        <a:pt x="65515" y="3047"/>
                        <a:pt x="65515" y="3286"/>
                      </a:cubicBezTo>
                      <a:cubicBezTo>
                        <a:pt x="64871" y="3526"/>
                        <a:pt x="64059" y="3526"/>
                        <a:pt x="63835" y="2773"/>
                      </a:cubicBezTo>
                      <a:cubicBezTo>
                        <a:pt x="63639" y="2019"/>
                        <a:pt x="63835" y="992"/>
                        <a:pt x="63415" y="753"/>
                      </a:cubicBezTo>
                      <a:cubicBezTo>
                        <a:pt x="62799" y="0"/>
                        <a:pt x="60307" y="753"/>
                        <a:pt x="59692" y="1266"/>
                      </a:cubicBezTo>
                      <a:cubicBezTo>
                        <a:pt x="59468" y="1266"/>
                        <a:pt x="59048" y="1506"/>
                        <a:pt x="58852" y="1506"/>
                      </a:cubicBezTo>
                      <a:lnTo>
                        <a:pt x="58852" y="1506"/>
                      </a:lnTo>
                      <a:cubicBezTo>
                        <a:pt x="59048" y="1780"/>
                        <a:pt x="59048" y="1780"/>
                        <a:pt x="59272" y="1780"/>
                      </a:cubicBezTo>
                      <a:cubicBezTo>
                        <a:pt x="59468" y="3286"/>
                        <a:pt x="58656" y="4553"/>
                        <a:pt x="58852" y="5820"/>
                      </a:cubicBezTo>
                      <a:cubicBezTo>
                        <a:pt x="59888" y="5820"/>
                        <a:pt x="60727" y="5820"/>
                        <a:pt x="61539" y="5820"/>
                      </a:cubicBezTo>
                      <a:cubicBezTo>
                        <a:pt x="61539" y="6094"/>
                        <a:pt x="61539" y="6094"/>
                        <a:pt x="61539" y="6333"/>
                      </a:cubicBezTo>
                      <a:cubicBezTo>
                        <a:pt x="61343" y="6333"/>
                        <a:pt x="61343" y="6607"/>
                        <a:pt x="61147" y="6607"/>
                      </a:cubicBezTo>
                      <a:cubicBezTo>
                        <a:pt x="60503" y="6607"/>
                        <a:pt x="59692" y="7600"/>
                        <a:pt x="59272" y="8114"/>
                      </a:cubicBezTo>
                      <a:cubicBezTo>
                        <a:pt x="58852" y="7600"/>
                        <a:pt x="58236" y="7874"/>
                        <a:pt x="57592" y="7874"/>
                      </a:cubicBezTo>
                      <a:lnTo>
                        <a:pt x="57592" y="8114"/>
                      </a:lnTo>
                      <a:cubicBezTo>
                        <a:pt x="56556" y="8114"/>
                        <a:pt x="56164" y="9141"/>
                        <a:pt x="55940" y="10407"/>
                      </a:cubicBezTo>
                      <a:cubicBezTo>
                        <a:pt x="54680" y="10407"/>
                        <a:pt x="52804" y="10647"/>
                        <a:pt x="51572" y="9894"/>
                      </a:cubicBezTo>
                      <a:cubicBezTo>
                        <a:pt x="49920" y="9141"/>
                        <a:pt x="50956" y="6847"/>
                        <a:pt x="50956" y="5067"/>
                      </a:cubicBezTo>
                      <a:cubicBezTo>
                        <a:pt x="49920" y="5067"/>
                        <a:pt x="48660" y="4827"/>
                        <a:pt x="47624" y="4827"/>
                      </a:cubicBezTo>
                      <a:cubicBezTo>
                        <a:pt x="47008" y="5067"/>
                        <a:pt x="46364" y="5067"/>
                        <a:pt x="45944" y="5306"/>
                      </a:cubicBezTo>
                      <a:cubicBezTo>
                        <a:pt x="45328" y="5580"/>
                        <a:pt x="45132" y="6094"/>
                        <a:pt x="44517" y="6333"/>
                      </a:cubicBezTo>
                      <a:cubicBezTo>
                        <a:pt x="43873" y="6607"/>
                        <a:pt x="43453" y="6607"/>
                        <a:pt x="42837" y="6607"/>
                      </a:cubicBezTo>
                      <a:cubicBezTo>
                        <a:pt x="41801" y="6607"/>
                        <a:pt x="42025" y="6607"/>
                        <a:pt x="41381" y="7360"/>
                      </a:cubicBezTo>
                      <a:cubicBezTo>
                        <a:pt x="40569" y="8114"/>
                        <a:pt x="39925" y="8627"/>
                        <a:pt x="39085" y="9141"/>
                      </a:cubicBezTo>
                      <a:cubicBezTo>
                        <a:pt x="39085" y="10407"/>
                        <a:pt x="36397" y="9654"/>
                        <a:pt x="35557" y="9654"/>
                      </a:cubicBezTo>
                      <a:cubicBezTo>
                        <a:pt x="33905" y="9654"/>
                        <a:pt x="33289" y="9141"/>
                        <a:pt x="32225" y="7600"/>
                      </a:cubicBezTo>
                      <a:cubicBezTo>
                        <a:pt x="32029" y="7087"/>
                        <a:pt x="31413" y="5820"/>
                        <a:pt x="30993" y="5580"/>
                      </a:cubicBezTo>
                      <a:cubicBezTo>
                        <a:pt x="30573" y="5306"/>
                        <a:pt x="29538" y="5580"/>
                        <a:pt x="29118" y="5580"/>
                      </a:cubicBezTo>
                      <a:cubicBezTo>
                        <a:pt x="28502" y="5580"/>
                        <a:pt x="27886" y="5306"/>
                        <a:pt x="27466" y="5067"/>
                      </a:cubicBezTo>
                      <a:cubicBezTo>
                        <a:pt x="26822" y="5067"/>
                        <a:pt x="26430" y="4827"/>
                        <a:pt x="26206" y="5820"/>
                      </a:cubicBezTo>
                      <a:cubicBezTo>
                        <a:pt x="25590" y="6094"/>
                        <a:pt x="25366" y="5580"/>
                        <a:pt x="24946" y="5306"/>
                      </a:cubicBezTo>
                      <a:cubicBezTo>
                        <a:pt x="24330" y="5067"/>
                        <a:pt x="24554" y="5067"/>
                        <a:pt x="23910" y="5306"/>
                      </a:cubicBezTo>
                      <a:cubicBezTo>
                        <a:pt x="23098" y="5580"/>
                        <a:pt x="22258" y="6094"/>
                        <a:pt x="21222" y="5306"/>
                      </a:cubicBezTo>
                      <a:cubicBezTo>
                        <a:pt x="20998" y="5306"/>
                        <a:pt x="20606" y="4553"/>
                        <a:pt x="20186" y="4313"/>
                      </a:cubicBezTo>
                      <a:cubicBezTo>
                        <a:pt x="19766" y="4313"/>
                        <a:pt x="19570" y="5067"/>
                        <a:pt x="19346" y="5067"/>
                      </a:cubicBezTo>
                      <a:cubicBezTo>
                        <a:pt x="17890" y="5820"/>
                        <a:pt x="17890" y="4553"/>
                        <a:pt x="17694" y="3286"/>
                      </a:cubicBezTo>
                      <a:cubicBezTo>
                        <a:pt x="16854" y="3286"/>
                        <a:pt x="16238" y="5067"/>
                        <a:pt x="16014" y="5820"/>
                      </a:cubicBezTo>
                      <a:cubicBezTo>
                        <a:pt x="15174" y="5820"/>
                        <a:pt x="15398" y="3526"/>
                        <a:pt x="15174" y="2773"/>
                      </a:cubicBezTo>
                      <a:cubicBezTo>
                        <a:pt x="14363" y="992"/>
                        <a:pt x="14363" y="3800"/>
                        <a:pt x="14363" y="4553"/>
                      </a:cubicBezTo>
                      <a:cubicBezTo>
                        <a:pt x="14139" y="6094"/>
                        <a:pt x="13943" y="6847"/>
                        <a:pt x="13747" y="8114"/>
                      </a:cubicBezTo>
                      <a:cubicBezTo>
                        <a:pt x="13327" y="9141"/>
                        <a:pt x="13523" y="10647"/>
                        <a:pt x="12907" y="11674"/>
                      </a:cubicBezTo>
                      <a:cubicBezTo>
                        <a:pt x="11031" y="11674"/>
                        <a:pt x="8959" y="11435"/>
                        <a:pt x="6859" y="11435"/>
                      </a:cubicBezTo>
                      <a:cubicBezTo>
                        <a:pt x="6467" y="11435"/>
                        <a:pt x="5823" y="11435"/>
                        <a:pt x="5431" y="11435"/>
                      </a:cubicBezTo>
                      <a:cubicBezTo>
                        <a:pt x="5207" y="11161"/>
                        <a:pt x="4787" y="10647"/>
                        <a:pt x="4591" y="10647"/>
                      </a:cubicBezTo>
                      <a:cubicBezTo>
                        <a:pt x="3751" y="10921"/>
                        <a:pt x="4171" y="11435"/>
                        <a:pt x="3555" y="11674"/>
                      </a:cubicBezTo>
                      <a:cubicBezTo>
                        <a:pt x="3331" y="11948"/>
                        <a:pt x="2715" y="11948"/>
                        <a:pt x="2295" y="11948"/>
                      </a:cubicBezTo>
                      <a:cubicBezTo>
                        <a:pt x="2099" y="12427"/>
                        <a:pt x="1679" y="12427"/>
                        <a:pt x="1455" y="12941"/>
                      </a:cubicBezTo>
                      <a:cubicBezTo>
                        <a:pt x="1259" y="13694"/>
                        <a:pt x="1679" y="14482"/>
                        <a:pt x="1035" y="14995"/>
                      </a:cubicBezTo>
                      <a:cubicBezTo>
                        <a:pt x="839" y="15748"/>
                        <a:pt x="643" y="16502"/>
                        <a:pt x="419" y="17529"/>
                      </a:cubicBezTo>
                      <a:cubicBezTo>
                        <a:pt x="0" y="20062"/>
                        <a:pt x="0" y="20062"/>
                        <a:pt x="0" y="20062"/>
                      </a:cubicBezTo>
                      <a:cubicBezTo>
                        <a:pt x="643" y="20576"/>
                        <a:pt x="2099" y="20576"/>
                        <a:pt x="2911" y="20815"/>
                      </a:cubicBezTo>
                      <a:cubicBezTo>
                        <a:pt x="4591" y="20815"/>
                        <a:pt x="4171" y="19035"/>
                        <a:pt x="4787" y="17768"/>
                      </a:cubicBezTo>
                      <a:cubicBezTo>
                        <a:pt x="5627" y="16502"/>
                        <a:pt x="7083" y="17529"/>
                        <a:pt x="8315" y="17015"/>
                      </a:cubicBezTo>
                      <a:cubicBezTo>
                        <a:pt x="8539" y="17015"/>
                        <a:pt x="9351" y="16262"/>
                        <a:pt x="9771" y="15988"/>
                      </a:cubicBezTo>
                      <a:cubicBezTo>
                        <a:pt x="10191" y="15748"/>
                        <a:pt x="10415" y="14721"/>
                        <a:pt x="11227" y="14995"/>
                      </a:cubicBezTo>
                      <a:cubicBezTo>
                        <a:pt x="10835" y="15475"/>
                        <a:pt x="10835" y="16776"/>
                        <a:pt x="10611" y="17015"/>
                      </a:cubicBezTo>
                      <a:cubicBezTo>
                        <a:pt x="10191" y="17529"/>
                        <a:pt x="9575" y="17289"/>
                        <a:pt x="8959" y="17529"/>
                      </a:cubicBezTo>
                      <a:cubicBezTo>
                        <a:pt x="8735" y="17768"/>
                        <a:pt x="8315" y="18556"/>
                        <a:pt x="7923" y="18796"/>
                      </a:cubicBezTo>
                      <a:cubicBezTo>
                        <a:pt x="7279" y="19309"/>
                        <a:pt x="7279" y="19309"/>
                        <a:pt x="6467" y="19309"/>
                      </a:cubicBezTo>
                      <a:cubicBezTo>
                        <a:pt x="5823" y="19309"/>
                        <a:pt x="5627" y="19309"/>
                        <a:pt x="5627" y="19549"/>
                      </a:cubicBezTo>
                      <a:cubicBezTo>
                        <a:pt x="5431" y="19549"/>
                        <a:pt x="5431" y="19823"/>
                        <a:pt x="5431" y="20062"/>
                      </a:cubicBezTo>
                      <a:cubicBezTo>
                        <a:pt x="5011" y="20815"/>
                        <a:pt x="5207" y="22870"/>
                        <a:pt x="5207" y="23623"/>
                      </a:cubicBezTo>
                      <a:cubicBezTo>
                        <a:pt x="5823" y="23383"/>
                        <a:pt x="6467" y="23623"/>
                        <a:pt x="6663" y="24650"/>
                      </a:cubicBezTo>
                      <a:cubicBezTo>
                        <a:pt x="6859" y="25677"/>
                        <a:pt x="6243" y="24890"/>
                        <a:pt x="5823" y="25917"/>
                      </a:cubicBezTo>
                      <a:cubicBezTo>
                        <a:pt x="6467" y="25917"/>
                        <a:pt x="7279" y="26191"/>
                        <a:pt x="7923" y="26670"/>
                      </a:cubicBezTo>
                      <a:cubicBezTo>
                        <a:pt x="8959" y="27184"/>
                        <a:pt x="7279" y="27937"/>
                        <a:pt x="7503" y="29238"/>
                      </a:cubicBezTo>
                      <a:cubicBezTo>
                        <a:pt x="8119" y="29238"/>
                        <a:pt x="8119" y="27937"/>
                        <a:pt x="8959" y="27937"/>
                      </a:cubicBezTo>
                      <a:cubicBezTo>
                        <a:pt x="8959" y="28724"/>
                        <a:pt x="8959" y="28964"/>
                        <a:pt x="8539" y="29477"/>
                      </a:cubicBezTo>
                      <a:cubicBezTo>
                        <a:pt x="8315" y="29991"/>
                        <a:pt x="7699" y="29717"/>
                        <a:pt x="8119" y="30504"/>
                      </a:cubicBezTo>
                      <a:cubicBezTo>
                        <a:pt x="8735" y="30231"/>
                        <a:pt x="9351" y="28724"/>
                        <a:pt x="10191" y="29238"/>
                      </a:cubicBezTo>
                      <a:lnTo>
                        <a:pt x="10191" y="29477"/>
                      </a:lnTo>
                      <a:cubicBezTo>
                        <a:pt x="9155" y="29717"/>
                        <a:pt x="9575" y="31497"/>
                        <a:pt x="8539" y="31497"/>
                      </a:cubicBezTo>
                      <a:cubicBezTo>
                        <a:pt x="9155" y="32285"/>
                        <a:pt x="9575" y="32764"/>
                        <a:pt x="9771" y="33791"/>
                      </a:cubicBezTo>
                      <a:cubicBezTo>
                        <a:pt x="11031" y="33791"/>
                        <a:pt x="12291" y="36085"/>
                        <a:pt x="13327" y="36838"/>
                      </a:cubicBezTo>
                      <a:cubicBezTo>
                        <a:pt x="14559" y="37626"/>
                        <a:pt x="15594" y="38379"/>
                        <a:pt x="16854" y="39646"/>
                      </a:cubicBezTo>
                      <a:cubicBezTo>
                        <a:pt x="17274" y="40159"/>
                        <a:pt x="17890" y="40673"/>
                        <a:pt x="18310" y="41152"/>
                      </a:cubicBezTo>
                      <a:cubicBezTo>
                        <a:pt x="18926" y="41940"/>
                        <a:pt x="19346" y="42693"/>
                        <a:pt x="20186" y="43206"/>
                      </a:cubicBezTo>
                      <a:cubicBezTo>
                        <a:pt x="21222" y="43446"/>
                        <a:pt x="23098" y="42693"/>
                        <a:pt x="23098" y="44987"/>
                      </a:cubicBezTo>
                      <a:cubicBezTo>
                        <a:pt x="23490" y="44987"/>
                        <a:pt x="24134" y="44987"/>
                        <a:pt x="24330" y="44747"/>
                      </a:cubicBezTo>
                      <a:cubicBezTo>
                        <a:pt x="24330" y="43720"/>
                        <a:pt x="26626" y="44747"/>
                        <a:pt x="27466" y="44747"/>
                      </a:cubicBezTo>
                      <a:cubicBezTo>
                        <a:pt x="28082" y="44747"/>
                        <a:pt x="28922" y="45226"/>
                        <a:pt x="29734" y="45226"/>
                      </a:cubicBezTo>
                      <a:cubicBezTo>
                        <a:pt x="30377" y="44987"/>
                        <a:pt x="30573" y="44747"/>
                        <a:pt x="31413" y="44747"/>
                      </a:cubicBezTo>
                      <a:cubicBezTo>
                        <a:pt x="31413" y="44473"/>
                        <a:pt x="31413" y="44473"/>
                        <a:pt x="31413" y="44233"/>
                      </a:cubicBezTo>
                      <a:cubicBezTo>
                        <a:pt x="32645" y="43206"/>
                        <a:pt x="34101" y="44233"/>
                        <a:pt x="35557" y="43720"/>
                      </a:cubicBezTo>
                      <a:cubicBezTo>
                        <a:pt x="36201" y="43206"/>
                        <a:pt x="36397" y="42179"/>
                        <a:pt x="37237" y="41940"/>
                      </a:cubicBezTo>
                      <a:cubicBezTo>
                        <a:pt x="37629" y="41940"/>
                        <a:pt x="38469" y="42453"/>
                        <a:pt x="39085" y="42179"/>
                      </a:cubicBezTo>
                      <a:cubicBezTo>
                        <a:pt x="39309" y="41940"/>
                        <a:pt x="39925" y="40673"/>
                        <a:pt x="39505" y="40673"/>
                      </a:cubicBezTo>
                      <a:cubicBezTo>
                        <a:pt x="39085" y="40673"/>
                        <a:pt x="38889" y="40673"/>
                        <a:pt x="38469" y="40673"/>
                      </a:cubicBezTo>
                      <a:cubicBezTo>
                        <a:pt x="38469" y="39885"/>
                        <a:pt x="39085" y="39372"/>
                        <a:pt x="39729" y="39646"/>
                      </a:cubicBezTo>
                      <a:cubicBezTo>
                        <a:pt x="40569" y="40159"/>
                        <a:pt x="39925" y="41152"/>
                        <a:pt x="41185" y="40399"/>
                      </a:cubicBezTo>
                      <a:cubicBezTo>
                        <a:pt x="41185" y="38619"/>
                        <a:pt x="42837" y="37865"/>
                        <a:pt x="43873" y="38105"/>
                      </a:cubicBezTo>
                      <a:cubicBezTo>
                        <a:pt x="43873" y="39646"/>
                        <a:pt x="45132" y="39885"/>
                        <a:pt x="46168" y="39132"/>
                      </a:cubicBezTo>
                      <a:cubicBezTo>
                        <a:pt x="45748" y="39646"/>
                        <a:pt x="45552" y="40159"/>
                        <a:pt x="45132" y="40673"/>
                      </a:cubicBezTo>
                      <a:cubicBezTo>
                        <a:pt x="44713" y="41152"/>
                        <a:pt x="44293" y="41152"/>
                        <a:pt x="44097" y="42179"/>
                      </a:cubicBezTo>
                      <a:cubicBezTo>
                        <a:pt x="43453" y="43446"/>
                        <a:pt x="43061" y="44747"/>
                        <a:pt x="42837" y="46527"/>
                      </a:cubicBezTo>
                      <a:cubicBezTo>
                        <a:pt x="42025" y="46767"/>
                        <a:pt x="41185" y="48273"/>
                        <a:pt x="40345" y="49300"/>
                      </a:cubicBezTo>
                      <a:cubicBezTo>
                        <a:pt x="39925" y="49574"/>
                        <a:pt x="39309" y="50054"/>
                        <a:pt x="38889" y="50567"/>
                      </a:cubicBezTo>
                      <a:cubicBezTo>
                        <a:pt x="38693" y="51081"/>
                        <a:pt x="38889" y="51834"/>
                        <a:pt x="38693" y="52348"/>
                      </a:cubicBezTo>
                      <a:cubicBezTo>
                        <a:pt x="37853" y="52348"/>
                        <a:pt x="37237" y="52108"/>
                        <a:pt x="36397" y="52108"/>
                      </a:cubicBezTo>
                      <a:cubicBezTo>
                        <a:pt x="35977" y="52348"/>
                        <a:pt x="36397" y="52861"/>
                        <a:pt x="35781" y="52621"/>
                      </a:cubicBezTo>
                      <a:cubicBezTo>
                        <a:pt x="35361" y="52348"/>
                        <a:pt x="35557" y="51834"/>
                        <a:pt x="34941" y="51594"/>
                      </a:cubicBezTo>
                      <a:cubicBezTo>
                        <a:pt x="34745" y="51320"/>
                        <a:pt x="34101" y="51594"/>
                        <a:pt x="33905" y="51594"/>
                      </a:cubicBezTo>
                      <a:cubicBezTo>
                        <a:pt x="33485" y="51834"/>
                        <a:pt x="33065" y="52108"/>
                        <a:pt x="32449" y="52621"/>
                      </a:cubicBezTo>
                      <a:cubicBezTo>
                        <a:pt x="32869" y="52621"/>
                        <a:pt x="33289" y="52621"/>
                        <a:pt x="33709" y="52621"/>
                      </a:cubicBezTo>
                      <a:cubicBezTo>
                        <a:pt x="33485" y="53614"/>
                        <a:pt x="32029" y="54402"/>
                        <a:pt x="32029" y="55395"/>
                      </a:cubicBezTo>
                      <a:cubicBezTo>
                        <a:pt x="31805" y="55395"/>
                        <a:pt x="31413" y="55669"/>
                        <a:pt x="31189" y="55669"/>
                      </a:cubicBezTo>
                      <a:cubicBezTo>
                        <a:pt x="31189" y="55669"/>
                        <a:pt x="31189" y="55669"/>
                        <a:pt x="31189" y="55908"/>
                      </a:cubicBezTo>
                      <a:cubicBezTo>
                        <a:pt x="30993" y="55908"/>
                        <a:pt x="30769" y="55908"/>
                        <a:pt x="30573" y="55669"/>
                      </a:cubicBezTo>
                      <a:cubicBezTo>
                        <a:pt x="30769" y="53888"/>
                        <a:pt x="28922" y="54915"/>
                        <a:pt x="28278" y="55395"/>
                      </a:cubicBezTo>
                      <a:cubicBezTo>
                        <a:pt x="28278" y="55669"/>
                        <a:pt x="28278" y="55908"/>
                        <a:pt x="28278" y="56182"/>
                      </a:cubicBezTo>
                      <a:cubicBezTo>
                        <a:pt x="28082" y="56182"/>
                        <a:pt x="27886" y="56182"/>
                        <a:pt x="27662" y="56182"/>
                      </a:cubicBezTo>
                      <a:cubicBezTo>
                        <a:pt x="27242" y="56422"/>
                        <a:pt x="26626" y="55908"/>
                        <a:pt x="26822" y="56935"/>
                      </a:cubicBezTo>
                      <a:cubicBezTo>
                        <a:pt x="26822" y="57175"/>
                        <a:pt x="26626" y="57175"/>
                        <a:pt x="26430" y="57175"/>
                      </a:cubicBezTo>
                      <a:cubicBezTo>
                        <a:pt x="26430" y="56935"/>
                        <a:pt x="26206" y="56422"/>
                        <a:pt x="26206" y="56182"/>
                      </a:cubicBezTo>
                      <a:cubicBezTo>
                        <a:pt x="25170" y="55908"/>
                        <a:pt x="24134" y="56422"/>
                        <a:pt x="23098" y="56422"/>
                      </a:cubicBezTo>
                      <a:lnTo>
                        <a:pt x="23294" y="56422"/>
                      </a:lnTo>
                      <a:cubicBezTo>
                        <a:pt x="23490" y="56661"/>
                        <a:pt x="23490" y="57175"/>
                        <a:pt x="23294" y="57449"/>
                      </a:cubicBezTo>
                      <a:cubicBezTo>
                        <a:pt x="22454" y="57962"/>
                        <a:pt x="22454" y="56661"/>
                        <a:pt x="21838" y="56422"/>
                      </a:cubicBezTo>
                      <a:cubicBezTo>
                        <a:pt x="21418" y="56422"/>
                        <a:pt x="20802" y="56935"/>
                        <a:pt x="20382" y="56935"/>
                      </a:cubicBezTo>
                      <a:cubicBezTo>
                        <a:pt x="19766" y="57175"/>
                        <a:pt x="19150" y="57175"/>
                        <a:pt x="18506" y="57449"/>
                      </a:cubicBezTo>
                      <a:cubicBezTo>
                        <a:pt x="18086" y="57689"/>
                        <a:pt x="17890" y="58202"/>
                        <a:pt x="17470" y="58442"/>
                      </a:cubicBezTo>
                      <a:cubicBezTo>
                        <a:pt x="17470" y="57689"/>
                        <a:pt x="18310" y="57962"/>
                        <a:pt x="18310" y="56935"/>
                      </a:cubicBezTo>
                      <a:cubicBezTo>
                        <a:pt x="16238" y="57175"/>
                        <a:pt x="18086" y="54915"/>
                        <a:pt x="18506" y="53614"/>
                      </a:cubicBezTo>
                      <a:cubicBezTo>
                        <a:pt x="17890" y="54128"/>
                        <a:pt x="17470" y="53614"/>
                        <a:pt x="16854" y="53614"/>
                      </a:cubicBezTo>
                      <a:cubicBezTo>
                        <a:pt x="16434" y="53888"/>
                        <a:pt x="16014" y="54402"/>
                        <a:pt x="15594" y="54402"/>
                      </a:cubicBezTo>
                      <a:cubicBezTo>
                        <a:pt x="14783" y="54128"/>
                        <a:pt x="14363" y="53375"/>
                        <a:pt x="15174" y="52621"/>
                      </a:cubicBezTo>
                      <a:cubicBezTo>
                        <a:pt x="15594" y="52348"/>
                        <a:pt x="16238" y="52861"/>
                        <a:pt x="16238" y="51834"/>
                      </a:cubicBezTo>
                      <a:cubicBezTo>
                        <a:pt x="15594" y="51834"/>
                        <a:pt x="14979" y="51594"/>
                        <a:pt x="14559" y="52108"/>
                      </a:cubicBezTo>
                      <a:cubicBezTo>
                        <a:pt x="14139" y="52348"/>
                        <a:pt x="14559" y="52861"/>
                        <a:pt x="14363" y="53135"/>
                      </a:cubicBezTo>
                      <a:cubicBezTo>
                        <a:pt x="14139" y="53614"/>
                        <a:pt x="13943" y="53614"/>
                        <a:pt x="13747" y="54128"/>
                      </a:cubicBezTo>
                      <a:cubicBezTo>
                        <a:pt x="11871" y="54915"/>
                        <a:pt x="14363" y="58202"/>
                        <a:pt x="14783" y="59469"/>
                      </a:cubicBezTo>
                      <a:cubicBezTo>
                        <a:pt x="15398" y="60496"/>
                        <a:pt x="15594" y="61523"/>
                        <a:pt x="16238" y="62516"/>
                      </a:cubicBezTo>
                      <a:cubicBezTo>
                        <a:pt x="17470" y="65049"/>
                        <a:pt x="19150" y="67069"/>
                        <a:pt x="20382" y="69363"/>
                      </a:cubicBezTo>
                      <a:cubicBezTo>
                        <a:pt x="21222" y="70630"/>
                        <a:pt x="21418" y="71383"/>
                        <a:pt x="22454" y="72171"/>
                      </a:cubicBezTo>
                      <a:cubicBezTo>
                        <a:pt x="23490" y="73164"/>
                        <a:pt x="23910" y="74191"/>
                        <a:pt x="24946" y="75218"/>
                      </a:cubicBezTo>
                      <a:cubicBezTo>
                        <a:pt x="25786" y="76211"/>
                        <a:pt x="26430" y="76964"/>
                        <a:pt x="27046" y="78265"/>
                      </a:cubicBezTo>
                      <a:cubicBezTo>
                        <a:pt x="27466" y="79258"/>
                        <a:pt x="27886" y="80285"/>
                        <a:pt x="28922" y="80045"/>
                      </a:cubicBezTo>
                      <a:cubicBezTo>
                        <a:pt x="28698" y="80285"/>
                        <a:pt x="28698" y="80285"/>
                        <a:pt x="28502" y="80559"/>
                      </a:cubicBezTo>
                      <a:cubicBezTo>
                        <a:pt x="28698" y="83092"/>
                        <a:pt x="31189" y="85626"/>
                        <a:pt x="32645" y="87166"/>
                      </a:cubicBezTo>
                      <a:cubicBezTo>
                        <a:pt x="33485" y="88159"/>
                        <a:pt x="34101" y="89186"/>
                        <a:pt x="34941" y="89940"/>
                      </a:cubicBezTo>
                      <a:cubicBezTo>
                        <a:pt x="35781" y="90727"/>
                        <a:pt x="36201" y="90727"/>
                        <a:pt x="36593" y="91480"/>
                      </a:cubicBezTo>
                      <a:cubicBezTo>
                        <a:pt x="37013" y="92233"/>
                        <a:pt x="37433" y="92747"/>
                        <a:pt x="37853" y="93261"/>
                      </a:cubicBezTo>
                      <a:cubicBezTo>
                        <a:pt x="38693" y="94288"/>
                        <a:pt x="39729" y="94527"/>
                        <a:pt x="40569" y="95554"/>
                      </a:cubicBezTo>
                      <a:cubicBezTo>
                        <a:pt x="41185" y="96034"/>
                        <a:pt x="41381" y="96821"/>
                        <a:pt x="41801" y="97061"/>
                      </a:cubicBezTo>
                      <a:cubicBezTo>
                        <a:pt x="42417" y="97574"/>
                        <a:pt x="42641" y="97574"/>
                        <a:pt x="43257" y="97574"/>
                      </a:cubicBezTo>
                      <a:cubicBezTo>
                        <a:pt x="44517" y="97848"/>
                        <a:pt x="44909" y="99629"/>
                        <a:pt x="46168" y="99355"/>
                      </a:cubicBezTo>
                      <a:cubicBezTo>
                        <a:pt x="46588" y="99355"/>
                        <a:pt x="46784" y="98841"/>
                        <a:pt x="47428" y="98841"/>
                      </a:cubicBezTo>
                      <a:cubicBezTo>
                        <a:pt x="48044" y="98841"/>
                        <a:pt x="48240" y="99355"/>
                        <a:pt x="48884" y="99629"/>
                      </a:cubicBezTo>
                      <a:cubicBezTo>
                        <a:pt x="49500" y="99355"/>
                        <a:pt x="50536" y="99868"/>
                        <a:pt x="51152" y="100621"/>
                      </a:cubicBezTo>
                      <a:cubicBezTo>
                        <a:pt x="51768" y="99868"/>
                        <a:pt x="52804" y="99629"/>
                        <a:pt x="53028" y="99115"/>
                      </a:cubicBezTo>
                      <a:cubicBezTo>
                        <a:pt x="54064" y="99115"/>
                        <a:pt x="55100" y="99355"/>
                        <a:pt x="55940" y="98601"/>
                      </a:cubicBezTo>
                      <a:cubicBezTo>
                        <a:pt x="56780" y="98328"/>
                        <a:pt x="56780" y="97848"/>
                        <a:pt x="57592" y="97574"/>
                      </a:cubicBezTo>
                      <a:cubicBezTo>
                        <a:pt x="58236" y="97574"/>
                        <a:pt x="58656" y="97848"/>
                        <a:pt x="59272" y="97848"/>
                      </a:cubicBezTo>
                      <a:cubicBezTo>
                        <a:pt x="59692" y="96821"/>
                        <a:pt x="60083" y="96308"/>
                        <a:pt x="61147" y="96034"/>
                      </a:cubicBezTo>
                      <a:cubicBezTo>
                        <a:pt x="61763" y="96034"/>
                        <a:pt x="63219" y="96308"/>
                        <a:pt x="63219" y="95041"/>
                      </a:cubicBezTo>
                      <a:cubicBezTo>
                        <a:pt x="62603" y="95281"/>
                        <a:pt x="61763" y="95041"/>
                        <a:pt x="61539" y="96034"/>
                      </a:cubicBezTo>
                      <a:cubicBezTo>
                        <a:pt x="60923" y="94767"/>
                        <a:pt x="63219" y="94288"/>
                        <a:pt x="63835" y="94288"/>
                      </a:cubicBezTo>
                      <a:cubicBezTo>
                        <a:pt x="64871" y="94527"/>
                        <a:pt x="65907" y="94767"/>
                        <a:pt x="66971" y="94014"/>
                      </a:cubicBezTo>
                      <a:cubicBezTo>
                        <a:pt x="67363" y="92987"/>
                        <a:pt x="68203" y="93261"/>
                        <a:pt x="69043" y="92987"/>
                      </a:cubicBezTo>
                      <a:cubicBezTo>
                        <a:pt x="69883" y="92987"/>
                        <a:pt x="70499" y="92507"/>
                        <a:pt x="71115" y="91994"/>
                      </a:cubicBezTo>
                      <a:cubicBezTo>
                        <a:pt x="71955" y="91480"/>
                        <a:pt x="72375" y="90453"/>
                        <a:pt x="73187" y="90453"/>
                      </a:cubicBezTo>
                      <a:cubicBezTo>
                        <a:pt x="73411" y="89940"/>
                        <a:pt x="73411" y="89460"/>
                        <a:pt x="73411" y="89186"/>
                      </a:cubicBezTo>
                      <a:lnTo>
                        <a:pt x="73607" y="88947"/>
                      </a:lnTo>
                      <a:cubicBezTo>
                        <a:pt x="74447" y="87166"/>
                        <a:pt x="75286" y="86139"/>
                        <a:pt x="76518" y="84599"/>
                      </a:cubicBezTo>
                      <a:cubicBezTo>
                        <a:pt x="77778" y="83332"/>
                        <a:pt x="77358" y="81552"/>
                        <a:pt x="77554" y="79532"/>
                      </a:cubicBezTo>
                      <a:cubicBezTo>
                        <a:pt x="78394" y="79532"/>
                        <a:pt x="77974" y="77477"/>
                        <a:pt x="77974" y="76724"/>
                      </a:cubicBezTo>
                      <a:cubicBezTo>
                        <a:pt x="77974" y="76211"/>
                        <a:pt x="78198" y="75457"/>
                        <a:pt x="77974" y="74944"/>
                      </a:cubicBezTo>
                      <a:cubicBezTo>
                        <a:pt x="77974" y="74430"/>
                        <a:pt x="77554" y="74191"/>
                        <a:pt x="77554" y="73677"/>
                      </a:cubicBezTo>
                      <a:cubicBezTo>
                        <a:pt x="77358" y="72650"/>
                        <a:pt x="77554" y="71657"/>
                        <a:pt x="77974" y="70870"/>
                      </a:cubicBezTo>
                      <a:cubicBezTo>
                        <a:pt x="78394" y="70116"/>
                        <a:pt x="79010" y="69603"/>
                        <a:pt x="79234" y="68850"/>
                      </a:cubicBezTo>
                      <a:cubicBezTo>
                        <a:pt x="79430" y="68576"/>
                        <a:pt x="79430" y="68576"/>
                        <a:pt x="79654" y="68336"/>
                      </a:cubicBezTo>
                      <a:cubicBezTo>
                        <a:pt x="79010" y="68336"/>
                        <a:pt x="78394" y="68097"/>
                        <a:pt x="77974" y="67823"/>
                      </a:cubicBezTo>
                      <a:cubicBezTo>
                        <a:pt x="78814" y="67309"/>
                        <a:pt x="78814" y="66556"/>
                        <a:pt x="79010" y="65529"/>
                      </a:cubicBezTo>
                      <a:cubicBezTo>
                        <a:pt x="80046" y="65289"/>
                        <a:pt x="80270" y="66556"/>
                        <a:pt x="81110" y="66556"/>
                      </a:cubicBezTo>
                      <a:cubicBezTo>
                        <a:pt x="81922" y="66556"/>
                        <a:pt x="81726" y="65529"/>
                        <a:pt x="82762" y="65803"/>
                      </a:cubicBezTo>
                      <a:cubicBezTo>
                        <a:pt x="82762" y="65529"/>
                        <a:pt x="82762" y="65289"/>
                        <a:pt x="82762" y="65289"/>
                      </a:cubicBezTo>
                      <a:cubicBezTo>
                        <a:pt x="82146" y="65049"/>
                        <a:pt x="81502" y="65289"/>
                        <a:pt x="80886" y="65049"/>
                      </a:cubicBezTo>
                      <a:cubicBezTo>
                        <a:pt x="81110" y="64536"/>
                        <a:pt x="81502" y="64536"/>
                        <a:pt x="82146" y="64536"/>
                      </a:cubicBezTo>
                      <a:cubicBezTo>
                        <a:pt x="82538" y="61763"/>
                        <a:pt x="85478" y="64776"/>
                        <a:pt x="86290" y="65289"/>
                      </a:cubicBezTo>
                      <a:cubicBezTo>
                        <a:pt x="87326" y="66316"/>
                        <a:pt x="89818" y="66042"/>
                        <a:pt x="91077" y="65289"/>
                      </a:cubicBezTo>
                      <a:cubicBezTo>
                        <a:pt x="91273" y="65289"/>
                        <a:pt x="91273" y="65289"/>
                        <a:pt x="91273" y="65289"/>
                      </a:cubicBezTo>
                      <a:cubicBezTo>
                        <a:pt x="91273" y="65289"/>
                        <a:pt x="91273" y="65289"/>
                        <a:pt x="91077" y="65289"/>
                      </a:cubicBezTo>
                      <a:cubicBezTo>
                        <a:pt x="90657" y="65529"/>
                        <a:pt x="89818" y="67069"/>
                        <a:pt x="89202" y="67309"/>
                      </a:cubicBezTo>
                      <a:cubicBezTo>
                        <a:pt x="88586" y="67823"/>
                        <a:pt x="88586" y="67309"/>
                        <a:pt x="87746" y="67069"/>
                      </a:cubicBezTo>
                      <a:cubicBezTo>
                        <a:pt x="87326" y="67069"/>
                        <a:pt x="86710" y="67069"/>
                        <a:pt x="86290" y="66556"/>
                      </a:cubicBezTo>
                      <a:cubicBezTo>
                        <a:pt x="85254" y="65803"/>
                        <a:pt x="85058" y="64022"/>
                        <a:pt x="83994" y="65803"/>
                      </a:cubicBezTo>
                      <a:cubicBezTo>
                        <a:pt x="83378" y="66556"/>
                        <a:pt x="83602" y="68336"/>
                        <a:pt x="82958" y="68850"/>
                      </a:cubicBezTo>
                      <a:cubicBezTo>
                        <a:pt x="83378" y="69089"/>
                        <a:pt x="83798" y="69363"/>
                        <a:pt x="83798" y="70116"/>
                      </a:cubicBezTo>
                      <a:cubicBezTo>
                        <a:pt x="82958" y="70116"/>
                        <a:pt x="82958" y="72650"/>
                        <a:pt x="82958" y="73437"/>
                      </a:cubicBezTo>
                      <a:cubicBezTo>
                        <a:pt x="83378" y="73677"/>
                        <a:pt x="83798" y="73677"/>
                        <a:pt x="84218" y="73677"/>
                      </a:cubicBezTo>
                      <a:cubicBezTo>
                        <a:pt x="84638" y="72650"/>
                        <a:pt x="87746" y="72410"/>
                        <a:pt x="88362" y="72924"/>
                      </a:cubicBezTo>
                      <a:cubicBezTo>
                        <a:pt x="87326" y="73437"/>
                        <a:pt x="86710" y="74191"/>
                        <a:pt x="85478" y="74191"/>
                      </a:cubicBezTo>
                      <a:cubicBezTo>
                        <a:pt x="84834" y="74191"/>
                        <a:pt x="83602" y="73677"/>
                        <a:pt x="83182" y="74704"/>
                      </a:cubicBezTo>
                      <a:cubicBezTo>
                        <a:pt x="82762" y="75457"/>
                        <a:pt x="83182" y="76485"/>
                        <a:pt x="83182" y="77238"/>
                      </a:cubicBezTo>
                      <a:cubicBezTo>
                        <a:pt x="83182" y="78265"/>
                        <a:pt x="82538" y="79018"/>
                        <a:pt x="82762" y="79771"/>
                      </a:cubicBezTo>
                      <a:cubicBezTo>
                        <a:pt x="82958" y="80045"/>
                        <a:pt x="86514" y="80285"/>
                        <a:pt x="86514" y="80798"/>
                      </a:cubicBezTo>
                      <a:cubicBezTo>
                        <a:pt x="86514" y="81072"/>
                        <a:pt x="86514" y="81072"/>
                        <a:pt x="86514" y="81312"/>
                      </a:cubicBezTo>
                      <a:cubicBezTo>
                        <a:pt x="85254" y="81312"/>
                        <a:pt x="83994" y="81072"/>
                        <a:pt x="82958" y="81312"/>
                      </a:cubicBezTo>
                      <a:cubicBezTo>
                        <a:pt x="83182" y="81552"/>
                        <a:pt x="83182" y="81552"/>
                        <a:pt x="83378" y="81825"/>
                      </a:cubicBezTo>
                      <a:cubicBezTo>
                        <a:pt x="83378" y="82065"/>
                        <a:pt x="83602" y="82339"/>
                        <a:pt x="83602" y="82818"/>
                      </a:cubicBezTo>
                      <a:cubicBezTo>
                        <a:pt x="84414" y="82818"/>
                        <a:pt x="85254" y="82818"/>
                        <a:pt x="85870" y="82065"/>
                      </a:cubicBezTo>
                      <a:cubicBezTo>
                        <a:pt x="86514" y="81552"/>
                        <a:pt x="86934" y="81072"/>
                        <a:pt x="87746" y="81312"/>
                      </a:cubicBezTo>
                      <a:cubicBezTo>
                        <a:pt x="87550" y="81312"/>
                        <a:pt x="87326" y="81552"/>
                        <a:pt x="87326" y="81552"/>
                      </a:cubicBezTo>
                      <a:cubicBezTo>
                        <a:pt x="87130" y="82579"/>
                        <a:pt x="86094" y="83092"/>
                        <a:pt x="85674" y="83845"/>
                      </a:cubicBezTo>
                      <a:cubicBezTo>
                        <a:pt x="85254" y="84359"/>
                        <a:pt x="85254" y="84599"/>
                        <a:pt x="84834" y="84873"/>
                      </a:cubicBezTo>
                      <a:cubicBezTo>
                        <a:pt x="84414" y="85386"/>
                        <a:pt x="83798" y="85112"/>
                        <a:pt x="83994" y="86139"/>
                      </a:cubicBezTo>
                      <a:lnTo>
                        <a:pt x="84218" y="86139"/>
                      </a:lnTo>
                      <a:cubicBezTo>
                        <a:pt x="84218" y="87166"/>
                        <a:pt x="84218" y="87920"/>
                        <a:pt x="83798" y="88673"/>
                      </a:cubicBezTo>
                      <a:cubicBezTo>
                        <a:pt x="83602" y="89186"/>
                        <a:pt x="83378" y="89186"/>
                        <a:pt x="83378" y="89940"/>
                      </a:cubicBezTo>
                      <a:cubicBezTo>
                        <a:pt x="83378" y="90453"/>
                        <a:pt x="83602" y="90727"/>
                        <a:pt x="83798" y="90967"/>
                      </a:cubicBezTo>
                      <a:cubicBezTo>
                        <a:pt x="83602" y="91480"/>
                        <a:pt x="83182" y="91994"/>
                        <a:pt x="83378" y="92747"/>
                      </a:cubicBezTo>
                      <a:cubicBezTo>
                        <a:pt x="83994" y="92747"/>
                        <a:pt x="85254" y="92507"/>
                        <a:pt x="85254" y="93261"/>
                      </a:cubicBezTo>
                      <a:cubicBezTo>
                        <a:pt x="84834" y="93261"/>
                        <a:pt x="84218" y="93774"/>
                        <a:pt x="83994" y="94288"/>
                      </a:cubicBezTo>
                      <a:cubicBezTo>
                        <a:pt x="84834" y="94527"/>
                        <a:pt x="85674" y="94288"/>
                        <a:pt x="86514" y="94288"/>
                      </a:cubicBezTo>
                      <a:cubicBezTo>
                        <a:pt x="86514" y="94527"/>
                        <a:pt x="86514" y="94767"/>
                        <a:pt x="86514" y="95041"/>
                      </a:cubicBezTo>
                      <a:cubicBezTo>
                        <a:pt x="85870" y="94767"/>
                        <a:pt x="85478" y="95041"/>
                        <a:pt x="85058" y="95281"/>
                      </a:cubicBezTo>
                      <a:cubicBezTo>
                        <a:pt x="85674" y="95794"/>
                        <a:pt x="85478" y="96821"/>
                        <a:pt x="85478" y="97574"/>
                      </a:cubicBezTo>
                      <a:cubicBezTo>
                        <a:pt x="86094" y="97574"/>
                        <a:pt x="86934" y="97335"/>
                        <a:pt x="87746" y="97574"/>
                      </a:cubicBezTo>
                      <a:cubicBezTo>
                        <a:pt x="87550" y="98088"/>
                        <a:pt x="87550" y="98601"/>
                        <a:pt x="87550" y="98841"/>
                      </a:cubicBezTo>
                      <a:cubicBezTo>
                        <a:pt x="86710" y="99115"/>
                        <a:pt x="86094" y="99355"/>
                        <a:pt x="85478" y="99629"/>
                      </a:cubicBezTo>
                      <a:cubicBezTo>
                        <a:pt x="85674" y="100108"/>
                        <a:pt x="85870" y="101135"/>
                        <a:pt x="86290" y="101409"/>
                      </a:cubicBezTo>
                      <a:cubicBezTo>
                        <a:pt x="86710" y="101888"/>
                        <a:pt x="87130" y="101888"/>
                        <a:pt x="87746" y="101888"/>
                      </a:cubicBezTo>
                      <a:cubicBezTo>
                        <a:pt x="87970" y="103155"/>
                        <a:pt x="86934" y="102676"/>
                        <a:pt x="86290" y="103155"/>
                      </a:cubicBezTo>
                      <a:cubicBezTo>
                        <a:pt x="86094" y="105209"/>
                        <a:pt x="86094" y="106990"/>
                        <a:pt x="85674" y="108770"/>
                      </a:cubicBezTo>
                      <a:cubicBezTo>
                        <a:pt x="85478" y="109009"/>
                        <a:pt x="85478" y="109523"/>
                        <a:pt x="85254" y="109797"/>
                      </a:cubicBezTo>
                      <a:cubicBezTo>
                        <a:pt x="85058" y="110276"/>
                        <a:pt x="85058" y="110790"/>
                        <a:pt x="85058" y="111064"/>
                      </a:cubicBezTo>
                      <a:cubicBezTo>
                        <a:pt x="85254" y="111303"/>
                        <a:pt x="85478" y="111303"/>
                        <a:pt x="85478" y="111577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08" name="Shape 2589">
                  <a:extLst>
                    <a:ext uri="{FF2B5EF4-FFF2-40B4-BE49-F238E27FC236}">
                      <a16:creationId xmlns:a16="http://schemas.microsoft.com/office/drawing/2014/main" id="{6BCACA34-D1A3-E6AC-8D7A-7D3546589C63}"/>
                    </a:ext>
                  </a:extLst>
                </p:cNvPr>
                <p:cNvSpPr/>
                <p:nvPr/>
              </p:nvSpPr>
              <p:spPr>
                <a:xfrm>
                  <a:off x="4962344" y="3561173"/>
                  <a:ext cx="2053" cy="1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05000" y="0"/>
                        <a:pt x="105000" y="0"/>
                        <a:pt x="105000" y="0"/>
                      </a:cubicBezTo>
                      <a:cubicBezTo>
                        <a:pt x="105000" y="0"/>
                        <a:pt x="105000" y="0"/>
                        <a:pt x="0" y="0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09" name="Shape 2590">
                  <a:extLst>
                    <a:ext uri="{FF2B5EF4-FFF2-40B4-BE49-F238E27FC236}">
                      <a16:creationId xmlns:a16="http://schemas.microsoft.com/office/drawing/2014/main" id="{DBE8CE63-FF0F-4005-A9ED-95DF3D66F109}"/>
                    </a:ext>
                  </a:extLst>
                </p:cNvPr>
                <p:cNvSpPr/>
                <p:nvPr/>
              </p:nvSpPr>
              <p:spPr>
                <a:xfrm>
                  <a:off x="4960292" y="4669863"/>
                  <a:ext cx="107760" cy="16102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81038" y="114616"/>
                      </a:moveTo>
                      <a:lnTo>
                        <a:pt x="81038" y="114616"/>
                      </a:lnTo>
                      <a:cubicBezTo>
                        <a:pt x="87012" y="114616"/>
                        <a:pt x="90909" y="119826"/>
                        <a:pt x="96623" y="118610"/>
                      </a:cubicBezTo>
                      <a:cubicBezTo>
                        <a:pt x="98441" y="114616"/>
                        <a:pt x="96623" y="112011"/>
                        <a:pt x="102337" y="109580"/>
                      </a:cubicBezTo>
                      <a:cubicBezTo>
                        <a:pt x="110129" y="105586"/>
                        <a:pt x="106233" y="97945"/>
                        <a:pt x="106233" y="92735"/>
                      </a:cubicBezTo>
                      <a:cubicBezTo>
                        <a:pt x="108051" y="92735"/>
                        <a:pt x="108051" y="92735"/>
                        <a:pt x="108051" y="92735"/>
                      </a:cubicBezTo>
                      <a:cubicBezTo>
                        <a:pt x="111948" y="85094"/>
                        <a:pt x="98441" y="88914"/>
                        <a:pt x="98441" y="82489"/>
                      </a:cubicBezTo>
                      <a:cubicBezTo>
                        <a:pt x="102337" y="82489"/>
                        <a:pt x="111948" y="82489"/>
                        <a:pt x="111948" y="79884"/>
                      </a:cubicBezTo>
                      <a:cubicBezTo>
                        <a:pt x="114025" y="77279"/>
                        <a:pt x="114025" y="77279"/>
                        <a:pt x="117922" y="77279"/>
                      </a:cubicBezTo>
                      <a:cubicBezTo>
                        <a:pt x="119740" y="70853"/>
                        <a:pt x="114025" y="67033"/>
                        <a:pt x="104415" y="64428"/>
                      </a:cubicBezTo>
                      <a:cubicBezTo>
                        <a:pt x="104415" y="60434"/>
                        <a:pt x="111948" y="52793"/>
                        <a:pt x="108051" y="47583"/>
                      </a:cubicBezTo>
                      <a:cubicBezTo>
                        <a:pt x="117922" y="44978"/>
                        <a:pt x="108051" y="37337"/>
                        <a:pt x="104415" y="34732"/>
                      </a:cubicBezTo>
                      <a:cubicBezTo>
                        <a:pt x="98441" y="30911"/>
                        <a:pt x="94805" y="29522"/>
                        <a:pt x="88831" y="29522"/>
                      </a:cubicBezTo>
                      <a:cubicBezTo>
                        <a:pt x="87012" y="29522"/>
                        <a:pt x="84935" y="29522"/>
                        <a:pt x="84935" y="29522"/>
                      </a:cubicBezTo>
                      <a:cubicBezTo>
                        <a:pt x="73506" y="29522"/>
                        <a:pt x="59999" y="25701"/>
                        <a:pt x="48311" y="24486"/>
                      </a:cubicBezTo>
                      <a:cubicBezTo>
                        <a:pt x="48311" y="14066"/>
                        <a:pt x="36883" y="10246"/>
                        <a:pt x="32987" y="0"/>
                      </a:cubicBezTo>
                      <a:cubicBezTo>
                        <a:pt x="23376" y="0"/>
                        <a:pt x="17402" y="0"/>
                        <a:pt x="15584" y="5036"/>
                      </a:cubicBezTo>
                      <a:cubicBezTo>
                        <a:pt x="9870" y="6425"/>
                        <a:pt x="5974" y="5036"/>
                        <a:pt x="0" y="5036"/>
                      </a:cubicBezTo>
                      <a:cubicBezTo>
                        <a:pt x="3896" y="10246"/>
                        <a:pt x="5974" y="14066"/>
                        <a:pt x="7792" y="19276"/>
                      </a:cubicBezTo>
                      <a:cubicBezTo>
                        <a:pt x="11688" y="24486"/>
                        <a:pt x="11688" y="29522"/>
                        <a:pt x="17402" y="33516"/>
                      </a:cubicBezTo>
                      <a:cubicBezTo>
                        <a:pt x="21298" y="34732"/>
                        <a:pt x="36883" y="38552"/>
                        <a:pt x="40779" y="38552"/>
                      </a:cubicBezTo>
                      <a:cubicBezTo>
                        <a:pt x="34805" y="38552"/>
                        <a:pt x="17402" y="38552"/>
                        <a:pt x="27272" y="44978"/>
                      </a:cubicBezTo>
                      <a:cubicBezTo>
                        <a:pt x="32987" y="48972"/>
                        <a:pt x="44415" y="43762"/>
                        <a:pt x="48311" y="48972"/>
                      </a:cubicBezTo>
                      <a:cubicBezTo>
                        <a:pt x="42597" y="48972"/>
                        <a:pt x="34805" y="47583"/>
                        <a:pt x="30909" y="48972"/>
                      </a:cubicBezTo>
                      <a:cubicBezTo>
                        <a:pt x="38701" y="59218"/>
                        <a:pt x="50389" y="69464"/>
                        <a:pt x="48311" y="82489"/>
                      </a:cubicBezTo>
                      <a:cubicBezTo>
                        <a:pt x="46493" y="82489"/>
                        <a:pt x="46493" y="82489"/>
                        <a:pt x="46493" y="82489"/>
                      </a:cubicBezTo>
                      <a:cubicBezTo>
                        <a:pt x="44415" y="86309"/>
                        <a:pt x="52207" y="87698"/>
                        <a:pt x="54025" y="91519"/>
                      </a:cubicBezTo>
                      <a:cubicBezTo>
                        <a:pt x="57922" y="95340"/>
                        <a:pt x="59999" y="97945"/>
                        <a:pt x="63896" y="101765"/>
                      </a:cubicBezTo>
                      <a:cubicBezTo>
                        <a:pt x="67532" y="106975"/>
                        <a:pt x="65714" y="109580"/>
                        <a:pt x="67532" y="113400"/>
                      </a:cubicBezTo>
                      <a:cubicBezTo>
                        <a:pt x="69610" y="117221"/>
                        <a:pt x="75324" y="117221"/>
                        <a:pt x="79220" y="119826"/>
                      </a:cubicBezTo>
                      <a:lnTo>
                        <a:pt x="81038" y="119826"/>
                      </a:lnTo>
                      <a:cubicBezTo>
                        <a:pt x="81038" y="118610"/>
                        <a:pt x="81038" y="116005"/>
                        <a:pt x="81038" y="114616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10" name="Shape 2591">
                  <a:extLst>
                    <a:ext uri="{FF2B5EF4-FFF2-40B4-BE49-F238E27FC236}">
                      <a16:creationId xmlns:a16="http://schemas.microsoft.com/office/drawing/2014/main" id="{21B6B314-9A76-48E0-793F-433795066FE2}"/>
                    </a:ext>
                  </a:extLst>
                </p:cNvPr>
                <p:cNvSpPr/>
                <p:nvPr/>
              </p:nvSpPr>
              <p:spPr>
                <a:xfrm>
                  <a:off x="5010580" y="4268848"/>
                  <a:ext cx="762540" cy="117330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22564" y="97894"/>
                      </a:moveTo>
                      <a:lnTo>
                        <a:pt x="22564" y="97894"/>
                      </a:lnTo>
                      <a:cubicBezTo>
                        <a:pt x="23406" y="97703"/>
                        <a:pt x="24468" y="98584"/>
                        <a:pt x="23406" y="98774"/>
                      </a:cubicBezTo>
                      <a:cubicBezTo>
                        <a:pt x="23663" y="99131"/>
                        <a:pt x="23956" y="99464"/>
                        <a:pt x="24468" y="99298"/>
                      </a:cubicBezTo>
                      <a:cubicBezTo>
                        <a:pt x="24761" y="98584"/>
                        <a:pt x="25311" y="98417"/>
                        <a:pt x="26373" y="98941"/>
                      </a:cubicBezTo>
                      <a:cubicBezTo>
                        <a:pt x="27728" y="99464"/>
                        <a:pt x="26373" y="99654"/>
                        <a:pt x="26666" y="100178"/>
                      </a:cubicBezTo>
                      <a:cubicBezTo>
                        <a:pt x="27216" y="100178"/>
                        <a:pt x="27728" y="100178"/>
                        <a:pt x="28278" y="100368"/>
                      </a:cubicBezTo>
                      <a:cubicBezTo>
                        <a:pt x="28278" y="100535"/>
                        <a:pt x="28021" y="100892"/>
                        <a:pt x="28278" y="101058"/>
                      </a:cubicBezTo>
                      <a:cubicBezTo>
                        <a:pt x="28278" y="100892"/>
                        <a:pt x="29633" y="100178"/>
                        <a:pt x="29926" y="100178"/>
                      </a:cubicBezTo>
                      <a:cubicBezTo>
                        <a:pt x="29926" y="100535"/>
                        <a:pt x="29926" y="101058"/>
                        <a:pt x="29633" y="101415"/>
                      </a:cubicBezTo>
                      <a:cubicBezTo>
                        <a:pt x="30732" y="101606"/>
                        <a:pt x="30732" y="102129"/>
                        <a:pt x="31282" y="102653"/>
                      </a:cubicBezTo>
                      <a:cubicBezTo>
                        <a:pt x="31538" y="102653"/>
                        <a:pt x="31831" y="102653"/>
                        <a:pt x="32087" y="102653"/>
                      </a:cubicBezTo>
                      <a:cubicBezTo>
                        <a:pt x="32087" y="102129"/>
                        <a:pt x="33736" y="102129"/>
                        <a:pt x="33443" y="102843"/>
                      </a:cubicBezTo>
                      <a:cubicBezTo>
                        <a:pt x="32930" y="103200"/>
                        <a:pt x="32087" y="103367"/>
                        <a:pt x="32087" y="103890"/>
                      </a:cubicBezTo>
                      <a:cubicBezTo>
                        <a:pt x="32087" y="104247"/>
                        <a:pt x="32637" y="104414"/>
                        <a:pt x="32637" y="104961"/>
                      </a:cubicBezTo>
                      <a:cubicBezTo>
                        <a:pt x="32637" y="106008"/>
                        <a:pt x="33186" y="105841"/>
                        <a:pt x="34835" y="106198"/>
                      </a:cubicBezTo>
                      <a:cubicBezTo>
                        <a:pt x="35897" y="106365"/>
                        <a:pt x="37252" y="107959"/>
                        <a:pt x="36996" y="108673"/>
                      </a:cubicBezTo>
                      <a:cubicBezTo>
                        <a:pt x="38351" y="108673"/>
                        <a:pt x="39157" y="109553"/>
                        <a:pt x="39963" y="109910"/>
                      </a:cubicBezTo>
                      <a:cubicBezTo>
                        <a:pt x="41062" y="110434"/>
                        <a:pt x="43516" y="110077"/>
                        <a:pt x="43809" y="110957"/>
                      </a:cubicBezTo>
                      <a:cubicBezTo>
                        <a:pt x="44065" y="112028"/>
                        <a:pt x="44322" y="112552"/>
                        <a:pt x="46227" y="112908"/>
                      </a:cubicBezTo>
                      <a:cubicBezTo>
                        <a:pt x="46776" y="113075"/>
                        <a:pt x="47582" y="113075"/>
                        <a:pt x="48424" y="113075"/>
                      </a:cubicBezTo>
                      <a:cubicBezTo>
                        <a:pt x="49230" y="113075"/>
                        <a:pt x="50586" y="112552"/>
                        <a:pt x="51391" y="112718"/>
                      </a:cubicBezTo>
                      <a:cubicBezTo>
                        <a:pt x="51391" y="113265"/>
                        <a:pt x="51391" y="113789"/>
                        <a:pt x="51391" y="114312"/>
                      </a:cubicBezTo>
                      <a:cubicBezTo>
                        <a:pt x="52234" y="114312"/>
                        <a:pt x="53589" y="114146"/>
                        <a:pt x="54139" y="114669"/>
                      </a:cubicBezTo>
                      <a:cubicBezTo>
                        <a:pt x="54395" y="114860"/>
                        <a:pt x="54395" y="115740"/>
                        <a:pt x="54945" y="115740"/>
                      </a:cubicBezTo>
                      <a:cubicBezTo>
                        <a:pt x="54945" y="115550"/>
                        <a:pt x="54945" y="115550"/>
                        <a:pt x="54945" y="115550"/>
                      </a:cubicBezTo>
                      <a:cubicBezTo>
                        <a:pt x="56043" y="115383"/>
                        <a:pt x="56593" y="116430"/>
                        <a:pt x="57399" y="116787"/>
                      </a:cubicBezTo>
                      <a:cubicBezTo>
                        <a:pt x="58461" y="116977"/>
                        <a:pt x="59853" y="116621"/>
                        <a:pt x="60366" y="117334"/>
                      </a:cubicBezTo>
                      <a:cubicBezTo>
                        <a:pt x="60366" y="117501"/>
                        <a:pt x="60366" y="117668"/>
                        <a:pt x="60366" y="118215"/>
                      </a:cubicBezTo>
                      <a:cubicBezTo>
                        <a:pt x="61208" y="118024"/>
                        <a:pt x="62564" y="117858"/>
                        <a:pt x="63369" y="118215"/>
                      </a:cubicBezTo>
                      <a:cubicBezTo>
                        <a:pt x="63663" y="118381"/>
                        <a:pt x="63919" y="119785"/>
                        <a:pt x="63663" y="119785"/>
                      </a:cubicBezTo>
                      <a:cubicBezTo>
                        <a:pt x="64468" y="119976"/>
                        <a:pt x="65274" y="119619"/>
                        <a:pt x="65824" y="119452"/>
                      </a:cubicBezTo>
                      <a:cubicBezTo>
                        <a:pt x="66923" y="119452"/>
                        <a:pt x="67985" y="119452"/>
                        <a:pt x="68827" y="119619"/>
                      </a:cubicBezTo>
                      <a:cubicBezTo>
                        <a:pt x="71282" y="119785"/>
                        <a:pt x="71282" y="119452"/>
                        <a:pt x="71794" y="118215"/>
                      </a:cubicBezTo>
                      <a:cubicBezTo>
                        <a:pt x="72087" y="117144"/>
                        <a:pt x="73443" y="116430"/>
                        <a:pt x="75091" y="116264"/>
                      </a:cubicBezTo>
                      <a:cubicBezTo>
                        <a:pt x="75897" y="116264"/>
                        <a:pt x="76703" y="116097"/>
                        <a:pt x="77509" y="116430"/>
                      </a:cubicBezTo>
                      <a:cubicBezTo>
                        <a:pt x="77802" y="116787"/>
                        <a:pt x="78058" y="117501"/>
                        <a:pt x="78864" y="117334"/>
                      </a:cubicBezTo>
                      <a:cubicBezTo>
                        <a:pt x="79157" y="117144"/>
                        <a:pt x="79157" y="116787"/>
                        <a:pt x="79157" y="116621"/>
                      </a:cubicBezTo>
                      <a:cubicBezTo>
                        <a:pt x="80769" y="116264"/>
                        <a:pt x="82161" y="116430"/>
                        <a:pt x="83772" y="116787"/>
                      </a:cubicBezTo>
                      <a:cubicBezTo>
                        <a:pt x="84871" y="116787"/>
                        <a:pt x="86776" y="117501"/>
                        <a:pt x="87838" y="117501"/>
                      </a:cubicBezTo>
                      <a:cubicBezTo>
                        <a:pt x="88131" y="116621"/>
                        <a:pt x="88131" y="115550"/>
                        <a:pt x="89230" y="114860"/>
                      </a:cubicBezTo>
                      <a:cubicBezTo>
                        <a:pt x="90586" y="113955"/>
                        <a:pt x="92747" y="114312"/>
                        <a:pt x="94395" y="114312"/>
                      </a:cubicBezTo>
                      <a:cubicBezTo>
                        <a:pt x="94395" y="113789"/>
                        <a:pt x="94395" y="113265"/>
                        <a:pt x="95201" y="112908"/>
                      </a:cubicBezTo>
                      <a:cubicBezTo>
                        <a:pt x="95457" y="112718"/>
                        <a:pt x="96007" y="112718"/>
                        <a:pt x="96007" y="112361"/>
                      </a:cubicBezTo>
                      <a:cubicBezTo>
                        <a:pt x="96300" y="111671"/>
                        <a:pt x="96556" y="110957"/>
                        <a:pt x="96300" y="110267"/>
                      </a:cubicBezTo>
                      <a:cubicBezTo>
                        <a:pt x="95457" y="108839"/>
                        <a:pt x="90293" y="109910"/>
                        <a:pt x="88937" y="108839"/>
                      </a:cubicBezTo>
                      <a:cubicBezTo>
                        <a:pt x="89743" y="108316"/>
                        <a:pt x="91684" y="107602"/>
                        <a:pt x="92490" y="107079"/>
                      </a:cubicBezTo>
                      <a:cubicBezTo>
                        <a:pt x="93296" y="106365"/>
                        <a:pt x="93040" y="105318"/>
                        <a:pt x="93040" y="104247"/>
                      </a:cubicBezTo>
                      <a:cubicBezTo>
                        <a:pt x="92747" y="104414"/>
                        <a:pt x="92490" y="104247"/>
                        <a:pt x="92197" y="104247"/>
                      </a:cubicBezTo>
                      <a:cubicBezTo>
                        <a:pt x="92747" y="103533"/>
                        <a:pt x="92490" y="102296"/>
                        <a:pt x="92490" y="101415"/>
                      </a:cubicBezTo>
                      <a:cubicBezTo>
                        <a:pt x="93846" y="101415"/>
                        <a:pt x="96849" y="101772"/>
                        <a:pt x="97655" y="100701"/>
                      </a:cubicBezTo>
                      <a:cubicBezTo>
                        <a:pt x="98205" y="100011"/>
                        <a:pt x="98205" y="99131"/>
                        <a:pt x="98461" y="98251"/>
                      </a:cubicBezTo>
                      <a:cubicBezTo>
                        <a:pt x="98717" y="97537"/>
                        <a:pt x="102014" y="98060"/>
                        <a:pt x="102564" y="98584"/>
                      </a:cubicBezTo>
                      <a:cubicBezTo>
                        <a:pt x="104175" y="100011"/>
                        <a:pt x="104175" y="97894"/>
                        <a:pt x="105824" y="98251"/>
                      </a:cubicBezTo>
                      <a:cubicBezTo>
                        <a:pt x="106630" y="98584"/>
                        <a:pt x="106886" y="99131"/>
                        <a:pt x="107728" y="99464"/>
                      </a:cubicBezTo>
                      <a:cubicBezTo>
                        <a:pt x="108241" y="99654"/>
                        <a:pt x="109084" y="99654"/>
                        <a:pt x="109890" y="99821"/>
                      </a:cubicBezTo>
                      <a:cubicBezTo>
                        <a:pt x="109890" y="99821"/>
                        <a:pt x="109890" y="100011"/>
                        <a:pt x="110183" y="100011"/>
                      </a:cubicBezTo>
                      <a:cubicBezTo>
                        <a:pt x="110439" y="99298"/>
                        <a:pt x="110695" y="98417"/>
                        <a:pt x="111245" y="98251"/>
                      </a:cubicBezTo>
                      <a:cubicBezTo>
                        <a:pt x="111794" y="98060"/>
                        <a:pt x="113699" y="98060"/>
                        <a:pt x="113443" y="97346"/>
                      </a:cubicBezTo>
                      <a:cubicBezTo>
                        <a:pt x="112087" y="97346"/>
                        <a:pt x="110439" y="96299"/>
                        <a:pt x="112344" y="96133"/>
                      </a:cubicBezTo>
                      <a:cubicBezTo>
                        <a:pt x="113956" y="96133"/>
                        <a:pt x="114249" y="97894"/>
                        <a:pt x="115604" y="97894"/>
                      </a:cubicBezTo>
                      <a:cubicBezTo>
                        <a:pt x="117216" y="97894"/>
                        <a:pt x="115860" y="95776"/>
                        <a:pt x="115860" y="95229"/>
                      </a:cubicBezTo>
                      <a:cubicBezTo>
                        <a:pt x="116153" y="94348"/>
                        <a:pt x="116959" y="94348"/>
                        <a:pt x="118315" y="94348"/>
                      </a:cubicBezTo>
                      <a:cubicBezTo>
                        <a:pt x="118315" y="93991"/>
                        <a:pt x="118058" y="93111"/>
                        <a:pt x="118864" y="93111"/>
                      </a:cubicBezTo>
                      <a:cubicBezTo>
                        <a:pt x="119157" y="92587"/>
                        <a:pt x="119963" y="90469"/>
                        <a:pt x="119157" y="90113"/>
                      </a:cubicBezTo>
                      <a:cubicBezTo>
                        <a:pt x="117765" y="89589"/>
                        <a:pt x="115860" y="89946"/>
                        <a:pt x="114505" y="89946"/>
                      </a:cubicBezTo>
                      <a:cubicBezTo>
                        <a:pt x="114505" y="89589"/>
                        <a:pt x="114249" y="89232"/>
                        <a:pt x="113956" y="88875"/>
                      </a:cubicBezTo>
                      <a:cubicBezTo>
                        <a:pt x="113956" y="88352"/>
                        <a:pt x="113956" y="87804"/>
                        <a:pt x="114249" y="87281"/>
                      </a:cubicBezTo>
                      <a:cubicBezTo>
                        <a:pt x="114249" y="86757"/>
                        <a:pt x="114798" y="85520"/>
                        <a:pt x="113956" y="85163"/>
                      </a:cubicBezTo>
                      <a:cubicBezTo>
                        <a:pt x="113150" y="84806"/>
                        <a:pt x="109633" y="84806"/>
                        <a:pt x="109633" y="85687"/>
                      </a:cubicBezTo>
                      <a:cubicBezTo>
                        <a:pt x="109340" y="85687"/>
                        <a:pt x="109340" y="85687"/>
                        <a:pt x="109084" y="85687"/>
                      </a:cubicBezTo>
                      <a:cubicBezTo>
                        <a:pt x="109084" y="84997"/>
                        <a:pt x="109340" y="84640"/>
                        <a:pt x="109340" y="84116"/>
                      </a:cubicBezTo>
                      <a:cubicBezTo>
                        <a:pt x="109084" y="83926"/>
                        <a:pt x="108791" y="83926"/>
                        <a:pt x="108534" y="83759"/>
                      </a:cubicBezTo>
                      <a:cubicBezTo>
                        <a:pt x="107728" y="83569"/>
                        <a:pt x="107435" y="83926"/>
                        <a:pt x="106630" y="83759"/>
                      </a:cubicBezTo>
                      <a:cubicBezTo>
                        <a:pt x="105824" y="83212"/>
                        <a:pt x="106630" y="83212"/>
                        <a:pt x="107435" y="83212"/>
                      </a:cubicBezTo>
                      <a:cubicBezTo>
                        <a:pt x="107728" y="82522"/>
                        <a:pt x="108534" y="80380"/>
                        <a:pt x="107179" y="80047"/>
                      </a:cubicBezTo>
                      <a:cubicBezTo>
                        <a:pt x="106336" y="79857"/>
                        <a:pt x="104175" y="79857"/>
                        <a:pt x="104432" y="80571"/>
                      </a:cubicBezTo>
                      <a:cubicBezTo>
                        <a:pt x="104175" y="80571"/>
                        <a:pt x="103626" y="80571"/>
                        <a:pt x="103626" y="80571"/>
                      </a:cubicBezTo>
                      <a:cubicBezTo>
                        <a:pt x="103369" y="79690"/>
                        <a:pt x="104432" y="79333"/>
                        <a:pt x="104432" y="78453"/>
                      </a:cubicBezTo>
                      <a:cubicBezTo>
                        <a:pt x="104175" y="78453"/>
                        <a:pt x="103626" y="78453"/>
                        <a:pt x="103369" y="78453"/>
                      </a:cubicBezTo>
                      <a:cubicBezTo>
                        <a:pt x="103369" y="78619"/>
                        <a:pt x="103369" y="78976"/>
                        <a:pt x="103369" y="79167"/>
                      </a:cubicBezTo>
                      <a:cubicBezTo>
                        <a:pt x="103076" y="79167"/>
                        <a:pt x="102820" y="79167"/>
                        <a:pt x="102564" y="79167"/>
                      </a:cubicBezTo>
                      <a:cubicBezTo>
                        <a:pt x="102564" y="78453"/>
                        <a:pt x="100366" y="78619"/>
                        <a:pt x="99560" y="78619"/>
                      </a:cubicBezTo>
                      <a:cubicBezTo>
                        <a:pt x="100109" y="78976"/>
                        <a:pt x="99816" y="79333"/>
                        <a:pt x="99816" y="79690"/>
                      </a:cubicBezTo>
                      <a:cubicBezTo>
                        <a:pt x="99010" y="79857"/>
                        <a:pt x="98461" y="80214"/>
                        <a:pt x="97912" y="80737"/>
                      </a:cubicBezTo>
                      <a:cubicBezTo>
                        <a:pt x="97362" y="81094"/>
                        <a:pt x="96300" y="81094"/>
                        <a:pt x="95457" y="81094"/>
                      </a:cubicBezTo>
                      <a:cubicBezTo>
                        <a:pt x="95457" y="81284"/>
                        <a:pt x="95457" y="81284"/>
                        <a:pt x="95457" y="81451"/>
                      </a:cubicBezTo>
                      <a:cubicBezTo>
                        <a:pt x="94102" y="81451"/>
                        <a:pt x="92490" y="81451"/>
                        <a:pt x="91135" y="81451"/>
                      </a:cubicBezTo>
                      <a:cubicBezTo>
                        <a:pt x="91135" y="81618"/>
                        <a:pt x="91135" y="82165"/>
                        <a:pt x="90586" y="82165"/>
                      </a:cubicBezTo>
                      <a:cubicBezTo>
                        <a:pt x="90586" y="82165"/>
                        <a:pt x="90293" y="81808"/>
                        <a:pt x="90586" y="81618"/>
                      </a:cubicBezTo>
                      <a:cubicBezTo>
                        <a:pt x="88937" y="81618"/>
                        <a:pt x="89230" y="80571"/>
                        <a:pt x="89230" y="79690"/>
                      </a:cubicBezTo>
                      <a:cubicBezTo>
                        <a:pt x="87838" y="79690"/>
                        <a:pt x="85421" y="79690"/>
                        <a:pt x="84322" y="79167"/>
                      </a:cubicBezTo>
                      <a:cubicBezTo>
                        <a:pt x="83516" y="78810"/>
                        <a:pt x="83223" y="78096"/>
                        <a:pt x="81868" y="78262"/>
                      </a:cubicBezTo>
                      <a:cubicBezTo>
                        <a:pt x="81868" y="78619"/>
                        <a:pt x="82417" y="80737"/>
                        <a:pt x="81611" y="80737"/>
                      </a:cubicBezTo>
                      <a:cubicBezTo>
                        <a:pt x="80512" y="80928"/>
                        <a:pt x="79157" y="80737"/>
                        <a:pt x="78058" y="80571"/>
                      </a:cubicBezTo>
                      <a:cubicBezTo>
                        <a:pt x="77802" y="80047"/>
                        <a:pt x="78351" y="79333"/>
                        <a:pt x="78608" y="78810"/>
                      </a:cubicBezTo>
                      <a:cubicBezTo>
                        <a:pt x="80512" y="78810"/>
                        <a:pt x="80512" y="77572"/>
                        <a:pt x="79413" y="76859"/>
                      </a:cubicBezTo>
                      <a:cubicBezTo>
                        <a:pt x="78864" y="76502"/>
                        <a:pt x="78351" y="76502"/>
                        <a:pt x="78058" y="76335"/>
                      </a:cubicBezTo>
                      <a:cubicBezTo>
                        <a:pt x="77252" y="75978"/>
                        <a:pt x="78058" y="75264"/>
                        <a:pt x="78058" y="74741"/>
                      </a:cubicBezTo>
                      <a:cubicBezTo>
                        <a:pt x="77252" y="74741"/>
                        <a:pt x="76446" y="74217"/>
                        <a:pt x="75604" y="74217"/>
                      </a:cubicBezTo>
                      <a:cubicBezTo>
                        <a:pt x="75604" y="73860"/>
                        <a:pt x="75604" y="73670"/>
                        <a:pt x="75897" y="73503"/>
                      </a:cubicBezTo>
                      <a:cubicBezTo>
                        <a:pt x="77802" y="73503"/>
                        <a:pt x="79157" y="74217"/>
                        <a:pt x="79706" y="75431"/>
                      </a:cubicBezTo>
                      <a:cubicBezTo>
                        <a:pt x="80256" y="76502"/>
                        <a:pt x="82417" y="75788"/>
                        <a:pt x="82417" y="77382"/>
                      </a:cubicBezTo>
                      <a:cubicBezTo>
                        <a:pt x="82967" y="77382"/>
                        <a:pt x="83516" y="77215"/>
                        <a:pt x="83516" y="76859"/>
                      </a:cubicBezTo>
                      <a:cubicBezTo>
                        <a:pt x="85677" y="76692"/>
                        <a:pt x="87032" y="77049"/>
                        <a:pt x="88131" y="78262"/>
                      </a:cubicBezTo>
                      <a:cubicBezTo>
                        <a:pt x="88937" y="79857"/>
                        <a:pt x="91684" y="77739"/>
                        <a:pt x="89487" y="77382"/>
                      </a:cubicBezTo>
                      <a:cubicBezTo>
                        <a:pt x="87838" y="77049"/>
                        <a:pt x="87582" y="75431"/>
                        <a:pt x="88681" y="74741"/>
                      </a:cubicBezTo>
                      <a:cubicBezTo>
                        <a:pt x="89487" y="74217"/>
                        <a:pt x="92747" y="75098"/>
                        <a:pt x="92197" y="73860"/>
                      </a:cubicBezTo>
                      <a:cubicBezTo>
                        <a:pt x="91391" y="73860"/>
                        <a:pt x="90842" y="73313"/>
                        <a:pt x="90586" y="72790"/>
                      </a:cubicBezTo>
                      <a:cubicBezTo>
                        <a:pt x="90586" y="72623"/>
                        <a:pt x="90293" y="72433"/>
                        <a:pt x="90293" y="72099"/>
                      </a:cubicBezTo>
                      <a:cubicBezTo>
                        <a:pt x="90036" y="71386"/>
                        <a:pt x="89487" y="71743"/>
                        <a:pt x="88937" y="71386"/>
                      </a:cubicBezTo>
                      <a:cubicBezTo>
                        <a:pt x="88937" y="71743"/>
                        <a:pt x="89487" y="73146"/>
                        <a:pt x="89487" y="73313"/>
                      </a:cubicBezTo>
                      <a:cubicBezTo>
                        <a:pt x="89230" y="73670"/>
                        <a:pt x="87838" y="72623"/>
                        <a:pt x="87032" y="72623"/>
                      </a:cubicBezTo>
                      <a:cubicBezTo>
                        <a:pt x="87032" y="72099"/>
                        <a:pt x="86776" y="71552"/>
                        <a:pt x="86776" y="71195"/>
                      </a:cubicBezTo>
                      <a:cubicBezTo>
                        <a:pt x="86776" y="71195"/>
                        <a:pt x="86776" y="71195"/>
                        <a:pt x="86483" y="71195"/>
                      </a:cubicBezTo>
                      <a:cubicBezTo>
                        <a:pt x="86227" y="71909"/>
                        <a:pt x="84871" y="71552"/>
                        <a:pt x="84065" y="71552"/>
                      </a:cubicBezTo>
                      <a:cubicBezTo>
                        <a:pt x="82161" y="71195"/>
                        <a:pt x="82161" y="72099"/>
                        <a:pt x="81868" y="72980"/>
                      </a:cubicBezTo>
                      <a:cubicBezTo>
                        <a:pt x="81318" y="72980"/>
                        <a:pt x="81062" y="72980"/>
                        <a:pt x="80512" y="72980"/>
                      </a:cubicBezTo>
                      <a:cubicBezTo>
                        <a:pt x="80256" y="72433"/>
                        <a:pt x="78864" y="72790"/>
                        <a:pt x="78058" y="72623"/>
                      </a:cubicBezTo>
                      <a:cubicBezTo>
                        <a:pt x="76703" y="72623"/>
                        <a:pt x="77252" y="71552"/>
                        <a:pt x="77252" y="71029"/>
                      </a:cubicBezTo>
                      <a:cubicBezTo>
                        <a:pt x="76153" y="71029"/>
                        <a:pt x="76153" y="70505"/>
                        <a:pt x="76153" y="70148"/>
                      </a:cubicBezTo>
                      <a:lnTo>
                        <a:pt x="76446" y="70148"/>
                      </a:lnTo>
                      <a:cubicBezTo>
                        <a:pt x="76703" y="69791"/>
                        <a:pt x="76703" y="69958"/>
                        <a:pt x="76959" y="69791"/>
                      </a:cubicBezTo>
                      <a:cubicBezTo>
                        <a:pt x="76959" y="69268"/>
                        <a:pt x="77509" y="69077"/>
                        <a:pt x="78351" y="69077"/>
                      </a:cubicBezTo>
                      <a:cubicBezTo>
                        <a:pt x="78608" y="68364"/>
                        <a:pt x="77509" y="68554"/>
                        <a:pt x="76959" y="68720"/>
                      </a:cubicBezTo>
                      <a:cubicBezTo>
                        <a:pt x="75897" y="68720"/>
                        <a:pt x="75604" y="68030"/>
                        <a:pt x="74542" y="67840"/>
                      </a:cubicBezTo>
                      <a:cubicBezTo>
                        <a:pt x="74798" y="67317"/>
                        <a:pt x="74249" y="67317"/>
                        <a:pt x="73699" y="66960"/>
                      </a:cubicBezTo>
                      <a:cubicBezTo>
                        <a:pt x="73186" y="66603"/>
                        <a:pt x="73186" y="65913"/>
                        <a:pt x="73186" y="65365"/>
                      </a:cubicBezTo>
                      <a:cubicBezTo>
                        <a:pt x="73443" y="65199"/>
                        <a:pt x="73992" y="63438"/>
                        <a:pt x="73992" y="63438"/>
                      </a:cubicBezTo>
                      <a:cubicBezTo>
                        <a:pt x="74249" y="63438"/>
                        <a:pt x="74542" y="63248"/>
                        <a:pt x="74798" y="63248"/>
                      </a:cubicBezTo>
                      <a:cubicBezTo>
                        <a:pt x="75091" y="62201"/>
                        <a:pt x="75347" y="61130"/>
                        <a:pt x="75604" y="59892"/>
                      </a:cubicBezTo>
                      <a:cubicBezTo>
                        <a:pt x="73699" y="59892"/>
                        <a:pt x="73443" y="59535"/>
                        <a:pt x="73699" y="58488"/>
                      </a:cubicBezTo>
                      <a:cubicBezTo>
                        <a:pt x="74249" y="58488"/>
                        <a:pt x="74249" y="57941"/>
                        <a:pt x="74542" y="57608"/>
                      </a:cubicBezTo>
                      <a:cubicBezTo>
                        <a:pt x="75347" y="58132"/>
                        <a:pt x="75897" y="59369"/>
                        <a:pt x="77252" y="59179"/>
                      </a:cubicBezTo>
                      <a:cubicBezTo>
                        <a:pt x="78351" y="59179"/>
                        <a:pt x="79413" y="58845"/>
                        <a:pt x="80256" y="59012"/>
                      </a:cubicBezTo>
                      <a:cubicBezTo>
                        <a:pt x="81611" y="59179"/>
                        <a:pt x="82161" y="59726"/>
                        <a:pt x="82967" y="58845"/>
                      </a:cubicBezTo>
                      <a:cubicBezTo>
                        <a:pt x="83772" y="58132"/>
                        <a:pt x="85128" y="57941"/>
                        <a:pt x="84578" y="56894"/>
                      </a:cubicBezTo>
                      <a:cubicBezTo>
                        <a:pt x="84578" y="56704"/>
                        <a:pt x="83772" y="56704"/>
                        <a:pt x="83772" y="56537"/>
                      </a:cubicBezTo>
                      <a:cubicBezTo>
                        <a:pt x="83223" y="56180"/>
                        <a:pt x="83516" y="55300"/>
                        <a:pt x="83516" y="54776"/>
                      </a:cubicBezTo>
                      <a:cubicBezTo>
                        <a:pt x="83516" y="53706"/>
                        <a:pt x="81318" y="53016"/>
                        <a:pt x="80512" y="52302"/>
                      </a:cubicBezTo>
                      <a:cubicBezTo>
                        <a:pt x="79413" y="51778"/>
                        <a:pt x="81611" y="51231"/>
                        <a:pt x="81611" y="50350"/>
                      </a:cubicBezTo>
                      <a:cubicBezTo>
                        <a:pt x="81868" y="49280"/>
                        <a:pt x="81868" y="48756"/>
                        <a:pt x="83772" y="48756"/>
                      </a:cubicBezTo>
                      <a:cubicBezTo>
                        <a:pt x="83772" y="48399"/>
                        <a:pt x="83772" y="48066"/>
                        <a:pt x="83516" y="47709"/>
                      </a:cubicBezTo>
                      <a:cubicBezTo>
                        <a:pt x="82161" y="47352"/>
                        <a:pt x="82161" y="46281"/>
                        <a:pt x="82417" y="45401"/>
                      </a:cubicBezTo>
                      <a:cubicBezTo>
                        <a:pt x="84065" y="42046"/>
                        <a:pt x="91391" y="44354"/>
                        <a:pt x="95201" y="44354"/>
                      </a:cubicBezTo>
                      <a:cubicBezTo>
                        <a:pt x="95457" y="42569"/>
                        <a:pt x="94102" y="39214"/>
                        <a:pt x="96007" y="37620"/>
                      </a:cubicBezTo>
                      <a:cubicBezTo>
                        <a:pt x="97362" y="37620"/>
                        <a:pt x="98461" y="37810"/>
                        <a:pt x="98461" y="36573"/>
                      </a:cubicBezTo>
                      <a:cubicBezTo>
                        <a:pt x="97912" y="36573"/>
                        <a:pt x="97655" y="36573"/>
                        <a:pt x="97106" y="36573"/>
                      </a:cubicBezTo>
                      <a:cubicBezTo>
                        <a:pt x="96849" y="35859"/>
                        <a:pt x="94652" y="36049"/>
                        <a:pt x="93846" y="35859"/>
                      </a:cubicBezTo>
                      <a:cubicBezTo>
                        <a:pt x="91941" y="35859"/>
                        <a:pt x="90586" y="34979"/>
                        <a:pt x="88681" y="34979"/>
                      </a:cubicBezTo>
                      <a:cubicBezTo>
                        <a:pt x="88131" y="33384"/>
                        <a:pt x="91391" y="34265"/>
                        <a:pt x="92747" y="33932"/>
                      </a:cubicBezTo>
                      <a:cubicBezTo>
                        <a:pt x="93040" y="33384"/>
                        <a:pt x="93846" y="32694"/>
                        <a:pt x="94652" y="32694"/>
                      </a:cubicBezTo>
                      <a:cubicBezTo>
                        <a:pt x="94652" y="32337"/>
                        <a:pt x="94652" y="31980"/>
                        <a:pt x="95201" y="31790"/>
                      </a:cubicBezTo>
                      <a:cubicBezTo>
                        <a:pt x="95201" y="31433"/>
                        <a:pt x="94945" y="31100"/>
                        <a:pt x="94102" y="31100"/>
                      </a:cubicBezTo>
                      <a:cubicBezTo>
                        <a:pt x="94652" y="30386"/>
                        <a:pt x="93846" y="29672"/>
                        <a:pt x="94102" y="29149"/>
                      </a:cubicBezTo>
                      <a:cubicBezTo>
                        <a:pt x="94652" y="29149"/>
                        <a:pt x="94945" y="29149"/>
                        <a:pt x="95457" y="29149"/>
                      </a:cubicBezTo>
                      <a:cubicBezTo>
                        <a:pt x="95750" y="28268"/>
                        <a:pt x="94102" y="27745"/>
                        <a:pt x="94945" y="26864"/>
                      </a:cubicBezTo>
                      <a:cubicBezTo>
                        <a:pt x="96007" y="25794"/>
                        <a:pt x="96007" y="24913"/>
                        <a:pt x="96300" y="23842"/>
                      </a:cubicBezTo>
                      <a:cubicBezTo>
                        <a:pt x="96849" y="22605"/>
                        <a:pt x="95750" y="22962"/>
                        <a:pt x="94652" y="22605"/>
                      </a:cubicBezTo>
                      <a:cubicBezTo>
                        <a:pt x="93040" y="21915"/>
                        <a:pt x="94652" y="20844"/>
                        <a:pt x="95750" y="21011"/>
                      </a:cubicBezTo>
                      <a:cubicBezTo>
                        <a:pt x="96300" y="19083"/>
                        <a:pt x="100366" y="17132"/>
                        <a:pt x="103076" y="16966"/>
                      </a:cubicBezTo>
                      <a:cubicBezTo>
                        <a:pt x="103626" y="16061"/>
                        <a:pt x="101208" y="16061"/>
                        <a:pt x="100366" y="15895"/>
                      </a:cubicBezTo>
                      <a:cubicBezTo>
                        <a:pt x="99560" y="15895"/>
                        <a:pt x="98717" y="16061"/>
                        <a:pt x="97912" y="15895"/>
                      </a:cubicBezTo>
                      <a:cubicBezTo>
                        <a:pt x="96849" y="15895"/>
                        <a:pt x="96556" y="15371"/>
                        <a:pt x="95457" y="15181"/>
                      </a:cubicBezTo>
                      <a:cubicBezTo>
                        <a:pt x="95201" y="14301"/>
                        <a:pt x="96300" y="14301"/>
                        <a:pt x="97362" y="14301"/>
                      </a:cubicBezTo>
                      <a:cubicBezTo>
                        <a:pt x="97655" y="13254"/>
                        <a:pt x="97655" y="12897"/>
                        <a:pt x="99267" y="12897"/>
                      </a:cubicBezTo>
                      <a:cubicBezTo>
                        <a:pt x="99267" y="12540"/>
                        <a:pt x="99267" y="12016"/>
                        <a:pt x="99267" y="11469"/>
                      </a:cubicBezTo>
                      <a:cubicBezTo>
                        <a:pt x="100366" y="11659"/>
                        <a:pt x="102564" y="10422"/>
                        <a:pt x="102820" y="9708"/>
                      </a:cubicBezTo>
                      <a:cubicBezTo>
                        <a:pt x="103076" y="8828"/>
                        <a:pt x="100915" y="6710"/>
                        <a:pt x="103076" y="6710"/>
                      </a:cubicBezTo>
                      <a:cubicBezTo>
                        <a:pt x="103369" y="6353"/>
                        <a:pt x="103369" y="5829"/>
                        <a:pt x="103369" y="5472"/>
                      </a:cubicBezTo>
                      <a:cubicBezTo>
                        <a:pt x="102564" y="5472"/>
                        <a:pt x="102820" y="4235"/>
                        <a:pt x="102820" y="3878"/>
                      </a:cubicBezTo>
                      <a:cubicBezTo>
                        <a:pt x="103076" y="3878"/>
                        <a:pt x="103369" y="3878"/>
                        <a:pt x="103626" y="3878"/>
                      </a:cubicBezTo>
                      <a:cubicBezTo>
                        <a:pt x="103626" y="3878"/>
                        <a:pt x="103369" y="2831"/>
                        <a:pt x="103369" y="2641"/>
                      </a:cubicBezTo>
                      <a:cubicBezTo>
                        <a:pt x="103369" y="2641"/>
                        <a:pt x="100915" y="2284"/>
                        <a:pt x="99816" y="2474"/>
                      </a:cubicBezTo>
                      <a:cubicBezTo>
                        <a:pt x="99816" y="2831"/>
                        <a:pt x="99560" y="3521"/>
                        <a:pt x="99560" y="3712"/>
                      </a:cubicBezTo>
                      <a:cubicBezTo>
                        <a:pt x="99560" y="3521"/>
                        <a:pt x="99816" y="2831"/>
                        <a:pt x="99816" y="2474"/>
                      </a:cubicBezTo>
                      <a:cubicBezTo>
                        <a:pt x="99560" y="2474"/>
                        <a:pt x="99560" y="2474"/>
                        <a:pt x="99267" y="2474"/>
                      </a:cubicBezTo>
                      <a:cubicBezTo>
                        <a:pt x="97106" y="4759"/>
                        <a:pt x="97655" y="880"/>
                        <a:pt x="97362" y="166"/>
                      </a:cubicBezTo>
                      <a:cubicBezTo>
                        <a:pt x="95201" y="0"/>
                        <a:pt x="95750" y="333"/>
                        <a:pt x="94652" y="1403"/>
                      </a:cubicBezTo>
                      <a:cubicBezTo>
                        <a:pt x="93846" y="2284"/>
                        <a:pt x="92197" y="2474"/>
                        <a:pt x="91391" y="3355"/>
                      </a:cubicBezTo>
                      <a:cubicBezTo>
                        <a:pt x="90036" y="4759"/>
                        <a:pt x="86227" y="2474"/>
                        <a:pt x="85128" y="4759"/>
                      </a:cubicBezTo>
                      <a:cubicBezTo>
                        <a:pt x="85677" y="4759"/>
                        <a:pt x="86227" y="5116"/>
                        <a:pt x="86227" y="5472"/>
                      </a:cubicBezTo>
                      <a:cubicBezTo>
                        <a:pt x="86227" y="6353"/>
                        <a:pt x="86227" y="6353"/>
                        <a:pt x="84871" y="6353"/>
                      </a:cubicBezTo>
                      <a:cubicBezTo>
                        <a:pt x="84871" y="6710"/>
                        <a:pt x="85128" y="7233"/>
                        <a:pt x="84871" y="7424"/>
                      </a:cubicBezTo>
                      <a:cubicBezTo>
                        <a:pt x="84871" y="7424"/>
                        <a:pt x="84065" y="7947"/>
                        <a:pt x="84322" y="7947"/>
                      </a:cubicBezTo>
                      <a:cubicBezTo>
                        <a:pt x="82967" y="8304"/>
                        <a:pt x="81611" y="8471"/>
                        <a:pt x="80256" y="7947"/>
                      </a:cubicBezTo>
                      <a:cubicBezTo>
                        <a:pt x="80256" y="7781"/>
                        <a:pt x="80256" y="7590"/>
                        <a:pt x="80256" y="7424"/>
                      </a:cubicBezTo>
                      <a:cubicBezTo>
                        <a:pt x="79963" y="7424"/>
                        <a:pt x="79963" y="7424"/>
                        <a:pt x="79963" y="7424"/>
                      </a:cubicBezTo>
                      <a:cubicBezTo>
                        <a:pt x="79706" y="7947"/>
                        <a:pt x="79157" y="8661"/>
                        <a:pt x="79963" y="8994"/>
                      </a:cubicBezTo>
                      <a:cubicBezTo>
                        <a:pt x="81062" y="9541"/>
                        <a:pt x="80769" y="10065"/>
                        <a:pt x="79706" y="10232"/>
                      </a:cubicBezTo>
                      <a:cubicBezTo>
                        <a:pt x="78058" y="10588"/>
                        <a:pt x="77802" y="12706"/>
                        <a:pt x="76703" y="10779"/>
                      </a:cubicBezTo>
                      <a:cubicBezTo>
                        <a:pt x="75604" y="10779"/>
                        <a:pt x="74798" y="10422"/>
                        <a:pt x="73699" y="10422"/>
                      </a:cubicBezTo>
                      <a:cubicBezTo>
                        <a:pt x="72344" y="10588"/>
                        <a:pt x="72344" y="11112"/>
                        <a:pt x="71538" y="11659"/>
                      </a:cubicBezTo>
                      <a:cubicBezTo>
                        <a:pt x="70989" y="12016"/>
                        <a:pt x="71538" y="13063"/>
                        <a:pt x="70732" y="13063"/>
                      </a:cubicBezTo>
                      <a:cubicBezTo>
                        <a:pt x="69633" y="13063"/>
                        <a:pt x="68827" y="12706"/>
                        <a:pt x="67985" y="12706"/>
                      </a:cubicBezTo>
                      <a:cubicBezTo>
                        <a:pt x="67728" y="13063"/>
                        <a:pt x="67985" y="13420"/>
                        <a:pt x="68278" y="13777"/>
                      </a:cubicBezTo>
                      <a:cubicBezTo>
                        <a:pt x="68534" y="14301"/>
                        <a:pt x="67985" y="14491"/>
                        <a:pt x="67728" y="15014"/>
                      </a:cubicBezTo>
                      <a:cubicBezTo>
                        <a:pt x="67728" y="15728"/>
                        <a:pt x="67985" y="16775"/>
                        <a:pt x="69084" y="17132"/>
                      </a:cubicBezTo>
                      <a:cubicBezTo>
                        <a:pt x="69084" y="17489"/>
                        <a:pt x="68534" y="17656"/>
                        <a:pt x="68278" y="18179"/>
                      </a:cubicBezTo>
                      <a:cubicBezTo>
                        <a:pt x="66923" y="17489"/>
                        <a:pt x="66373" y="17132"/>
                        <a:pt x="64468" y="17132"/>
                      </a:cubicBezTo>
                      <a:cubicBezTo>
                        <a:pt x="64212" y="17132"/>
                        <a:pt x="60659" y="16252"/>
                        <a:pt x="60659" y="16252"/>
                      </a:cubicBezTo>
                      <a:lnTo>
                        <a:pt x="60659" y="16609"/>
                      </a:lnTo>
                      <a:cubicBezTo>
                        <a:pt x="59560" y="16966"/>
                        <a:pt x="57948" y="16609"/>
                        <a:pt x="56849" y="16609"/>
                      </a:cubicBezTo>
                      <a:cubicBezTo>
                        <a:pt x="56300" y="15895"/>
                        <a:pt x="54945" y="14657"/>
                        <a:pt x="53846" y="14657"/>
                      </a:cubicBezTo>
                      <a:cubicBezTo>
                        <a:pt x="53589" y="15181"/>
                        <a:pt x="51684" y="14848"/>
                        <a:pt x="51135" y="14657"/>
                      </a:cubicBezTo>
                      <a:cubicBezTo>
                        <a:pt x="50329" y="13944"/>
                        <a:pt x="50036" y="13254"/>
                        <a:pt x="48424" y="13420"/>
                      </a:cubicBezTo>
                      <a:cubicBezTo>
                        <a:pt x="48424" y="14301"/>
                        <a:pt x="47875" y="15181"/>
                        <a:pt x="47875" y="15895"/>
                      </a:cubicBezTo>
                      <a:cubicBezTo>
                        <a:pt x="47582" y="16775"/>
                        <a:pt x="48974" y="17489"/>
                        <a:pt x="48681" y="18370"/>
                      </a:cubicBezTo>
                      <a:cubicBezTo>
                        <a:pt x="47875" y="18726"/>
                        <a:pt x="47326" y="19250"/>
                        <a:pt x="47875" y="19964"/>
                      </a:cubicBezTo>
                      <a:cubicBezTo>
                        <a:pt x="48424" y="20678"/>
                        <a:pt x="48131" y="21201"/>
                        <a:pt x="48424" y="22082"/>
                      </a:cubicBezTo>
                      <a:cubicBezTo>
                        <a:pt x="48424" y="22439"/>
                        <a:pt x="48424" y="23676"/>
                        <a:pt x="47069" y="23129"/>
                      </a:cubicBezTo>
                      <a:cubicBezTo>
                        <a:pt x="45970" y="22605"/>
                        <a:pt x="47069" y="22082"/>
                        <a:pt x="45164" y="22248"/>
                      </a:cubicBezTo>
                      <a:cubicBezTo>
                        <a:pt x="45164" y="22439"/>
                        <a:pt x="45164" y="22795"/>
                        <a:pt x="45164" y="23129"/>
                      </a:cubicBezTo>
                      <a:cubicBezTo>
                        <a:pt x="42710" y="23319"/>
                        <a:pt x="39157" y="22605"/>
                        <a:pt x="36996" y="23129"/>
                      </a:cubicBezTo>
                      <a:cubicBezTo>
                        <a:pt x="36996" y="23486"/>
                        <a:pt x="37545" y="24199"/>
                        <a:pt x="36703" y="24366"/>
                      </a:cubicBezTo>
                      <a:cubicBezTo>
                        <a:pt x="35897" y="24556"/>
                        <a:pt x="34542" y="24723"/>
                        <a:pt x="33992" y="24199"/>
                      </a:cubicBezTo>
                      <a:cubicBezTo>
                        <a:pt x="32637" y="22962"/>
                        <a:pt x="29926" y="22795"/>
                        <a:pt x="27728" y="22795"/>
                      </a:cubicBezTo>
                      <a:cubicBezTo>
                        <a:pt x="28278" y="22962"/>
                        <a:pt x="28021" y="24033"/>
                        <a:pt x="28021" y="24366"/>
                      </a:cubicBezTo>
                      <a:cubicBezTo>
                        <a:pt x="27728" y="24366"/>
                        <a:pt x="27472" y="24366"/>
                        <a:pt x="26923" y="24366"/>
                      </a:cubicBezTo>
                      <a:cubicBezTo>
                        <a:pt x="26923" y="25437"/>
                        <a:pt x="26373" y="26151"/>
                        <a:pt x="24761" y="26317"/>
                      </a:cubicBezTo>
                      <a:cubicBezTo>
                        <a:pt x="23956" y="26317"/>
                        <a:pt x="22014" y="26508"/>
                        <a:pt x="21758" y="27031"/>
                      </a:cubicBezTo>
                      <a:cubicBezTo>
                        <a:pt x="19853" y="27031"/>
                        <a:pt x="18754" y="27911"/>
                        <a:pt x="20109" y="28792"/>
                      </a:cubicBezTo>
                      <a:cubicBezTo>
                        <a:pt x="19047" y="28625"/>
                        <a:pt x="18205" y="28982"/>
                        <a:pt x="16849" y="28982"/>
                      </a:cubicBezTo>
                      <a:cubicBezTo>
                        <a:pt x="16849" y="28435"/>
                        <a:pt x="16849" y="27911"/>
                        <a:pt x="16043" y="27555"/>
                      </a:cubicBezTo>
                      <a:cubicBezTo>
                        <a:pt x="15238" y="27555"/>
                        <a:pt x="13589" y="27388"/>
                        <a:pt x="13040" y="27911"/>
                      </a:cubicBezTo>
                      <a:cubicBezTo>
                        <a:pt x="12490" y="28792"/>
                        <a:pt x="13589" y="28625"/>
                        <a:pt x="11684" y="28792"/>
                      </a:cubicBezTo>
                      <a:cubicBezTo>
                        <a:pt x="10586" y="28982"/>
                        <a:pt x="10586" y="29315"/>
                        <a:pt x="10586" y="29863"/>
                      </a:cubicBezTo>
                      <a:cubicBezTo>
                        <a:pt x="9523" y="30029"/>
                        <a:pt x="9230" y="29149"/>
                        <a:pt x="8168" y="29315"/>
                      </a:cubicBezTo>
                      <a:cubicBezTo>
                        <a:pt x="8168" y="30196"/>
                        <a:pt x="11428" y="31624"/>
                        <a:pt x="10329" y="32337"/>
                      </a:cubicBezTo>
                      <a:cubicBezTo>
                        <a:pt x="9523" y="32861"/>
                        <a:pt x="8974" y="32694"/>
                        <a:pt x="9523" y="33575"/>
                      </a:cubicBezTo>
                      <a:cubicBezTo>
                        <a:pt x="9523" y="34098"/>
                        <a:pt x="10329" y="34812"/>
                        <a:pt x="10879" y="33932"/>
                      </a:cubicBezTo>
                      <a:cubicBezTo>
                        <a:pt x="13333" y="33741"/>
                        <a:pt x="14139" y="36383"/>
                        <a:pt x="13882" y="37453"/>
                      </a:cubicBezTo>
                      <a:cubicBezTo>
                        <a:pt x="12490" y="37453"/>
                        <a:pt x="11428" y="37263"/>
                        <a:pt x="10329" y="37620"/>
                      </a:cubicBezTo>
                      <a:cubicBezTo>
                        <a:pt x="9780" y="38857"/>
                        <a:pt x="11684" y="38524"/>
                        <a:pt x="12783" y="38857"/>
                      </a:cubicBezTo>
                      <a:cubicBezTo>
                        <a:pt x="14139" y="39571"/>
                        <a:pt x="11684" y="40999"/>
                        <a:pt x="10586" y="41165"/>
                      </a:cubicBezTo>
                      <a:cubicBezTo>
                        <a:pt x="10586" y="41522"/>
                        <a:pt x="10586" y="42046"/>
                        <a:pt x="10586" y="42403"/>
                      </a:cubicBezTo>
                      <a:cubicBezTo>
                        <a:pt x="9523" y="42403"/>
                        <a:pt x="8974" y="42046"/>
                        <a:pt x="7875" y="42046"/>
                      </a:cubicBezTo>
                      <a:lnTo>
                        <a:pt x="7875" y="42212"/>
                      </a:lnTo>
                      <a:cubicBezTo>
                        <a:pt x="8424" y="42403"/>
                        <a:pt x="8717" y="42569"/>
                        <a:pt x="8717" y="42926"/>
                      </a:cubicBezTo>
                      <a:cubicBezTo>
                        <a:pt x="7069" y="42760"/>
                        <a:pt x="2710" y="43283"/>
                        <a:pt x="3260" y="44878"/>
                      </a:cubicBezTo>
                      <a:cubicBezTo>
                        <a:pt x="3809" y="44878"/>
                        <a:pt x="4358" y="44878"/>
                        <a:pt x="4615" y="45044"/>
                      </a:cubicBezTo>
                      <a:cubicBezTo>
                        <a:pt x="5457" y="45044"/>
                        <a:pt x="6520" y="44878"/>
                        <a:pt x="6813" y="44878"/>
                      </a:cubicBezTo>
                      <a:cubicBezTo>
                        <a:pt x="6520" y="44878"/>
                        <a:pt x="5457" y="45044"/>
                        <a:pt x="4615" y="45044"/>
                      </a:cubicBezTo>
                      <a:cubicBezTo>
                        <a:pt x="5457" y="45044"/>
                        <a:pt x="5970" y="45234"/>
                        <a:pt x="6813" y="45758"/>
                      </a:cubicBezTo>
                      <a:cubicBezTo>
                        <a:pt x="7326" y="46115"/>
                        <a:pt x="8717" y="47162"/>
                        <a:pt x="7326" y="47519"/>
                      </a:cubicBezTo>
                      <a:cubicBezTo>
                        <a:pt x="7875" y="48233"/>
                        <a:pt x="6813" y="49280"/>
                        <a:pt x="6813" y="49827"/>
                      </a:cubicBezTo>
                      <a:cubicBezTo>
                        <a:pt x="8168" y="50184"/>
                        <a:pt x="8974" y="50707"/>
                        <a:pt x="8717" y="51588"/>
                      </a:cubicBezTo>
                      <a:cubicBezTo>
                        <a:pt x="8168" y="51588"/>
                        <a:pt x="8168" y="51588"/>
                        <a:pt x="7875" y="51945"/>
                      </a:cubicBezTo>
                      <a:cubicBezTo>
                        <a:pt x="7875" y="52302"/>
                        <a:pt x="6520" y="52302"/>
                        <a:pt x="5970" y="52302"/>
                      </a:cubicBezTo>
                      <a:cubicBezTo>
                        <a:pt x="5970" y="53182"/>
                        <a:pt x="7875" y="52659"/>
                        <a:pt x="7326" y="53706"/>
                      </a:cubicBezTo>
                      <a:cubicBezTo>
                        <a:pt x="7326" y="53706"/>
                        <a:pt x="7326" y="53706"/>
                        <a:pt x="7069" y="53706"/>
                      </a:cubicBezTo>
                      <a:cubicBezTo>
                        <a:pt x="7069" y="54419"/>
                        <a:pt x="7619" y="55466"/>
                        <a:pt x="6520" y="56014"/>
                      </a:cubicBezTo>
                      <a:cubicBezTo>
                        <a:pt x="5714" y="56347"/>
                        <a:pt x="5970" y="56704"/>
                        <a:pt x="5714" y="57251"/>
                      </a:cubicBezTo>
                      <a:cubicBezTo>
                        <a:pt x="4908" y="57418"/>
                        <a:pt x="4358" y="56704"/>
                        <a:pt x="3516" y="56704"/>
                      </a:cubicBezTo>
                      <a:cubicBezTo>
                        <a:pt x="3516" y="56894"/>
                        <a:pt x="3516" y="57251"/>
                        <a:pt x="3516" y="57418"/>
                      </a:cubicBezTo>
                      <a:lnTo>
                        <a:pt x="3260" y="57418"/>
                      </a:lnTo>
                      <a:lnTo>
                        <a:pt x="3516" y="57608"/>
                      </a:lnTo>
                      <a:cubicBezTo>
                        <a:pt x="2454" y="57775"/>
                        <a:pt x="0" y="57251"/>
                        <a:pt x="549" y="58298"/>
                      </a:cubicBezTo>
                      <a:cubicBezTo>
                        <a:pt x="1611" y="58488"/>
                        <a:pt x="1355" y="59012"/>
                        <a:pt x="1904" y="59179"/>
                      </a:cubicBezTo>
                      <a:cubicBezTo>
                        <a:pt x="2454" y="59369"/>
                        <a:pt x="3260" y="59012"/>
                        <a:pt x="3809" y="59179"/>
                      </a:cubicBezTo>
                      <a:cubicBezTo>
                        <a:pt x="4358" y="59369"/>
                        <a:pt x="4358" y="59892"/>
                        <a:pt x="4908" y="60083"/>
                      </a:cubicBezTo>
                      <a:cubicBezTo>
                        <a:pt x="5457" y="60249"/>
                        <a:pt x="6263" y="59892"/>
                        <a:pt x="6520" y="60249"/>
                      </a:cubicBezTo>
                      <a:cubicBezTo>
                        <a:pt x="6813" y="60606"/>
                        <a:pt x="6520" y="61296"/>
                        <a:pt x="6813" y="61653"/>
                      </a:cubicBezTo>
                      <a:cubicBezTo>
                        <a:pt x="7069" y="62010"/>
                        <a:pt x="7326" y="62010"/>
                        <a:pt x="7619" y="62534"/>
                      </a:cubicBezTo>
                      <a:cubicBezTo>
                        <a:pt x="7875" y="63438"/>
                        <a:pt x="7619" y="64128"/>
                        <a:pt x="9523" y="63961"/>
                      </a:cubicBezTo>
                      <a:cubicBezTo>
                        <a:pt x="9780" y="64485"/>
                        <a:pt x="8974" y="64485"/>
                        <a:pt x="8717" y="64842"/>
                      </a:cubicBezTo>
                      <a:cubicBezTo>
                        <a:pt x="8717" y="65199"/>
                        <a:pt x="8974" y="65722"/>
                        <a:pt x="9230" y="66079"/>
                      </a:cubicBezTo>
                      <a:cubicBezTo>
                        <a:pt x="9523" y="66436"/>
                        <a:pt x="9523" y="66603"/>
                        <a:pt x="9780" y="66960"/>
                      </a:cubicBezTo>
                      <a:cubicBezTo>
                        <a:pt x="10073" y="67317"/>
                        <a:pt x="10879" y="67150"/>
                        <a:pt x="10329" y="67840"/>
                      </a:cubicBezTo>
                      <a:cubicBezTo>
                        <a:pt x="10329" y="67840"/>
                        <a:pt x="10329" y="67840"/>
                        <a:pt x="10073" y="67840"/>
                      </a:cubicBezTo>
                      <a:cubicBezTo>
                        <a:pt x="10073" y="68030"/>
                        <a:pt x="10073" y="68197"/>
                        <a:pt x="10073" y="68197"/>
                      </a:cubicBezTo>
                      <a:cubicBezTo>
                        <a:pt x="11978" y="68364"/>
                        <a:pt x="10586" y="70505"/>
                        <a:pt x="10073" y="70862"/>
                      </a:cubicBezTo>
                      <a:cubicBezTo>
                        <a:pt x="11135" y="71386"/>
                        <a:pt x="13040" y="72790"/>
                        <a:pt x="13589" y="73670"/>
                      </a:cubicBezTo>
                      <a:cubicBezTo>
                        <a:pt x="13882" y="74027"/>
                        <a:pt x="13882" y="74384"/>
                        <a:pt x="14139" y="74741"/>
                      </a:cubicBezTo>
                      <a:cubicBezTo>
                        <a:pt x="14139" y="75098"/>
                        <a:pt x="14432" y="75098"/>
                        <a:pt x="14432" y="75431"/>
                      </a:cubicBezTo>
                      <a:cubicBezTo>
                        <a:pt x="14688" y="76145"/>
                        <a:pt x="14432" y="76859"/>
                        <a:pt x="14432" y="77382"/>
                      </a:cubicBezTo>
                      <a:cubicBezTo>
                        <a:pt x="15238" y="77382"/>
                        <a:pt x="16593" y="77382"/>
                        <a:pt x="16336" y="78096"/>
                      </a:cubicBezTo>
                      <a:cubicBezTo>
                        <a:pt x="13882" y="78619"/>
                        <a:pt x="15494" y="79167"/>
                        <a:pt x="15787" y="80214"/>
                      </a:cubicBezTo>
                      <a:cubicBezTo>
                        <a:pt x="16043" y="81284"/>
                        <a:pt x="16043" y="81975"/>
                        <a:pt x="15787" y="82855"/>
                      </a:cubicBezTo>
                      <a:cubicBezTo>
                        <a:pt x="15494" y="83045"/>
                        <a:pt x="13882" y="83212"/>
                        <a:pt x="13882" y="83402"/>
                      </a:cubicBezTo>
                      <a:cubicBezTo>
                        <a:pt x="13882" y="83759"/>
                        <a:pt x="14688" y="83926"/>
                        <a:pt x="15238" y="84116"/>
                      </a:cubicBezTo>
                      <a:cubicBezTo>
                        <a:pt x="16043" y="84449"/>
                        <a:pt x="15787" y="84283"/>
                        <a:pt x="16043" y="84997"/>
                      </a:cubicBezTo>
                      <a:cubicBezTo>
                        <a:pt x="16336" y="85520"/>
                        <a:pt x="16593" y="85877"/>
                        <a:pt x="16849" y="86400"/>
                      </a:cubicBezTo>
                      <a:cubicBezTo>
                        <a:pt x="17142" y="86757"/>
                        <a:pt x="17399" y="87114"/>
                        <a:pt x="17399" y="87638"/>
                      </a:cubicBezTo>
                      <a:cubicBezTo>
                        <a:pt x="17399" y="88161"/>
                        <a:pt x="17399" y="88685"/>
                        <a:pt x="17142" y="89232"/>
                      </a:cubicBezTo>
                      <a:cubicBezTo>
                        <a:pt x="17142" y="89589"/>
                        <a:pt x="17142" y="90113"/>
                        <a:pt x="17399" y="90636"/>
                      </a:cubicBezTo>
                      <a:cubicBezTo>
                        <a:pt x="17692" y="90993"/>
                        <a:pt x="18205" y="90993"/>
                        <a:pt x="19047" y="91350"/>
                      </a:cubicBezTo>
                      <a:cubicBezTo>
                        <a:pt x="17399" y="91873"/>
                        <a:pt x="19047" y="93111"/>
                        <a:pt x="19597" y="93991"/>
                      </a:cubicBezTo>
                      <a:cubicBezTo>
                        <a:pt x="20109" y="95062"/>
                        <a:pt x="20109" y="96299"/>
                        <a:pt x="20952" y="97346"/>
                      </a:cubicBezTo>
                      <a:cubicBezTo>
                        <a:pt x="22014" y="97703"/>
                        <a:pt x="22564" y="97894"/>
                        <a:pt x="22564" y="97894"/>
                      </a:cubicBezTo>
                    </a:path>
                  </a:pathLst>
                </a:custGeom>
                <a:solidFill>
                  <a:srgbClr val="BFBFBF"/>
                </a:solidFill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wrap="square"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+mn-cs"/>
                    <a:sym typeface="Source Sans Pro"/>
                  </a:endParaRPr>
                </a:p>
              </p:txBody>
            </p:sp>
            <p:sp>
              <p:nvSpPr>
                <p:cNvPr id="111" name="Shape 2592">
                  <a:extLst>
                    <a:ext uri="{FF2B5EF4-FFF2-40B4-BE49-F238E27FC236}">
                      <a16:creationId xmlns:a16="http://schemas.microsoft.com/office/drawing/2014/main" id="{182436D2-D1B8-3722-CD66-D51417966574}"/>
                    </a:ext>
                  </a:extLst>
                </p:cNvPr>
                <p:cNvSpPr/>
                <p:nvPr/>
              </p:nvSpPr>
              <p:spPr>
                <a:xfrm>
                  <a:off x="5278445" y="2119155"/>
                  <a:ext cx="479281" cy="57844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2128" y="109923"/>
                      </a:moveTo>
                      <a:lnTo>
                        <a:pt x="112128" y="109923"/>
                      </a:lnTo>
                      <a:cubicBezTo>
                        <a:pt x="112128" y="109586"/>
                        <a:pt x="112594" y="108862"/>
                        <a:pt x="112594" y="108477"/>
                      </a:cubicBezTo>
                      <a:cubicBezTo>
                        <a:pt x="112128" y="108139"/>
                        <a:pt x="112128" y="108139"/>
                        <a:pt x="112128" y="107802"/>
                      </a:cubicBezTo>
                      <a:cubicBezTo>
                        <a:pt x="111720" y="107416"/>
                        <a:pt x="111720" y="106693"/>
                        <a:pt x="111720" y="105970"/>
                      </a:cubicBezTo>
                      <a:lnTo>
                        <a:pt x="111720" y="105632"/>
                      </a:lnTo>
                      <a:cubicBezTo>
                        <a:pt x="111720" y="103511"/>
                        <a:pt x="111720" y="101679"/>
                        <a:pt x="110437" y="99558"/>
                      </a:cubicBezTo>
                      <a:lnTo>
                        <a:pt x="110437" y="99172"/>
                      </a:lnTo>
                      <a:cubicBezTo>
                        <a:pt x="109970" y="99172"/>
                        <a:pt x="109970" y="98834"/>
                        <a:pt x="109970" y="98834"/>
                      </a:cubicBezTo>
                      <a:cubicBezTo>
                        <a:pt x="109096" y="96665"/>
                        <a:pt x="107813" y="94881"/>
                        <a:pt x="106064" y="93483"/>
                      </a:cubicBezTo>
                      <a:cubicBezTo>
                        <a:pt x="104373" y="91651"/>
                        <a:pt x="104373" y="90590"/>
                        <a:pt x="103906" y="88421"/>
                      </a:cubicBezTo>
                      <a:cubicBezTo>
                        <a:pt x="103906" y="88421"/>
                        <a:pt x="103498" y="87746"/>
                        <a:pt x="103032" y="87360"/>
                      </a:cubicBezTo>
                      <a:lnTo>
                        <a:pt x="103032" y="87360"/>
                      </a:lnTo>
                      <a:cubicBezTo>
                        <a:pt x="102623" y="87746"/>
                        <a:pt x="102623" y="87360"/>
                        <a:pt x="102157" y="87022"/>
                      </a:cubicBezTo>
                      <a:cubicBezTo>
                        <a:pt x="101749" y="87022"/>
                        <a:pt x="101341" y="87360"/>
                        <a:pt x="100874" y="87360"/>
                      </a:cubicBezTo>
                      <a:cubicBezTo>
                        <a:pt x="100000" y="88083"/>
                        <a:pt x="100874" y="88083"/>
                        <a:pt x="100874" y="88806"/>
                      </a:cubicBezTo>
                      <a:cubicBezTo>
                        <a:pt x="100466" y="89144"/>
                        <a:pt x="99125" y="89867"/>
                        <a:pt x="98309" y="89529"/>
                      </a:cubicBezTo>
                      <a:cubicBezTo>
                        <a:pt x="98309" y="89529"/>
                        <a:pt x="98309" y="89529"/>
                        <a:pt x="98309" y="89144"/>
                      </a:cubicBezTo>
                      <a:cubicBezTo>
                        <a:pt x="97842" y="89144"/>
                        <a:pt x="97842" y="89144"/>
                        <a:pt x="97842" y="88806"/>
                      </a:cubicBezTo>
                      <a:cubicBezTo>
                        <a:pt x="97842" y="88421"/>
                        <a:pt x="96967" y="88421"/>
                        <a:pt x="96967" y="88083"/>
                      </a:cubicBezTo>
                      <a:cubicBezTo>
                        <a:pt x="96559" y="88083"/>
                        <a:pt x="96559" y="87746"/>
                        <a:pt x="96967" y="87360"/>
                      </a:cubicBezTo>
                      <a:cubicBezTo>
                        <a:pt x="96967" y="87022"/>
                        <a:pt x="96967" y="87022"/>
                        <a:pt x="96967" y="86637"/>
                      </a:cubicBezTo>
                      <a:cubicBezTo>
                        <a:pt x="96967" y="86637"/>
                        <a:pt x="96559" y="86637"/>
                        <a:pt x="96151" y="86637"/>
                      </a:cubicBezTo>
                      <a:lnTo>
                        <a:pt x="96151" y="86299"/>
                      </a:lnTo>
                      <a:cubicBezTo>
                        <a:pt x="95685" y="86299"/>
                        <a:pt x="95685" y="86299"/>
                        <a:pt x="95276" y="86299"/>
                      </a:cubicBezTo>
                      <a:cubicBezTo>
                        <a:pt x="94810" y="86299"/>
                        <a:pt x="94402" y="85914"/>
                        <a:pt x="94402" y="85576"/>
                      </a:cubicBezTo>
                      <a:cubicBezTo>
                        <a:pt x="93994" y="85239"/>
                        <a:pt x="93119" y="85576"/>
                        <a:pt x="93994" y="85914"/>
                      </a:cubicBezTo>
                      <a:cubicBezTo>
                        <a:pt x="93994" y="85914"/>
                        <a:pt x="93994" y="85914"/>
                        <a:pt x="93527" y="85914"/>
                      </a:cubicBezTo>
                      <a:cubicBezTo>
                        <a:pt x="93119" y="86299"/>
                        <a:pt x="93119" y="85914"/>
                        <a:pt x="92653" y="85914"/>
                      </a:cubicBezTo>
                      <a:cubicBezTo>
                        <a:pt x="92244" y="86299"/>
                        <a:pt x="92244" y="86299"/>
                        <a:pt x="91370" y="86299"/>
                      </a:cubicBezTo>
                      <a:cubicBezTo>
                        <a:pt x="90903" y="86299"/>
                        <a:pt x="90495" y="86299"/>
                        <a:pt x="90029" y="86299"/>
                      </a:cubicBezTo>
                      <a:cubicBezTo>
                        <a:pt x="89620" y="86637"/>
                        <a:pt x="89620" y="86299"/>
                        <a:pt x="90029" y="85914"/>
                      </a:cubicBezTo>
                      <a:cubicBezTo>
                        <a:pt x="90029" y="85914"/>
                        <a:pt x="89620" y="85239"/>
                        <a:pt x="89212" y="85239"/>
                      </a:cubicBezTo>
                      <a:cubicBezTo>
                        <a:pt x="88746" y="85239"/>
                        <a:pt x="88746" y="84853"/>
                        <a:pt x="88746" y="84515"/>
                      </a:cubicBezTo>
                      <a:cubicBezTo>
                        <a:pt x="88746" y="83792"/>
                        <a:pt x="89212" y="84130"/>
                        <a:pt x="89620" y="83792"/>
                      </a:cubicBezTo>
                      <a:cubicBezTo>
                        <a:pt x="89620" y="83455"/>
                        <a:pt x="89620" y="83069"/>
                        <a:pt x="90029" y="82732"/>
                      </a:cubicBezTo>
                      <a:cubicBezTo>
                        <a:pt x="90029" y="82732"/>
                        <a:pt x="90495" y="82732"/>
                        <a:pt x="90903" y="82732"/>
                      </a:cubicBezTo>
                      <a:cubicBezTo>
                        <a:pt x="91370" y="82346"/>
                        <a:pt x="90903" y="82346"/>
                        <a:pt x="91370" y="82008"/>
                      </a:cubicBezTo>
                      <a:cubicBezTo>
                        <a:pt x="91370" y="81623"/>
                        <a:pt x="91778" y="81623"/>
                        <a:pt x="92244" y="81623"/>
                      </a:cubicBezTo>
                      <a:lnTo>
                        <a:pt x="92244" y="80948"/>
                      </a:lnTo>
                      <a:cubicBezTo>
                        <a:pt x="92653" y="80562"/>
                        <a:pt x="92244" y="80562"/>
                        <a:pt x="92244" y="80562"/>
                      </a:cubicBezTo>
                      <a:cubicBezTo>
                        <a:pt x="91778" y="80224"/>
                        <a:pt x="92653" y="79839"/>
                        <a:pt x="92244" y="79501"/>
                      </a:cubicBezTo>
                      <a:cubicBezTo>
                        <a:pt x="91778" y="79164"/>
                        <a:pt x="91778" y="78055"/>
                        <a:pt x="91778" y="77717"/>
                      </a:cubicBezTo>
                      <a:cubicBezTo>
                        <a:pt x="92244" y="77332"/>
                        <a:pt x="92653" y="76994"/>
                        <a:pt x="93119" y="76657"/>
                      </a:cubicBezTo>
                      <a:cubicBezTo>
                        <a:pt x="93527" y="76657"/>
                        <a:pt x="93994" y="76994"/>
                        <a:pt x="94402" y="76994"/>
                      </a:cubicBezTo>
                      <a:cubicBezTo>
                        <a:pt x="94810" y="76657"/>
                        <a:pt x="94810" y="76271"/>
                        <a:pt x="95276" y="75934"/>
                      </a:cubicBezTo>
                      <a:cubicBezTo>
                        <a:pt x="95685" y="75548"/>
                        <a:pt x="96559" y="75934"/>
                        <a:pt x="97434" y="75934"/>
                      </a:cubicBezTo>
                      <a:cubicBezTo>
                        <a:pt x="97434" y="76271"/>
                        <a:pt x="97434" y="76271"/>
                        <a:pt x="97434" y="76271"/>
                      </a:cubicBezTo>
                      <a:lnTo>
                        <a:pt x="97842" y="76271"/>
                      </a:lnTo>
                      <a:cubicBezTo>
                        <a:pt x="97842" y="71595"/>
                        <a:pt x="97842" y="64122"/>
                        <a:pt x="96559" y="60506"/>
                      </a:cubicBezTo>
                      <a:cubicBezTo>
                        <a:pt x="95276" y="56938"/>
                        <a:pt x="96559" y="51924"/>
                        <a:pt x="98309" y="48356"/>
                      </a:cubicBezTo>
                      <a:lnTo>
                        <a:pt x="98717" y="48356"/>
                      </a:lnTo>
                      <a:cubicBezTo>
                        <a:pt x="99591" y="47247"/>
                        <a:pt x="99591" y="45849"/>
                        <a:pt x="100874" y="44789"/>
                      </a:cubicBezTo>
                      <a:cubicBezTo>
                        <a:pt x="101749" y="44065"/>
                        <a:pt x="102623" y="43342"/>
                        <a:pt x="102623" y="41896"/>
                      </a:cubicBezTo>
                      <a:cubicBezTo>
                        <a:pt x="102623" y="40112"/>
                        <a:pt x="102157" y="37267"/>
                        <a:pt x="105655" y="37267"/>
                      </a:cubicBezTo>
                      <a:cubicBezTo>
                        <a:pt x="106064" y="36159"/>
                        <a:pt x="106938" y="36159"/>
                        <a:pt x="106938" y="35098"/>
                      </a:cubicBezTo>
                      <a:cubicBezTo>
                        <a:pt x="107405" y="33652"/>
                        <a:pt x="109096" y="34037"/>
                        <a:pt x="110437" y="34037"/>
                      </a:cubicBezTo>
                      <a:cubicBezTo>
                        <a:pt x="110845" y="30084"/>
                        <a:pt x="116034" y="27963"/>
                        <a:pt x="117784" y="24347"/>
                      </a:cubicBezTo>
                      <a:cubicBezTo>
                        <a:pt x="118192" y="24347"/>
                        <a:pt x="119067" y="23623"/>
                        <a:pt x="119941" y="22900"/>
                      </a:cubicBezTo>
                      <a:cubicBezTo>
                        <a:pt x="119067" y="22563"/>
                        <a:pt x="118658" y="21840"/>
                        <a:pt x="118192" y="21116"/>
                      </a:cubicBezTo>
                      <a:cubicBezTo>
                        <a:pt x="117784" y="21502"/>
                        <a:pt x="117317" y="21502"/>
                        <a:pt x="116909" y="21502"/>
                      </a:cubicBezTo>
                      <a:cubicBezTo>
                        <a:pt x="117317" y="21502"/>
                        <a:pt x="117784" y="21502"/>
                        <a:pt x="118192" y="21116"/>
                      </a:cubicBezTo>
                      <a:lnTo>
                        <a:pt x="118192" y="20779"/>
                      </a:lnTo>
                      <a:cubicBezTo>
                        <a:pt x="116909" y="21502"/>
                        <a:pt x="116034" y="21840"/>
                        <a:pt x="116034" y="19333"/>
                      </a:cubicBezTo>
                      <a:cubicBezTo>
                        <a:pt x="113877" y="19333"/>
                        <a:pt x="111720" y="19718"/>
                        <a:pt x="110437" y="17934"/>
                      </a:cubicBezTo>
                      <a:cubicBezTo>
                        <a:pt x="108688" y="16151"/>
                        <a:pt x="106530" y="15765"/>
                        <a:pt x="103906" y="15765"/>
                      </a:cubicBezTo>
                      <a:cubicBezTo>
                        <a:pt x="103906" y="13644"/>
                        <a:pt x="104373" y="11811"/>
                        <a:pt x="103906" y="10028"/>
                      </a:cubicBezTo>
                      <a:cubicBezTo>
                        <a:pt x="103906" y="8581"/>
                        <a:pt x="101341" y="7521"/>
                        <a:pt x="100000" y="6797"/>
                      </a:cubicBezTo>
                      <a:cubicBezTo>
                        <a:pt x="98309" y="5399"/>
                        <a:pt x="96967" y="3953"/>
                        <a:pt x="95685" y="2892"/>
                      </a:cubicBezTo>
                      <a:cubicBezTo>
                        <a:pt x="94810" y="2169"/>
                        <a:pt x="93994" y="1108"/>
                        <a:pt x="93527" y="0"/>
                      </a:cubicBezTo>
                      <a:cubicBezTo>
                        <a:pt x="93119" y="1832"/>
                        <a:pt x="91778" y="5014"/>
                        <a:pt x="90029" y="6122"/>
                      </a:cubicBezTo>
                      <a:cubicBezTo>
                        <a:pt x="90903" y="7906"/>
                        <a:pt x="91778" y="9304"/>
                        <a:pt x="93527" y="10028"/>
                      </a:cubicBezTo>
                      <a:cubicBezTo>
                        <a:pt x="94810" y="11088"/>
                        <a:pt x="93994" y="12535"/>
                        <a:pt x="93994" y="13981"/>
                      </a:cubicBezTo>
                      <a:cubicBezTo>
                        <a:pt x="93994" y="14704"/>
                        <a:pt x="94402" y="19718"/>
                        <a:pt x="93119" y="19718"/>
                      </a:cubicBezTo>
                      <a:cubicBezTo>
                        <a:pt x="92244" y="18609"/>
                        <a:pt x="92244" y="17211"/>
                        <a:pt x="90903" y="16826"/>
                      </a:cubicBezTo>
                      <a:cubicBezTo>
                        <a:pt x="90029" y="16826"/>
                        <a:pt x="88746" y="16488"/>
                        <a:pt x="88746" y="15765"/>
                      </a:cubicBezTo>
                      <a:cubicBezTo>
                        <a:pt x="87871" y="15427"/>
                        <a:pt x="86588" y="15427"/>
                        <a:pt x="86180" y="16151"/>
                      </a:cubicBezTo>
                      <a:cubicBezTo>
                        <a:pt x="85714" y="17211"/>
                        <a:pt x="85714" y="17934"/>
                        <a:pt x="87055" y="17934"/>
                      </a:cubicBezTo>
                      <a:cubicBezTo>
                        <a:pt x="87463" y="18995"/>
                        <a:pt x="87055" y="19718"/>
                        <a:pt x="87055" y="20779"/>
                      </a:cubicBezTo>
                      <a:cubicBezTo>
                        <a:pt x="85714" y="20779"/>
                        <a:pt x="84431" y="20779"/>
                        <a:pt x="83556" y="21502"/>
                      </a:cubicBezTo>
                      <a:cubicBezTo>
                        <a:pt x="82682" y="21840"/>
                        <a:pt x="82274" y="22900"/>
                        <a:pt x="80991" y="22900"/>
                      </a:cubicBezTo>
                      <a:cubicBezTo>
                        <a:pt x="80991" y="22900"/>
                        <a:pt x="80991" y="23286"/>
                        <a:pt x="80991" y="23623"/>
                      </a:cubicBezTo>
                      <a:cubicBezTo>
                        <a:pt x="82682" y="23623"/>
                        <a:pt x="83556" y="24009"/>
                        <a:pt x="83556" y="25456"/>
                      </a:cubicBezTo>
                      <a:cubicBezTo>
                        <a:pt x="83556" y="27239"/>
                        <a:pt x="82682" y="26854"/>
                        <a:pt x="80991" y="27963"/>
                      </a:cubicBezTo>
                      <a:cubicBezTo>
                        <a:pt x="80524" y="28300"/>
                        <a:pt x="79650" y="30084"/>
                        <a:pt x="78367" y="28638"/>
                      </a:cubicBezTo>
                      <a:cubicBezTo>
                        <a:pt x="77959" y="27963"/>
                        <a:pt x="77959" y="26854"/>
                        <a:pt x="77492" y="26130"/>
                      </a:cubicBezTo>
                      <a:cubicBezTo>
                        <a:pt x="77084" y="24009"/>
                        <a:pt x="74927" y="24347"/>
                        <a:pt x="74927" y="26516"/>
                      </a:cubicBezTo>
                      <a:cubicBezTo>
                        <a:pt x="74460" y="28300"/>
                        <a:pt x="69737" y="26130"/>
                        <a:pt x="68396" y="25793"/>
                      </a:cubicBezTo>
                      <a:cubicBezTo>
                        <a:pt x="67988" y="27239"/>
                        <a:pt x="68396" y="29023"/>
                        <a:pt x="67521" y="30470"/>
                      </a:cubicBezTo>
                      <a:cubicBezTo>
                        <a:pt x="67521" y="31145"/>
                        <a:pt x="67113" y="31868"/>
                        <a:pt x="66705" y="32591"/>
                      </a:cubicBezTo>
                      <a:cubicBezTo>
                        <a:pt x="66705" y="33652"/>
                        <a:pt x="66239" y="36544"/>
                        <a:pt x="68396" y="36159"/>
                      </a:cubicBezTo>
                      <a:cubicBezTo>
                        <a:pt x="68396" y="36882"/>
                        <a:pt x="67521" y="37267"/>
                        <a:pt x="67113" y="37942"/>
                      </a:cubicBezTo>
                      <a:cubicBezTo>
                        <a:pt x="66705" y="38328"/>
                        <a:pt x="65364" y="37942"/>
                        <a:pt x="64956" y="38328"/>
                      </a:cubicBezTo>
                      <a:cubicBezTo>
                        <a:pt x="64081" y="38666"/>
                        <a:pt x="64548" y="39389"/>
                        <a:pt x="63673" y="39775"/>
                      </a:cubicBezTo>
                      <a:cubicBezTo>
                        <a:pt x="63673" y="39389"/>
                        <a:pt x="63206" y="39389"/>
                        <a:pt x="62798" y="39051"/>
                      </a:cubicBezTo>
                      <a:cubicBezTo>
                        <a:pt x="62798" y="39389"/>
                        <a:pt x="62332" y="39775"/>
                        <a:pt x="62332" y="40112"/>
                      </a:cubicBezTo>
                      <a:cubicBezTo>
                        <a:pt x="60641" y="40835"/>
                        <a:pt x="61924" y="41558"/>
                        <a:pt x="59766" y="41173"/>
                      </a:cubicBezTo>
                      <a:cubicBezTo>
                        <a:pt x="58425" y="40835"/>
                        <a:pt x="57142" y="40835"/>
                        <a:pt x="55393" y="40835"/>
                      </a:cubicBezTo>
                      <a:cubicBezTo>
                        <a:pt x="55393" y="37267"/>
                        <a:pt x="47172" y="36882"/>
                        <a:pt x="47638" y="39775"/>
                      </a:cubicBezTo>
                      <a:cubicBezTo>
                        <a:pt x="45014" y="39775"/>
                        <a:pt x="42857" y="39389"/>
                        <a:pt x="40699" y="38328"/>
                      </a:cubicBezTo>
                      <a:cubicBezTo>
                        <a:pt x="38075" y="37605"/>
                        <a:pt x="37259" y="39389"/>
                        <a:pt x="35918" y="41173"/>
                      </a:cubicBezTo>
                      <a:cubicBezTo>
                        <a:pt x="35102" y="42282"/>
                        <a:pt x="32069" y="43342"/>
                        <a:pt x="32069" y="45126"/>
                      </a:cubicBezTo>
                      <a:cubicBezTo>
                        <a:pt x="32069" y="46910"/>
                        <a:pt x="31603" y="47633"/>
                        <a:pt x="29446" y="47247"/>
                      </a:cubicBezTo>
                      <a:cubicBezTo>
                        <a:pt x="28979" y="46187"/>
                        <a:pt x="28979" y="45126"/>
                        <a:pt x="28163" y="44403"/>
                      </a:cubicBezTo>
                      <a:cubicBezTo>
                        <a:pt x="27696" y="44065"/>
                        <a:pt x="25947" y="43342"/>
                        <a:pt x="25947" y="42957"/>
                      </a:cubicBezTo>
                      <a:cubicBezTo>
                        <a:pt x="26413" y="41173"/>
                        <a:pt x="28979" y="40112"/>
                        <a:pt x="28979" y="38328"/>
                      </a:cubicBezTo>
                      <a:cubicBezTo>
                        <a:pt x="28979" y="37942"/>
                        <a:pt x="29446" y="36544"/>
                        <a:pt x="28163" y="36544"/>
                      </a:cubicBezTo>
                      <a:cubicBezTo>
                        <a:pt x="27288" y="36544"/>
                        <a:pt x="27696" y="37267"/>
                        <a:pt x="27288" y="37605"/>
                      </a:cubicBezTo>
                      <a:cubicBezTo>
                        <a:pt x="24664" y="39775"/>
                        <a:pt x="25539" y="33652"/>
                        <a:pt x="25539" y="33314"/>
                      </a:cubicBezTo>
                      <a:cubicBezTo>
                        <a:pt x="23381" y="31530"/>
                        <a:pt x="23381" y="36544"/>
                        <a:pt x="20349" y="32253"/>
                      </a:cubicBezTo>
                      <a:cubicBezTo>
                        <a:pt x="18192" y="29746"/>
                        <a:pt x="13002" y="29746"/>
                        <a:pt x="9970" y="29746"/>
                      </a:cubicBezTo>
                      <a:cubicBezTo>
                        <a:pt x="9504" y="30470"/>
                        <a:pt x="8629" y="30470"/>
                        <a:pt x="8629" y="31145"/>
                      </a:cubicBezTo>
                      <a:cubicBezTo>
                        <a:pt x="5655" y="32591"/>
                        <a:pt x="3440" y="30084"/>
                        <a:pt x="874" y="29746"/>
                      </a:cubicBezTo>
                      <a:cubicBezTo>
                        <a:pt x="408" y="29746"/>
                        <a:pt x="0" y="29746"/>
                        <a:pt x="0" y="29746"/>
                      </a:cubicBezTo>
                      <a:cubicBezTo>
                        <a:pt x="0" y="30084"/>
                        <a:pt x="0" y="30470"/>
                        <a:pt x="0" y="30470"/>
                      </a:cubicBezTo>
                      <a:cubicBezTo>
                        <a:pt x="0" y="31530"/>
                        <a:pt x="408" y="32591"/>
                        <a:pt x="1282" y="33314"/>
                      </a:cubicBezTo>
                      <a:cubicBezTo>
                        <a:pt x="1749" y="33652"/>
                        <a:pt x="3906" y="33652"/>
                        <a:pt x="3906" y="34037"/>
                      </a:cubicBezTo>
                      <a:cubicBezTo>
                        <a:pt x="4314" y="34375"/>
                        <a:pt x="4314" y="35435"/>
                        <a:pt x="3906" y="36159"/>
                      </a:cubicBezTo>
                      <a:cubicBezTo>
                        <a:pt x="874" y="36159"/>
                        <a:pt x="1749" y="38666"/>
                        <a:pt x="1749" y="40498"/>
                      </a:cubicBezTo>
                      <a:cubicBezTo>
                        <a:pt x="2623" y="40498"/>
                        <a:pt x="3906" y="40498"/>
                        <a:pt x="5189" y="40835"/>
                      </a:cubicBezTo>
                      <a:cubicBezTo>
                        <a:pt x="5189" y="42619"/>
                        <a:pt x="5189" y="43680"/>
                        <a:pt x="3906" y="45126"/>
                      </a:cubicBezTo>
                      <a:cubicBezTo>
                        <a:pt x="3032" y="46910"/>
                        <a:pt x="4314" y="48694"/>
                        <a:pt x="3906" y="50478"/>
                      </a:cubicBezTo>
                      <a:cubicBezTo>
                        <a:pt x="2623" y="50478"/>
                        <a:pt x="1282" y="50478"/>
                        <a:pt x="0" y="50478"/>
                      </a:cubicBezTo>
                      <a:cubicBezTo>
                        <a:pt x="0" y="51924"/>
                        <a:pt x="1749" y="52310"/>
                        <a:pt x="3032" y="52647"/>
                      </a:cubicBezTo>
                      <a:cubicBezTo>
                        <a:pt x="3032" y="53370"/>
                        <a:pt x="3440" y="53708"/>
                        <a:pt x="3440" y="54431"/>
                      </a:cubicBezTo>
                      <a:cubicBezTo>
                        <a:pt x="6064" y="53708"/>
                        <a:pt x="8629" y="54094"/>
                        <a:pt x="10845" y="54431"/>
                      </a:cubicBezTo>
                      <a:cubicBezTo>
                        <a:pt x="11253" y="51201"/>
                        <a:pt x="16034" y="54094"/>
                        <a:pt x="18192" y="54817"/>
                      </a:cubicBezTo>
                      <a:cubicBezTo>
                        <a:pt x="18192" y="55492"/>
                        <a:pt x="18192" y="56601"/>
                        <a:pt x="18192" y="57276"/>
                      </a:cubicBezTo>
                      <a:cubicBezTo>
                        <a:pt x="18600" y="57276"/>
                        <a:pt x="19475" y="57661"/>
                        <a:pt x="19941" y="57276"/>
                      </a:cubicBezTo>
                      <a:cubicBezTo>
                        <a:pt x="21224" y="61566"/>
                        <a:pt x="28979" y="57661"/>
                        <a:pt x="31195" y="57999"/>
                      </a:cubicBezTo>
                      <a:cubicBezTo>
                        <a:pt x="31195" y="58384"/>
                        <a:pt x="31603" y="58722"/>
                        <a:pt x="31603" y="59108"/>
                      </a:cubicBezTo>
                      <a:cubicBezTo>
                        <a:pt x="35102" y="59108"/>
                        <a:pt x="34635" y="61566"/>
                        <a:pt x="34227" y="63736"/>
                      </a:cubicBezTo>
                      <a:cubicBezTo>
                        <a:pt x="34227" y="64459"/>
                        <a:pt x="34227" y="65905"/>
                        <a:pt x="34635" y="66629"/>
                      </a:cubicBezTo>
                      <a:cubicBezTo>
                        <a:pt x="35102" y="66966"/>
                        <a:pt x="37259" y="68027"/>
                        <a:pt x="37259" y="67304"/>
                      </a:cubicBezTo>
                      <a:cubicBezTo>
                        <a:pt x="36384" y="71595"/>
                        <a:pt x="35102" y="77332"/>
                        <a:pt x="38075" y="80948"/>
                      </a:cubicBezTo>
                      <a:cubicBezTo>
                        <a:pt x="39416" y="82732"/>
                        <a:pt x="39416" y="84130"/>
                        <a:pt x="40291" y="85914"/>
                      </a:cubicBezTo>
                      <a:cubicBezTo>
                        <a:pt x="41107" y="87746"/>
                        <a:pt x="44139" y="87022"/>
                        <a:pt x="45889" y="87022"/>
                      </a:cubicBezTo>
                      <a:cubicBezTo>
                        <a:pt x="45889" y="89529"/>
                        <a:pt x="46763" y="90590"/>
                        <a:pt x="49387" y="91651"/>
                      </a:cubicBezTo>
                      <a:cubicBezTo>
                        <a:pt x="51953" y="92760"/>
                        <a:pt x="54577" y="95604"/>
                        <a:pt x="55393" y="98111"/>
                      </a:cubicBezTo>
                      <a:cubicBezTo>
                        <a:pt x="56734" y="101341"/>
                        <a:pt x="47638" y="109923"/>
                        <a:pt x="55860" y="110984"/>
                      </a:cubicBezTo>
                      <a:cubicBezTo>
                        <a:pt x="56734" y="110984"/>
                        <a:pt x="57609" y="110984"/>
                        <a:pt x="58017" y="110984"/>
                      </a:cubicBezTo>
                      <a:cubicBezTo>
                        <a:pt x="59300" y="110646"/>
                        <a:pt x="60174" y="111707"/>
                        <a:pt x="61457" y="111370"/>
                      </a:cubicBezTo>
                      <a:cubicBezTo>
                        <a:pt x="61457" y="109586"/>
                        <a:pt x="60174" y="108139"/>
                        <a:pt x="60641" y="106355"/>
                      </a:cubicBezTo>
                      <a:cubicBezTo>
                        <a:pt x="61049" y="104186"/>
                        <a:pt x="65364" y="105295"/>
                        <a:pt x="67113" y="105295"/>
                      </a:cubicBezTo>
                      <a:cubicBezTo>
                        <a:pt x="66239" y="103848"/>
                        <a:pt x="65830" y="102788"/>
                        <a:pt x="65830" y="101341"/>
                      </a:cubicBezTo>
                      <a:cubicBezTo>
                        <a:pt x="66705" y="101341"/>
                        <a:pt x="66705" y="100956"/>
                        <a:pt x="67113" y="100956"/>
                      </a:cubicBezTo>
                      <a:cubicBezTo>
                        <a:pt x="65830" y="100956"/>
                        <a:pt x="64548" y="100618"/>
                        <a:pt x="64956" y="99558"/>
                      </a:cubicBezTo>
                      <a:cubicBezTo>
                        <a:pt x="71895" y="98449"/>
                        <a:pt x="72711" y="105970"/>
                        <a:pt x="78833" y="105632"/>
                      </a:cubicBezTo>
                      <a:cubicBezTo>
                        <a:pt x="79650" y="104909"/>
                        <a:pt x="78833" y="103125"/>
                        <a:pt x="80116" y="102402"/>
                      </a:cubicBezTo>
                      <a:cubicBezTo>
                        <a:pt x="80991" y="101679"/>
                        <a:pt x="83148" y="102402"/>
                        <a:pt x="84431" y="102402"/>
                      </a:cubicBezTo>
                      <a:cubicBezTo>
                        <a:pt x="84431" y="101341"/>
                        <a:pt x="84839" y="100618"/>
                        <a:pt x="84839" y="99558"/>
                      </a:cubicBezTo>
                      <a:cubicBezTo>
                        <a:pt x="87055" y="98449"/>
                        <a:pt x="88746" y="102065"/>
                        <a:pt x="91370" y="102402"/>
                      </a:cubicBezTo>
                      <a:cubicBezTo>
                        <a:pt x="90903" y="102402"/>
                        <a:pt x="91370" y="102788"/>
                        <a:pt x="90903" y="103125"/>
                      </a:cubicBezTo>
                      <a:cubicBezTo>
                        <a:pt x="87871" y="104186"/>
                        <a:pt x="88746" y="109923"/>
                        <a:pt x="88338" y="112093"/>
                      </a:cubicBezTo>
                      <a:cubicBezTo>
                        <a:pt x="87871" y="113877"/>
                        <a:pt x="85714" y="119951"/>
                        <a:pt x="90029" y="118891"/>
                      </a:cubicBezTo>
                      <a:cubicBezTo>
                        <a:pt x="90495" y="116721"/>
                        <a:pt x="92244" y="116384"/>
                        <a:pt x="94402" y="116721"/>
                      </a:cubicBezTo>
                      <a:cubicBezTo>
                        <a:pt x="94402" y="115660"/>
                        <a:pt x="94402" y="114937"/>
                        <a:pt x="93994" y="114214"/>
                      </a:cubicBezTo>
                      <a:cubicBezTo>
                        <a:pt x="96151" y="115323"/>
                        <a:pt x="100874" y="114937"/>
                        <a:pt x="102623" y="113877"/>
                      </a:cubicBezTo>
                      <a:cubicBezTo>
                        <a:pt x="104373" y="112768"/>
                        <a:pt x="105189" y="110984"/>
                        <a:pt x="107405" y="110261"/>
                      </a:cubicBezTo>
                      <a:cubicBezTo>
                        <a:pt x="106938" y="109923"/>
                        <a:pt x="106530" y="109200"/>
                        <a:pt x="106064" y="108862"/>
                      </a:cubicBezTo>
                      <a:cubicBezTo>
                        <a:pt x="106530" y="109200"/>
                        <a:pt x="106938" y="109923"/>
                        <a:pt x="107405" y="110261"/>
                      </a:cubicBezTo>
                      <a:lnTo>
                        <a:pt x="107405" y="110261"/>
                      </a:lnTo>
                      <a:cubicBezTo>
                        <a:pt x="108688" y="109923"/>
                        <a:pt x="110845" y="110646"/>
                        <a:pt x="112128" y="109923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12" name="Shape 2594">
                  <a:extLst>
                    <a:ext uri="{FF2B5EF4-FFF2-40B4-BE49-F238E27FC236}">
                      <a16:creationId xmlns:a16="http://schemas.microsoft.com/office/drawing/2014/main" id="{F7804F26-212C-DDFF-7860-D6FD32A285D2}"/>
                    </a:ext>
                  </a:extLst>
                </p:cNvPr>
                <p:cNvSpPr/>
                <p:nvPr/>
              </p:nvSpPr>
              <p:spPr>
                <a:xfrm>
                  <a:off x="4474851" y="2230948"/>
                  <a:ext cx="1356766" cy="121432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22765" y="88075"/>
                      </a:moveTo>
                      <a:lnTo>
                        <a:pt x="22765" y="88075"/>
                      </a:lnTo>
                      <a:cubicBezTo>
                        <a:pt x="23073" y="88235"/>
                        <a:pt x="22929" y="88925"/>
                        <a:pt x="23073" y="89431"/>
                      </a:cubicBezTo>
                      <a:cubicBezTo>
                        <a:pt x="23238" y="89936"/>
                        <a:pt x="23835" y="89936"/>
                        <a:pt x="24308" y="89775"/>
                      </a:cubicBezTo>
                      <a:cubicBezTo>
                        <a:pt x="24308" y="89615"/>
                        <a:pt x="24452" y="89270"/>
                        <a:pt x="24452" y="88925"/>
                      </a:cubicBezTo>
                      <a:cubicBezTo>
                        <a:pt x="25214" y="88925"/>
                        <a:pt x="26284" y="88580"/>
                        <a:pt x="27046" y="88925"/>
                      </a:cubicBezTo>
                      <a:cubicBezTo>
                        <a:pt x="27663" y="89270"/>
                        <a:pt x="28116" y="89431"/>
                        <a:pt x="28878" y="89431"/>
                      </a:cubicBezTo>
                      <a:cubicBezTo>
                        <a:pt x="29660" y="89270"/>
                        <a:pt x="30257" y="89431"/>
                        <a:pt x="30566" y="90120"/>
                      </a:cubicBezTo>
                      <a:cubicBezTo>
                        <a:pt x="30710" y="90626"/>
                        <a:pt x="30874" y="91476"/>
                        <a:pt x="31492" y="91315"/>
                      </a:cubicBezTo>
                      <a:cubicBezTo>
                        <a:pt x="31492" y="90810"/>
                        <a:pt x="31780" y="89775"/>
                        <a:pt x="32397" y="89936"/>
                      </a:cubicBezTo>
                      <a:cubicBezTo>
                        <a:pt x="32397" y="90465"/>
                        <a:pt x="32562" y="90626"/>
                        <a:pt x="33015" y="90626"/>
                      </a:cubicBezTo>
                      <a:cubicBezTo>
                        <a:pt x="33159" y="89775"/>
                        <a:pt x="34229" y="89086"/>
                        <a:pt x="34847" y="89270"/>
                      </a:cubicBezTo>
                      <a:cubicBezTo>
                        <a:pt x="34991" y="89936"/>
                        <a:pt x="34847" y="90626"/>
                        <a:pt x="35464" y="90971"/>
                      </a:cubicBezTo>
                      <a:cubicBezTo>
                        <a:pt x="36061" y="91476"/>
                        <a:pt x="37296" y="90626"/>
                        <a:pt x="37749" y="91476"/>
                      </a:cubicBezTo>
                      <a:cubicBezTo>
                        <a:pt x="38058" y="92005"/>
                        <a:pt x="37893" y="92511"/>
                        <a:pt x="38367" y="93016"/>
                      </a:cubicBezTo>
                      <a:cubicBezTo>
                        <a:pt x="38984" y="93545"/>
                        <a:pt x="39128" y="93867"/>
                        <a:pt x="39272" y="94717"/>
                      </a:cubicBezTo>
                      <a:cubicBezTo>
                        <a:pt x="39890" y="94556"/>
                        <a:pt x="39890" y="93867"/>
                        <a:pt x="40343" y="93361"/>
                      </a:cubicBezTo>
                      <a:cubicBezTo>
                        <a:pt x="40960" y="93200"/>
                        <a:pt x="41722" y="94717"/>
                        <a:pt x="42339" y="94901"/>
                      </a:cubicBezTo>
                      <a:cubicBezTo>
                        <a:pt x="42339" y="95407"/>
                        <a:pt x="42339" y="95912"/>
                        <a:pt x="42483" y="96441"/>
                      </a:cubicBezTo>
                      <a:cubicBezTo>
                        <a:pt x="43409" y="96441"/>
                        <a:pt x="45241" y="95912"/>
                        <a:pt x="45550" y="97107"/>
                      </a:cubicBezTo>
                      <a:cubicBezTo>
                        <a:pt x="46456" y="97636"/>
                        <a:pt x="46312" y="95751"/>
                        <a:pt x="46620" y="95246"/>
                      </a:cubicBezTo>
                      <a:cubicBezTo>
                        <a:pt x="47073" y="94556"/>
                        <a:pt x="47835" y="94901"/>
                        <a:pt x="48596" y="95062"/>
                      </a:cubicBezTo>
                      <a:cubicBezTo>
                        <a:pt x="48596" y="95751"/>
                        <a:pt x="48288" y="96441"/>
                        <a:pt x="48452" y="97107"/>
                      </a:cubicBezTo>
                      <a:cubicBezTo>
                        <a:pt x="48905" y="97107"/>
                        <a:pt x="49358" y="96946"/>
                        <a:pt x="49667" y="97291"/>
                      </a:cubicBezTo>
                      <a:cubicBezTo>
                        <a:pt x="48761" y="97958"/>
                        <a:pt x="47835" y="98142"/>
                        <a:pt x="47691" y="99337"/>
                      </a:cubicBezTo>
                      <a:cubicBezTo>
                        <a:pt x="47526" y="100532"/>
                        <a:pt x="48144" y="101727"/>
                        <a:pt x="49214" y="101543"/>
                      </a:cubicBezTo>
                      <a:cubicBezTo>
                        <a:pt x="48905" y="102922"/>
                        <a:pt x="49523" y="103773"/>
                        <a:pt x="50449" y="102578"/>
                      </a:cubicBezTo>
                      <a:cubicBezTo>
                        <a:pt x="51355" y="101221"/>
                        <a:pt x="52425" y="102738"/>
                        <a:pt x="52116" y="104117"/>
                      </a:cubicBezTo>
                      <a:cubicBezTo>
                        <a:pt x="51807" y="105152"/>
                        <a:pt x="49831" y="106163"/>
                        <a:pt x="50284" y="107358"/>
                      </a:cubicBezTo>
                      <a:cubicBezTo>
                        <a:pt x="50593" y="108048"/>
                        <a:pt x="51355" y="107703"/>
                        <a:pt x="51663" y="108209"/>
                      </a:cubicBezTo>
                      <a:cubicBezTo>
                        <a:pt x="52116" y="108898"/>
                        <a:pt x="51663" y="109749"/>
                        <a:pt x="52281" y="110438"/>
                      </a:cubicBezTo>
                      <a:cubicBezTo>
                        <a:pt x="54874" y="108898"/>
                        <a:pt x="52878" y="112484"/>
                        <a:pt x="53804" y="113495"/>
                      </a:cubicBezTo>
                      <a:cubicBezTo>
                        <a:pt x="54401" y="114001"/>
                        <a:pt x="55492" y="113495"/>
                        <a:pt x="56089" y="113840"/>
                      </a:cubicBezTo>
                      <a:cubicBezTo>
                        <a:pt x="56850" y="114185"/>
                        <a:pt x="56706" y="115380"/>
                        <a:pt x="57612" y="115196"/>
                      </a:cubicBezTo>
                      <a:lnTo>
                        <a:pt x="57612" y="115380"/>
                      </a:lnTo>
                      <a:cubicBezTo>
                        <a:pt x="58229" y="115380"/>
                        <a:pt x="59156" y="115196"/>
                        <a:pt x="59608" y="115724"/>
                      </a:cubicBezTo>
                      <a:cubicBezTo>
                        <a:pt x="60370" y="116575"/>
                        <a:pt x="59917" y="116920"/>
                        <a:pt x="59917" y="117770"/>
                      </a:cubicBezTo>
                      <a:cubicBezTo>
                        <a:pt x="59608" y="118965"/>
                        <a:pt x="61132" y="118115"/>
                        <a:pt x="61605" y="118276"/>
                      </a:cubicBezTo>
                      <a:cubicBezTo>
                        <a:pt x="62202" y="118460"/>
                        <a:pt x="62202" y="119126"/>
                        <a:pt x="62202" y="119816"/>
                      </a:cubicBezTo>
                      <a:cubicBezTo>
                        <a:pt x="62367" y="119816"/>
                        <a:pt x="62367" y="119816"/>
                        <a:pt x="62511" y="119977"/>
                      </a:cubicBezTo>
                      <a:cubicBezTo>
                        <a:pt x="62675" y="119977"/>
                        <a:pt x="62675" y="119977"/>
                        <a:pt x="62675" y="119816"/>
                      </a:cubicBezTo>
                      <a:cubicBezTo>
                        <a:pt x="62819" y="119310"/>
                        <a:pt x="63890" y="119816"/>
                        <a:pt x="64034" y="119977"/>
                      </a:cubicBezTo>
                      <a:cubicBezTo>
                        <a:pt x="64960" y="118460"/>
                        <a:pt x="66792" y="119126"/>
                        <a:pt x="67862" y="117931"/>
                      </a:cubicBezTo>
                      <a:cubicBezTo>
                        <a:pt x="68624" y="117081"/>
                        <a:pt x="66030" y="116230"/>
                        <a:pt x="65578" y="115885"/>
                      </a:cubicBezTo>
                      <a:cubicBezTo>
                        <a:pt x="66339" y="115196"/>
                        <a:pt x="65886" y="114874"/>
                        <a:pt x="65886" y="113840"/>
                      </a:cubicBezTo>
                      <a:cubicBezTo>
                        <a:pt x="67245" y="113334"/>
                        <a:pt x="68933" y="113150"/>
                        <a:pt x="70147" y="112300"/>
                      </a:cubicBezTo>
                      <a:cubicBezTo>
                        <a:pt x="71217" y="111633"/>
                        <a:pt x="71382" y="110254"/>
                        <a:pt x="71382" y="109059"/>
                      </a:cubicBezTo>
                      <a:cubicBezTo>
                        <a:pt x="71382" y="108370"/>
                        <a:pt x="71217" y="107519"/>
                        <a:pt x="71382" y="106853"/>
                      </a:cubicBezTo>
                      <a:cubicBezTo>
                        <a:pt x="71382" y="106002"/>
                        <a:pt x="71835" y="105657"/>
                        <a:pt x="72288" y="105152"/>
                      </a:cubicBezTo>
                      <a:cubicBezTo>
                        <a:pt x="72761" y="104462"/>
                        <a:pt x="72452" y="103773"/>
                        <a:pt x="72144" y="103083"/>
                      </a:cubicBezTo>
                      <a:cubicBezTo>
                        <a:pt x="71835" y="102417"/>
                        <a:pt x="71835" y="101382"/>
                        <a:pt x="71835" y="100532"/>
                      </a:cubicBezTo>
                      <a:cubicBezTo>
                        <a:pt x="71073" y="100532"/>
                        <a:pt x="70147" y="100532"/>
                        <a:pt x="69385" y="100532"/>
                      </a:cubicBezTo>
                      <a:cubicBezTo>
                        <a:pt x="69694" y="100026"/>
                        <a:pt x="70147" y="99682"/>
                        <a:pt x="70312" y="99176"/>
                      </a:cubicBezTo>
                      <a:cubicBezTo>
                        <a:pt x="70620" y="98486"/>
                        <a:pt x="70147" y="97636"/>
                        <a:pt x="70765" y="97291"/>
                      </a:cubicBezTo>
                      <a:cubicBezTo>
                        <a:pt x="70620" y="96763"/>
                        <a:pt x="69838" y="96602"/>
                        <a:pt x="69385" y="96441"/>
                      </a:cubicBezTo>
                      <a:cubicBezTo>
                        <a:pt x="69385" y="95912"/>
                        <a:pt x="69077" y="95246"/>
                        <a:pt x="69385" y="94717"/>
                      </a:cubicBezTo>
                      <a:cubicBezTo>
                        <a:pt x="69694" y="94211"/>
                        <a:pt x="70620" y="94211"/>
                        <a:pt x="70620" y="93545"/>
                      </a:cubicBezTo>
                      <a:cubicBezTo>
                        <a:pt x="70620" y="92855"/>
                        <a:pt x="69550" y="91131"/>
                        <a:pt x="71073" y="91476"/>
                      </a:cubicBezTo>
                      <a:cubicBezTo>
                        <a:pt x="70929" y="92327"/>
                        <a:pt x="71382" y="91821"/>
                        <a:pt x="71691" y="92327"/>
                      </a:cubicBezTo>
                      <a:cubicBezTo>
                        <a:pt x="72144" y="92671"/>
                        <a:pt x="72288" y="93361"/>
                        <a:pt x="72905" y="93200"/>
                      </a:cubicBezTo>
                      <a:cubicBezTo>
                        <a:pt x="72905" y="91315"/>
                        <a:pt x="70147" y="89936"/>
                        <a:pt x="71382" y="88075"/>
                      </a:cubicBezTo>
                      <a:cubicBezTo>
                        <a:pt x="72000" y="88235"/>
                        <a:pt x="72000" y="89086"/>
                        <a:pt x="72288" y="89615"/>
                      </a:cubicBezTo>
                      <a:cubicBezTo>
                        <a:pt x="72761" y="90281"/>
                        <a:pt x="73831" y="90281"/>
                        <a:pt x="74428" y="89936"/>
                      </a:cubicBezTo>
                      <a:cubicBezTo>
                        <a:pt x="75190" y="89431"/>
                        <a:pt x="74902" y="88580"/>
                        <a:pt x="75190" y="87730"/>
                      </a:cubicBezTo>
                      <a:cubicBezTo>
                        <a:pt x="75807" y="86879"/>
                        <a:pt x="77186" y="87224"/>
                        <a:pt x="78113" y="87224"/>
                      </a:cubicBezTo>
                      <a:cubicBezTo>
                        <a:pt x="78113" y="88075"/>
                        <a:pt x="78113" y="88764"/>
                        <a:pt x="77948" y="89615"/>
                      </a:cubicBezTo>
                      <a:cubicBezTo>
                        <a:pt x="76878" y="89431"/>
                        <a:pt x="77186" y="90626"/>
                        <a:pt x="77186" y="91315"/>
                      </a:cubicBezTo>
                      <a:cubicBezTo>
                        <a:pt x="76116" y="91315"/>
                        <a:pt x="75807" y="92671"/>
                        <a:pt x="76878" y="93016"/>
                      </a:cubicBezTo>
                      <a:cubicBezTo>
                        <a:pt x="78113" y="93200"/>
                        <a:pt x="79636" y="93361"/>
                        <a:pt x="80850" y="93545"/>
                      </a:cubicBezTo>
                      <a:cubicBezTo>
                        <a:pt x="80542" y="95062"/>
                        <a:pt x="81921" y="93867"/>
                        <a:pt x="82394" y="93545"/>
                      </a:cubicBezTo>
                      <a:cubicBezTo>
                        <a:pt x="83156" y="93016"/>
                        <a:pt x="83464" y="92855"/>
                        <a:pt x="84679" y="93016"/>
                      </a:cubicBezTo>
                      <a:cubicBezTo>
                        <a:pt x="84679" y="93867"/>
                        <a:pt x="84514" y="94717"/>
                        <a:pt x="84679" y="95751"/>
                      </a:cubicBezTo>
                      <a:cubicBezTo>
                        <a:pt x="84987" y="95912"/>
                        <a:pt x="85440" y="95912"/>
                        <a:pt x="85893" y="95912"/>
                      </a:cubicBezTo>
                      <a:cubicBezTo>
                        <a:pt x="86058" y="96946"/>
                        <a:pt x="85893" y="99682"/>
                        <a:pt x="84370" y="97958"/>
                      </a:cubicBezTo>
                      <a:cubicBezTo>
                        <a:pt x="83753" y="98142"/>
                        <a:pt x="83464" y="99176"/>
                        <a:pt x="83608" y="99842"/>
                      </a:cubicBezTo>
                      <a:cubicBezTo>
                        <a:pt x="83608" y="100348"/>
                        <a:pt x="84370" y="99842"/>
                        <a:pt x="84226" y="101038"/>
                      </a:cubicBezTo>
                      <a:cubicBezTo>
                        <a:pt x="84226" y="101727"/>
                        <a:pt x="83753" y="102417"/>
                        <a:pt x="83917" y="102922"/>
                      </a:cubicBezTo>
                      <a:cubicBezTo>
                        <a:pt x="84061" y="103773"/>
                        <a:pt x="84987" y="103589"/>
                        <a:pt x="85132" y="104278"/>
                      </a:cubicBezTo>
                      <a:cubicBezTo>
                        <a:pt x="84226" y="104623"/>
                        <a:pt x="83753" y="105152"/>
                        <a:pt x="82847" y="105313"/>
                      </a:cubicBezTo>
                      <a:cubicBezTo>
                        <a:pt x="81921" y="105474"/>
                        <a:pt x="81612" y="105313"/>
                        <a:pt x="80850" y="104968"/>
                      </a:cubicBezTo>
                      <a:cubicBezTo>
                        <a:pt x="79636" y="104117"/>
                        <a:pt x="79636" y="107197"/>
                        <a:pt x="79780" y="107864"/>
                      </a:cubicBezTo>
                      <a:cubicBezTo>
                        <a:pt x="81303" y="107864"/>
                        <a:pt x="81159" y="108714"/>
                        <a:pt x="82229" y="109404"/>
                      </a:cubicBezTo>
                      <a:cubicBezTo>
                        <a:pt x="82538" y="108898"/>
                        <a:pt x="82229" y="108209"/>
                        <a:pt x="82538" y="107703"/>
                      </a:cubicBezTo>
                      <a:cubicBezTo>
                        <a:pt x="83464" y="107358"/>
                        <a:pt x="84370" y="107864"/>
                        <a:pt x="85296" y="107864"/>
                      </a:cubicBezTo>
                      <a:cubicBezTo>
                        <a:pt x="85440" y="107358"/>
                        <a:pt x="85749" y="107197"/>
                        <a:pt x="86202" y="107197"/>
                      </a:cubicBezTo>
                      <a:cubicBezTo>
                        <a:pt x="86346" y="106508"/>
                        <a:pt x="85893" y="106002"/>
                        <a:pt x="85893" y="105474"/>
                      </a:cubicBezTo>
                      <a:cubicBezTo>
                        <a:pt x="86511" y="105152"/>
                        <a:pt x="87128" y="105313"/>
                        <a:pt x="87581" y="104807"/>
                      </a:cubicBezTo>
                      <a:cubicBezTo>
                        <a:pt x="88198" y="103934"/>
                        <a:pt x="88651" y="102738"/>
                        <a:pt x="88651" y="101888"/>
                      </a:cubicBezTo>
                      <a:cubicBezTo>
                        <a:pt x="89722" y="101543"/>
                        <a:pt x="90627" y="102072"/>
                        <a:pt x="91554" y="102417"/>
                      </a:cubicBezTo>
                      <a:cubicBezTo>
                        <a:pt x="92624" y="102578"/>
                        <a:pt x="93694" y="102578"/>
                        <a:pt x="94620" y="103083"/>
                      </a:cubicBezTo>
                      <a:cubicBezTo>
                        <a:pt x="94620" y="102738"/>
                        <a:pt x="94765" y="102417"/>
                        <a:pt x="94620" y="102233"/>
                      </a:cubicBezTo>
                      <a:cubicBezTo>
                        <a:pt x="95073" y="102233"/>
                        <a:pt x="95526" y="102233"/>
                        <a:pt x="95835" y="102072"/>
                      </a:cubicBezTo>
                      <a:lnTo>
                        <a:pt x="95979" y="101888"/>
                      </a:lnTo>
                      <a:cubicBezTo>
                        <a:pt x="95979" y="102233"/>
                        <a:pt x="95979" y="102738"/>
                        <a:pt x="95979" y="103267"/>
                      </a:cubicBezTo>
                      <a:cubicBezTo>
                        <a:pt x="96596" y="103267"/>
                        <a:pt x="96905" y="103773"/>
                        <a:pt x="97667" y="103589"/>
                      </a:cubicBezTo>
                      <a:cubicBezTo>
                        <a:pt x="97523" y="104278"/>
                        <a:pt x="97811" y="104968"/>
                        <a:pt x="98428" y="104807"/>
                      </a:cubicBezTo>
                      <a:cubicBezTo>
                        <a:pt x="98428" y="103934"/>
                        <a:pt x="99972" y="104117"/>
                        <a:pt x="99972" y="103083"/>
                      </a:cubicBezTo>
                      <a:cubicBezTo>
                        <a:pt x="98737" y="102738"/>
                        <a:pt x="99355" y="98647"/>
                        <a:pt x="99046" y="97636"/>
                      </a:cubicBezTo>
                      <a:cubicBezTo>
                        <a:pt x="99972" y="97291"/>
                        <a:pt x="100116" y="98303"/>
                        <a:pt x="100878" y="98486"/>
                      </a:cubicBezTo>
                      <a:cubicBezTo>
                        <a:pt x="101948" y="98831"/>
                        <a:pt x="102257" y="97291"/>
                        <a:pt x="102401" y="96441"/>
                      </a:cubicBezTo>
                      <a:cubicBezTo>
                        <a:pt x="102401" y="95246"/>
                        <a:pt x="101948" y="94717"/>
                        <a:pt x="101022" y="94395"/>
                      </a:cubicBezTo>
                      <a:cubicBezTo>
                        <a:pt x="99807" y="94211"/>
                        <a:pt x="99190" y="93867"/>
                        <a:pt x="98902" y="92671"/>
                      </a:cubicBezTo>
                      <a:cubicBezTo>
                        <a:pt x="99499" y="92671"/>
                        <a:pt x="100734" y="92855"/>
                        <a:pt x="100569" y="91821"/>
                      </a:cubicBezTo>
                      <a:cubicBezTo>
                        <a:pt x="100569" y="91131"/>
                        <a:pt x="99972" y="90971"/>
                        <a:pt x="99807" y="90281"/>
                      </a:cubicBezTo>
                      <a:cubicBezTo>
                        <a:pt x="99663" y="89775"/>
                        <a:pt x="99807" y="89270"/>
                        <a:pt x="99972" y="88764"/>
                      </a:cubicBezTo>
                      <a:cubicBezTo>
                        <a:pt x="101022" y="88580"/>
                        <a:pt x="102092" y="88925"/>
                        <a:pt x="103327" y="88764"/>
                      </a:cubicBezTo>
                      <a:cubicBezTo>
                        <a:pt x="104253" y="88764"/>
                        <a:pt x="104850" y="88075"/>
                        <a:pt x="105777" y="87730"/>
                      </a:cubicBezTo>
                      <a:cubicBezTo>
                        <a:pt x="105612" y="87891"/>
                        <a:pt x="105777" y="88419"/>
                        <a:pt x="105777" y="88580"/>
                      </a:cubicBezTo>
                      <a:cubicBezTo>
                        <a:pt x="106229" y="88580"/>
                        <a:pt x="106682" y="88419"/>
                        <a:pt x="107135" y="88419"/>
                      </a:cubicBezTo>
                      <a:cubicBezTo>
                        <a:pt x="107300" y="87224"/>
                        <a:pt x="107300" y="86029"/>
                        <a:pt x="107300" y="84834"/>
                      </a:cubicBezTo>
                      <a:cubicBezTo>
                        <a:pt x="106229" y="84834"/>
                        <a:pt x="106682" y="83639"/>
                        <a:pt x="106538" y="82949"/>
                      </a:cubicBezTo>
                      <a:cubicBezTo>
                        <a:pt x="105303" y="82788"/>
                        <a:pt x="105159" y="83455"/>
                        <a:pt x="104850" y="84650"/>
                      </a:cubicBezTo>
                      <a:cubicBezTo>
                        <a:pt x="104397" y="84489"/>
                        <a:pt x="104089" y="84144"/>
                        <a:pt x="103636" y="84144"/>
                      </a:cubicBezTo>
                      <a:cubicBezTo>
                        <a:pt x="103162" y="83983"/>
                        <a:pt x="102854" y="84305"/>
                        <a:pt x="102401" y="84489"/>
                      </a:cubicBezTo>
                      <a:cubicBezTo>
                        <a:pt x="100878" y="84650"/>
                        <a:pt x="98902" y="84305"/>
                        <a:pt x="97523" y="83800"/>
                      </a:cubicBezTo>
                      <a:cubicBezTo>
                        <a:pt x="96740" y="83455"/>
                        <a:pt x="96144" y="82949"/>
                        <a:pt x="95979" y="81938"/>
                      </a:cubicBezTo>
                      <a:cubicBezTo>
                        <a:pt x="95691" y="80398"/>
                        <a:pt x="95217" y="78858"/>
                        <a:pt x="94765" y="77318"/>
                      </a:cubicBezTo>
                      <a:cubicBezTo>
                        <a:pt x="95979" y="77479"/>
                        <a:pt x="95382" y="75778"/>
                        <a:pt x="96144" y="75272"/>
                      </a:cubicBezTo>
                      <a:cubicBezTo>
                        <a:pt x="97358" y="75272"/>
                        <a:pt x="98593" y="74767"/>
                        <a:pt x="99190" y="73572"/>
                      </a:cubicBezTo>
                      <a:cubicBezTo>
                        <a:pt x="99807" y="72376"/>
                        <a:pt x="100878" y="70653"/>
                        <a:pt x="102257" y="70331"/>
                      </a:cubicBezTo>
                      <a:cubicBezTo>
                        <a:pt x="103018" y="70147"/>
                        <a:pt x="103780" y="70331"/>
                        <a:pt x="104253" y="69457"/>
                      </a:cubicBezTo>
                      <a:cubicBezTo>
                        <a:pt x="104542" y="68952"/>
                        <a:pt x="104850" y="68607"/>
                        <a:pt x="105303" y="68262"/>
                      </a:cubicBezTo>
                      <a:cubicBezTo>
                        <a:pt x="106229" y="67757"/>
                        <a:pt x="107753" y="67757"/>
                        <a:pt x="108205" y="66722"/>
                      </a:cubicBezTo>
                      <a:cubicBezTo>
                        <a:pt x="109132" y="66722"/>
                        <a:pt x="110202" y="66401"/>
                        <a:pt x="110963" y="65711"/>
                      </a:cubicBezTo>
                      <a:cubicBezTo>
                        <a:pt x="111272" y="65550"/>
                        <a:pt x="111416" y="65205"/>
                        <a:pt x="111725" y="64861"/>
                      </a:cubicBezTo>
                      <a:cubicBezTo>
                        <a:pt x="112198" y="64355"/>
                        <a:pt x="112960" y="64516"/>
                        <a:pt x="113557" y="64171"/>
                      </a:cubicBezTo>
                      <a:cubicBezTo>
                        <a:pt x="113866" y="61620"/>
                        <a:pt x="116768" y="62631"/>
                        <a:pt x="118312" y="62470"/>
                      </a:cubicBezTo>
                      <a:lnTo>
                        <a:pt x="118765" y="61091"/>
                      </a:lnTo>
                      <a:cubicBezTo>
                        <a:pt x="118909" y="60769"/>
                        <a:pt x="119382" y="60241"/>
                        <a:pt x="119670" y="59735"/>
                      </a:cubicBezTo>
                      <a:cubicBezTo>
                        <a:pt x="119526" y="59390"/>
                        <a:pt x="119670" y="58885"/>
                        <a:pt x="119979" y="58724"/>
                      </a:cubicBezTo>
                      <a:cubicBezTo>
                        <a:pt x="119382" y="58724"/>
                        <a:pt x="119073" y="58034"/>
                        <a:pt x="118909" y="57345"/>
                      </a:cubicBezTo>
                      <a:cubicBezTo>
                        <a:pt x="118456" y="57529"/>
                        <a:pt x="118312" y="57690"/>
                        <a:pt x="118312" y="58034"/>
                      </a:cubicBezTo>
                      <a:cubicBezTo>
                        <a:pt x="118147" y="58034"/>
                        <a:pt x="118003" y="58195"/>
                        <a:pt x="117838" y="58195"/>
                      </a:cubicBezTo>
                      <a:cubicBezTo>
                        <a:pt x="117694" y="58540"/>
                        <a:pt x="117530" y="59046"/>
                        <a:pt x="117530" y="59390"/>
                      </a:cubicBezTo>
                      <a:cubicBezTo>
                        <a:pt x="116768" y="59574"/>
                        <a:pt x="116768" y="58885"/>
                        <a:pt x="116624" y="58195"/>
                      </a:cubicBezTo>
                      <a:cubicBezTo>
                        <a:pt x="116006" y="58034"/>
                        <a:pt x="115101" y="59390"/>
                        <a:pt x="114627" y="58724"/>
                      </a:cubicBezTo>
                      <a:cubicBezTo>
                        <a:pt x="114030" y="58034"/>
                        <a:pt x="113557" y="58034"/>
                        <a:pt x="112795" y="58195"/>
                      </a:cubicBezTo>
                      <a:cubicBezTo>
                        <a:pt x="112795" y="58540"/>
                        <a:pt x="112651" y="58885"/>
                        <a:pt x="112651" y="59390"/>
                      </a:cubicBezTo>
                      <a:cubicBezTo>
                        <a:pt x="111272" y="59390"/>
                        <a:pt x="108987" y="58540"/>
                        <a:pt x="109132" y="60769"/>
                      </a:cubicBezTo>
                      <a:cubicBezTo>
                        <a:pt x="107917" y="60769"/>
                        <a:pt x="108514" y="58034"/>
                        <a:pt x="109893" y="58034"/>
                      </a:cubicBezTo>
                      <a:cubicBezTo>
                        <a:pt x="109893" y="57850"/>
                        <a:pt x="109893" y="57850"/>
                        <a:pt x="110058" y="57690"/>
                      </a:cubicBezTo>
                      <a:cubicBezTo>
                        <a:pt x="110511" y="57690"/>
                        <a:pt x="111128" y="57850"/>
                        <a:pt x="111725" y="57690"/>
                      </a:cubicBezTo>
                      <a:cubicBezTo>
                        <a:pt x="111725" y="56839"/>
                        <a:pt x="112795" y="57000"/>
                        <a:pt x="113413" y="57000"/>
                      </a:cubicBezTo>
                      <a:cubicBezTo>
                        <a:pt x="113248" y="55805"/>
                        <a:pt x="111725" y="55989"/>
                        <a:pt x="110819" y="55805"/>
                      </a:cubicBezTo>
                      <a:cubicBezTo>
                        <a:pt x="110819" y="54954"/>
                        <a:pt x="110819" y="54104"/>
                        <a:pt x="111890" y="54449"/>
                      </a:cubicBezTo>
                      <a:cubicBezTo>
                        <a:pt x="111725" y="53943"/>
                        <a:pt x="111890" y="53598"/>
                        <a:pt x="112198" y="53415"/>
                      </a:cubicBezTo>
                      <a:cubicBezTo>
                        <a:pt x="112651" y="51898"/>
                        <a:pt x="110963" y="52909"/>
                        <a:pt x="111128" y="51898"/>
                      </a:cubicBezTo>
                      <a:cubicBezTo>
                        <a:pt x="111128" y="51714"/>
                        <a:pt x="112198" y="51714"/>
                        <a:pt x="111725" y="51208"/>
                      </a:cubicBezTo>
                      <a:cubicBezTo>
                        <a:pt x="111581" y="50863"/>
                        <a:pt x="111128" y="50863"/>
                        <a:pt x="110819" y="50702"/>
                      </a:cubicBezTo>
                      <a:cubicBezTo>
                        <a:pt x="110058" y="50358"/>
                        <a:pt x="108987" y="50519"/>
                        <a:pt x="108987" y="49323"/>
                      </a:cubicBezTo>
                      <a:cubicBezTo>
                        <a:pt x="108987" y="47623"/>
                        <a:pt x="106991" y="44543"/>
                        <a:pt x="108370" y="43003"/>
                      </a:cubicBezTo>
                      <a:cubicBezTo>
                        <a:pt x="108823" y="42497"/>
                        <a:pt x="108987" y="41991"/>
                        <a:pt x="108987" y="41463"/>
                      </a:cubicBezTo>
                      <a:cubicBezTo>
                        <a:pt x="108205" y="41808"/>
                        <a:pt x="107917" y="42658"/>
                        <a:pt x="107300" y="43187"/>
                      </a:cubicBezTo>
                      <a:cubicBezTo>
                        <a:pt x="106682" y="43692"/>
                        <a:pt x="105015" y="43876"/>
                        <a:pt x="104253" y="43348"/>
                      </a:cubicBezTo>
                      <a:cubicBezTo>
                        <a:pt x="104397" y="43692"/>
                        <a:pt x="104397" y="44037"/>
                        <a:pt x="104397" y="44543"/>
                      </a:cubicBezTo>
                      <a:cubicBezTo>
                        <a:pt x="103636" y="44382"/>
                        <a:pt x="103018" y="44543"/>
                        <a:pt x="102854" y="45577"/>
                      </a:cubicBezTo>
                      <a:cubicBezTo>
                        <a:pt x="101331" y="46083"/>
                        <a:pt x="102092" y="43187"/>
                        <a:pt x="102257" y="42336"/>
                      </a:cubicBezTo>
                      <a:cubicBezTo>
                        <a:pt x="102401" y="41302"/>
                        <a:pt x="102092" y="38567"/>
                        <a:pt x="103162" y="38061"/>
                      </a:cubicBezTo>
                      <a:cubicBezTo>
                        <a:pt x="103327" y="37900"/>
                        <a:pt x="103162" y="37716"/>
                        <a:pt x="103327" y="37716"/>
                      </a:cubicBezTo>
                      <a:cubicBezTo>
                        <a:pt x="102401" y="37556"/>
                        <a:pt x="101804" y="35832"/>
                        <a:pt x="101022" y="36360"/>
                      </a:cubicBezTo>
                      <a:cubicBezTo>
                        <a:pt x="101022" y="36866"/>
                        <a:pt x="100878" y="37211"/>
                        <a:pt x="100878" y="37716"/>
                      </a:cubicBezTo>
                      <a:cubicBezTo>
                        <a:pt x="100425" y="37716"/>
                        <a:pt x="99663" y="37372"/>
                        <a:pt x="99355" y="37716"/>
                      </a:cubicBezTo>
                      <a:cubicBezTo>
                        <a:pt x="98902" y="38061"/>
                        <a:pt x="99190" y="38912"/>
                        <a:pt x="98902" y="39256"/>
                      </a:cubicBezTo>
                      <a:cubicBezTo>
                        <a:pt x="96740" y="39417"/>
                        <a:pt x="96452" y="35832"/>
                        <a:pt x="94003" y="36360"/>
                      </a:cubicBezTo>
                      <a:cubicBezTo>
                        <a:pt x="93859" y="36866"/>
                        <a:pt x="94312" y="37027"/>
                        <a:pt x="94765" y="37027"/>
                      </a:cubicBezTo>
                      <a:cubicBezTo>
                        <a:pt x="94620" y="37027"/>
                        <a:pt x="94620" y="37211"/>
                        <a:pt x="94312" y="37211"/>
                      </a:cubicBezTo>
                      <a:cubicBezTo>
                        <a:pt x="94312" y="37900"/>
                        <a:pt x="94456" y="38406"/>
                        <a:pt x="94765" y="39095"/>
                      </a:cubicBezTo>
                      <a:cubicBezTo>
                        <a:pt x="94147" y="39095"/>
                        <a:pt x="92624" y="38567"/>
                        <a:pt x="92480" y="39601"/>
                      </a:cubicBezTo>
                      <a:cubicBezTo>
                        <a:pt x="92315" y="40452"/>
                        <a:pt x="92768" y="41141"/>
                        <a:pt x="92768" y="41991"/>
                      </a:cubicBezTo>
                      <a:cubicBezTo>
                        <a:pt x="92315" y="42152"/>
                        <a:pt x="92006" y="41647"/>
                        <a:pt x="91554" y="41808"/>
                      </a:cubicBezTo>
                      <a:cubicBezTo>
                        <a:pt x="91409" y="41808"/>
                        <a:pt x="91101" y="41808"/>
                        <a:pt x="90792" y="41808"/>
                      </a:cubicBezTo>
                      <a:cubicBezTo>
                        <a:pt x="87890" y="41302"/>
                        <a:pt x="91101" y="37211"/>
                        <a:pt x="90627" y="35671"/>
                      </a:cubicBezTo>
                      <a:cubicBezTo>
                        <a:pt x="90339" y="34476"/>
                        <a:pt x="89413" y="33120"/>
                        <a:pt x="88507" y="32591"/>
                      </a:cubicBezTo>
                      <a:cubicBezTo>
                        <a:pt x="87581" y="32085"/>
                        <a:pt x="87272" y="31580"/>
                        <a:pt x="87272" y="30384"/>
                      </a:cubicBezTo>
                      <a:cubicBezTo>
                        <a:pt x="86655" y="30384"/>
                        <a:pt x="85584" y="30729"/>
                        <a:pt x="85296" y="29856"/>
                      </a:cubicBezTo>
                      <a:cubicBezTo>
                        <a:pt x="84987" y="29005"/>
                        <a:pt x="84987" y="28339"/>
                        <a:pt x="84514" y="27488"/>
                      </a:cubicBezTo>
                      <a:cubicBezTo>
                        <a:pt x="83464" y="25765"/>
                        <a:pt x="83917" y="23030"/>
                        <a:pt x="84226" y="20984"/>
                      </a:cubicBezTo>
                      <a:cubicBezTo>
                        <a:pt x="84226" y="21329"/>
                        <a:pt x="83464" y="20823"/>
                        <a:pt x="83300" y="20662"/>
                      </a:cubicBezTo>
                      <a:cubicBezTo>
                        <a:pt x="83156" y="20317"/>
                        <a:pt x="83156" y="19628"/>
                        <a:pt x="83156" y="19283"/>
                      </a:cubicBezTo>
                      <a:cubicBezTo>
                        <a:pt x="83300" y="18249"/>
                        <a:pt x="83464" y="17077"/>
                        <a:pt x="82229" y="17077"/>
                      </a:cubicBezTo>
                      <a:cubicBezTo>
                        <a:pt x="82229" y="16893"/>
                        <a:pt x="82085" y="16732"/>
                        <a:pt x="82085" y="16548"/>
                      </a:cubicBezTo>
                      <a:cubicBezTo>
                        <a:pt x="81303" y="16387"/>
                        <a:pt x="78566" y="18249"/>
                        <a:pt x="78113" y="16203"/>
                      </a:cubicBezTo>
                      <a:cubicBezTo>
                        <a:pt x="77948" y="16387"/>
                        <a:pt x="77639" y="16203"/>
                        <a:pt x="77495" y="16203"/>
                      </a:cubicBezTo>
                      <a:cubicBezTo>
                        <a:pt x="77495" y="15882"/>
                        <a:pt x="77495" y="15353"/>
                        <a:pt x="77495" y="15031"/>
                      </a:cubicBezTo>
                      <a:cubicBezTo>
                        <a:pt x="76734" y="14686"/>
                        <a:pt x="75046" y="13307"/>
                        <a:pt x="74902" y="14847"/>
                      </a:cubicBezTo>
                      <a:cubicBezTo>
                        <a:pt x="74120" y="14686"/>
                        <a:pt x="73214" y="14502"/>
                        <a:pt x="72288" y="14847"/>
                      </a:cubicBezTo>
                      <a:cubicBezTo>
                        <a:pt x="72288" y="14502"/>
                        <a:pt x="72144" y="14342"/>
                        <a:pt x="72144" y="13997"/>
                      </a:cubicBezTo>
                      <a:cubicBezTo>
                        <a:pt x="71691" y="13836"/>
                        <a:pt x="71073" y="13652"/>
                        <a:pt x="71073" y="12963"/>
                      </a:cubicBezTo>
                      <a:cubicBezTo>
                        <a:pt x="71526" y="12963"/>
                        <a:pt x="72000" y="12963"/>
                        <a:pt x="72452" y="12963"/>
                      </a:cubicBezTo>
                      <a:cubicBezTo>
                        <a:pt x="72596" y="12112"/>
                        <a:pt x="72144" y="11262"/>
                        <a:pt x="72452" y="10411"/>
                      </a:cubicBezTo>
                      <a:cubicBezTo>
                        <a:pt x="72905" y="9722"/>
                        <a:pt x="72905" y="9216"/>
                        <a:pt x="72905" y="8366"/>
                      </a:cubicBezTo>
                      <a:cubicBezTo>
                        <a:pt x="72452" y="8205"/>
                        <a:pt x="72000" y="8205"/>
                        <a:pt x="71691" y="8205"/>
                      </a:cubicBezTo>
                      <a:cubicBezTo>
                        <a:pt x="71691" y="7331"/>
                        <a:pt x="71382" y="6136"/>
                        <a:pt x="72452" y="6136"/>
                      </a:cubicBezTo>
                      <a:cubicBezTo>
                        <a:pt x="72596" y="5791"/>
                        <a:pt x="72596" y="5286"/>
                        <a:pt x="72452" y="5125"/>
                      </a:cubicBezTo>
                      <a:cubicBezTo>
                        <a:pt x="72452" y="4941"/>
                        <a:pt x="71691" y="4941"/>
                        <a:pt x="71526" y="4780"/>
                      </a:cubicBezTo>
                      <a:cubicBezTo>
                        <a:pt x="71217" y="4435"/>
                        <a:pt x="71073" y="3930"/>
                        <a:pt x="71073" y="3424"/>
                      </a:cubicBezTo>
                      <a:cubicBezTo>
                        <a:pt x="71073" y="3424"/>
                        <a:pt x="71073" y="3240"/>
                        <a:pt x="71073" y="3079"/>
                      </a:cubicBezTo>
                      <a:cubicBezTo>
                        <a:pt x="70147" y="2895"/>
                        <a:pt x="69241" y="3079"/>
                        <a:pt x="68480" y="2735"/>
                      </a:cubicBezTo>
                      <a:cubicBezTo>
                        <a:pt x="67554" y="2390"/>
                        <a:pt x="66957" y="2229"/>
                        <a:pt x="66030" y="2229"/>
                      </a:cubicBezTo>
                      <a:cubicBezTo>
                        <a:pt x="65578" y="2229"/>
                        <a:pt x="64343" y="2390"/>
                        <a:pt x="64343" y="1700"/>
                      </a:cubicBezTo>
                      <a:cubicBezTo>
                        <a:pt x="64507" y="850"/>
                        <a:pt x="63890" y="344"/>
                        <a:pt x="63272" y="0"/>
                      </a:cubicBezTo>
                      <a:cubicBezTo>
                        <a:pt x="62963" y="505"/>
                        <a:pt x="62819" y="1034"/>
                        <a:pt x="62058" y="1034"/>
                      </a:cubicBezTo>
                      <a:cubicBezTo>
                        <a:pt x="61440" y="1034"/>
                        <a:pt x="60679" y="850"/>
                        <a:pt x="59917" y="689"/>
                      </a:cubicBezTo>
                      <a:cubicBezTo>
                        <a:pt x="58847" y="689"/>
                        <a:pt x="58229" y="1034"/>
                        <a:pt x="57324" y="1539"/>
                      </a:cubicBezTo>
                      <a:cubicBezTo>
                        <a:pt x="57159" y="3424"/>
                        <a:pt x="56706" y="4941"/>
                        <a:pt x="56089" y="6665"/>
                      </a:cubicBezTo>
                      <a:cubicBezTo>
                        <a:pt x="55780" y="7515"/>
                        <a:pt x="55492" y="8527"/>
                        <a:pt x="55183" y="9377"/>
                      </a:cubicBezTo>
                      <a:cubicBezTo>
                        <a:pt x="54874" y="10250"/>
                        <a:pt x="54401" y="11101"/>
                        <a:pt x="53804" y="11606"/>
                      </a:cubicBezTo>
                      <a:cubicBezTo>
                        <a:pt x="52281" y="13146"/>
                        <a:pt x="51972" y="15537"/>
                        <a:pt x="50140" y="16893"/>
                      </a:cubicBezTo>
                      <a:cubicBezTo>
                        <a:pt x="48596" y="18088"/>
                        <a:pt x="46929" y="18433"/>
                        <a:pt x="45550" y="19628"/>
                      </a:cubicBezTo>
                      <a:cubicBezTo>
                        <a:pt x="44789" y="20134"/>
                        <a:pt x="44171" y="19973"/>
                        <a:pt x="43409" y="20317"/>
                      </a:cubicBezTo>
                      <a:cubicBezTo>
                        <a:pt x="41886" y="20823"/>
                        <a:pt x="41104" y="22524"/>
                        <a:pt x="40507" y="23903"/>
                      </a:cubicBezTo>
                      <a:cubicBezTo>
                        <a:pt x="39437" y="24064"/>
                        <a:pt x="40198" y="25765"/>
                        <a:pt x="39890" y="26454"/>
                      </a:cubicBezTo>
                      <a:cubicBezTo>
                        <a:pt x="39581" y="27305"/>
                        <a:pt x="39128" y="27305"/>
                        <a:pt x="38511" y="27810"/>
                      </a:cubicBezTo>
                      <a:cubicBezTo>
                        <a:pt x="37749" y="28155"/>
                        <a:pt x="37132" y="28500"/>
                        <a:pt x="36679" y="29189"/>
                      </a:cubicBezTo>
                      <a:cubicBezTo>
                        <a:pt x="35773" y="30384"/>
                        <a:pt x="35917" y="32085"/>
                        <a:pt x="34703" y="33280"/>
                      </a:cubicBezTo>
                      <a:cubicBezTo>
                        <a:pt x="32850" y="34981"/>
                        <a:pt x="30566" y="34131"/>
                        <a:pt x="28281" y="34131"/>
                      </a:cubicBezTo>
                      <a:cubicBezTo>
                        <a:pt x="26902" y="34131"/>
                        <a:pt x="25667" y="34131"/>
                        <a:pt x="24452" y="34637"/>
                      </a:cubicBezTo>
                      <a:cubicBezTo>
                        <a:pt x="23238" y="35165"/>
                        <a:pt x="21859" y="36682"/>
                        <a:pt x="20315" y="36176"/>
                      </a:cubicBezTo>
                      <a:cubicBezTo>
                        <a:pt x="19554" y="36016"/>
                        <a:pt x="18195" y="34315"/>
                        <a:pt x="17886" y="33280"/>
                      </a:cubicBezTo>
                      <a:cubicBezTo>
                        <a:pt x="17722" y="32085"/>
                        <a:pt x="18195" y="31580"/>
                        <a:pt x="17433" y="30729"/>
                      </a:cubicBezTo>
                      <a:cubicBezTo>
                        <a:pt x="15581" y="28845"/>
                        <a:pt x="12987" y="30545"/>
                        <a:pt x="11773" y="32085"/>
                      </a:cubicBezTo>
                      <a:cubicBezTo>
                        <a:pt x="11464" y="32430"/>
                        <a:pt x="11300" y="33120"/>
                        <a:pt x="11012" y="33464"/>
                      </a:cubicBezTo>
                      <a:cubicBezTo>
                        <a:pt x="10394" y="34315"/>
                        <a:pt x="9777" y="35165"/>
                        <a:pt x="9159" y="36176"/>
                      </a:cubicBezTo>
                      <a:cubicBezTo>
                        <a:pt x="8397" y="37027"/>
                        <a:pt x="7492" y="38406"/>
                        <a:pt x="6566" y="39095"/>
                      </a:cubicBezTo>
                      <a:cubicBezTo>
                        <a:pt x="5660" y="39946"/>
                        <a:pt x="4425" y="40452"/>
                        <a:pt x="3355" y="41302"/>
                      </a:cubicBezTo>
                      <a:cubicBezTo>
                        <a:pt x="1687" y="42336"/>
                        <a:pt x="1831" y="43187"/>
                        <a:pt x="1523" y="45071"/>
                      </a:cubicBezTo>
                      <a:cubicBezTo>
                        <a:pt x="1379" y="46083"/>
                        <a:pt x="926" y="46427"/>
                        <a:pt x="617" y="47278"/>
                      </a:cubicBezTo>
                      <a:cubicBezTo>
                        <a:pt x="0" y="50174"/>
                        <a:pt x="1975" y="50358"/>
                        <a:pt x="3663" y="51898"/>
                      </a:cubicBezTo>
                      <a:cubicBezTo>
                        <a:pt x="3972" y="52219"/>
                        <a:pt x="4281" y="52564"/>
                        <a:pt x="4590" y="52909"/>
                      </a:cubicBezTo>
                      <a:cubicBezTo>
                        <a:pt x="4878" y="53070"/>
                        <a:pt x="4734" y="53415"/>
                        <a:pt x="5186" y="53598"/>
                      </a:cubicBezTo>
                      <a:cubicBezTo>
                        <a:pt x="5495" y="53598"/>
                        <a:pt x="5495" y="53070"/>
                        <a:pt x="5804" y="53070"/>
                      </a:cubicBezTo>
                      <a:cubicBezTo>
                        <a:pt x="6730" y="53070"/>
                        <a:pt x="7945" y="53415"/>
                        <a:pt x="8706" y="53943"/>
                      </a:cubicBezTo>
                      <a:cubicBezTo>
                        <a:pt x="9777" y="54794"/>
                        <a:pt x="9324" y="56150"/>
                        <a:pt x="9324" y="57529"/>
                      </a:cubicBezTo>
                      <a:cubicBezTo>
                        <a:pt x="9324" y="58195"/>
                        <a:pt x="9324" y="58724"/>
                        <a:pt x="9015" y="59230"/>
                      </a:cubicBezTo>
                      <a:cubicBezTo>
                        <a:pt x="8706" y="59896"/>
                        <a:pt x="8253" y="60080"/>
                        <a:pt x="7945" y="60425"/>
                      </a:cubicBezTo>
                      <a:cubicBezTo>
                        <a:pt x="7492" y="61091"/>
                        <a:pt x="7327" y="63160"/>
                        <a:pt x="7636" y="64010"/>
                      </a:cubicBezTo>
                      <a:cubicBezTo>
                        <a:pt x="7801" y="64516"/>
                        <a:pt x="8397" y="64516"/>
                        <a:pt x="8397" y="65022"/>
                      </a:cubicBezTo>
                      <a:cubicBezTo>
                        <a:pt x="8706" y="65366"/>
                        <a:pt x="8397" y="66217"/>
                        <a:pt x="8562" y="66722"/>
                      </a:cubicBezTo>
                      <a:cubicBezTo>
                        <a:pt x="9468" y="66906"/>
                        <a:pt x="9015" y="67412"/>
                        <a:pt x="9324" y="67941"/>
                      </a:cubicBezTo>
                      <a:cubicBezTo>
                        <a:pt x="9632" y="68101"/>
                        <a:pt x="10085" y="68446"/>
                        <a:pt x="10538" y="68446"/>
                      </a:cubicBezTo>
                      <a:cubicBezTo>
                        <a:pt x="11464" y="68952"/>
                        <a:pt x="12370" y="68952"/>
                        <a:pt x="13440" y="69136"/>
                      </a:cubicBezTo>
                      <a:cubicBezTo>
                        <a:pt x="15272" y="69136"/>
                        <a:pt x="15128" y="69457"/>
                        <a:pt x="15128" y="71181"/>
                      </a:cubicBezTo>
                      <a:cubicBezTo>
                        <a:pt x="15128" y="72537"/>
                        <a:pt x="15128" y="73572"/>
                        <a:pt x="15437" y="74583"/>
                      </a:cubicBezTo>
                      <a:cubicBezTo>
                        <a:pt x="15746" y="75778"/>
                        <a:pt x="16198" y="76812"/>
                        <a:pt x="16651" y="77824"/>
                      </a:cubicBezTo>
                      <a:cubicBezTo>
                        <a:pt x="16960" y="78858"/>
                        <a:pt x="17722" y="79524"/>
                        <a:pt x="17886" y="80743"/>
                      </a:cubicBezTo>
                      <a:cubicBezTo>
                        <a:pt x="18195" y="82099"/>
                        <a:pt x="18648" y="82443"/>
                        <a:pt x="19265" y="83639"/>
                      </a:cubicBezTo>
                      <a:cubicBezTo>
                        <a:pt x="19862" y="84650"/>
                        <a:pt x="21385" y="86535"/>
                        <a:pt x="21097" y="87730"/>
                      </a:cubicBezTo>
                      <a:cubicBezTo>
                        <a:pt x="20480" y="87569"/>
                        <a:pt x="19554" y="87730"/>
                        <a:pt x="19409" y="88580"/>
                      </a:cubicBezTo>
                      <a:cubicBezTo>
                        <a:pt x="19554" y="88580"/>
                        <a:pt x="19862" y="88419"/>
                        <a:pt x="20027" y="88419"/>
                      </a:cubicBezTo>
                      <a:cubicBezTo>
                        <a:pt x="20480" y="88075"/>
                        <a:pt x="22312" y="87569"/>
                        <a:pt x="22765" y="88075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+mn-cs"/>
                    <a:sym typeface="Source Sans Pro"/>
                  </a:endParaRPr>
                </a:p>
              </p:txBody>
            </p:sp>
            <p:sp>
              <p:nvSpPr>
                <p:cNvPr id="113" name="Shape 2595">
                  <a:extLst>
                    <a:ext uri="{FF2B5EF4-FFF2-40B4-BE49-F238E27FC236}">
                      <a16:creationId xmlns:a16="http://schemas.microsoft.com/office/drawing/2014/main" id="{4B7139F8-BB1C-D03B-574A-5ECC732CCA8B}"/>
                    </a:ext>
                  </a:extLst>
                </p:cNvPr>
                <p:cNvSpPr/>
                <p:nvPr/>
              </p:nvSpPr>
              <p:spPr>
                <a:xfrm>
                  <a:off x="5750542" y="2028902"/>
                  <a:ext cx="534701" cy="5015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52003" y="17373"/>
                      </a:moveTo>
                      <a:lnTo>
                        <a:pt x="52003" y="17373"/>
                      </a:lnTo>
                      <a:cubicBezTo>
                        <a:pt x="52003" y="18208"/>
                        <a:pt x="46986" y="17763"/>
                        <a:pt x="46202" y="17763"/>
                      </a:cubicBezTo>
                      <a:cubicBezTo>
                        <a:pt x="46567" y="14088"/>
                        <a:pt x="41132" y="13252"/>
                        <a:pt x="38832" y="13252"/>
                      </a:cubicBezTo>
                      <a:cubicBezTo>
                        <a:pt x="36480" y="13252"/>
                        <a:pt x="35331" y="13252"/>
                        <a:pt x="33397" y="12417"/>
                      </a:cubicBezTo>
                      <a:cubicBezTo>
                        <a:pt x="31463" y="11582"/>
                        <a:pt x="27961" y="10747"/>
                        <a:pt x="26027" y="10747"/>
                      </a:cubicBezTo>
                      <a:cubicBezTo>
                        <a:pt x="24459" y="13642"/>
                        <a:pt x="21376" y="11582"/>
                        <a:pt x="19442" y="13252"/>
                      </a:cubicBezTo>
                      <a:cubicBezTo>
                        <a:pt x="19024" y="14088"/>
                        <a:pt x="18658" y="16538"/>
                        <a:pt x="17874" y="16538"/>
                      </a:cubicBezTo>
                      <a:cubicBezTo>
                        <a:pt x="16724" y="16983"/>
                        <a:pt x="15940" y="15313"/>
                        <a:pt x="15156" y="14867"/>
                      </a:cubicBezTo>
                      <a:cubicBezTo>
                        <a:pt x="12804" y="14088"/>
                        <a:pt x="9355" y="18598"/>
                        <a:pt x="9355" y="20658"/>
                      </a:cubicBezTo>
                      <a:cubicBezTo>
                        <a:pt x="9721" y="20658"/>
                        <a:pt x="10087" y="21104"/>
                        <a:pt x="10505" y="20658"/>
                      </a:cubicBezTo>
                      <a:cubicBezTo>
                        <a:pt x="10871" y="22774"/>
                        <a:pt x="8153" y="21939"/>
                        <a:pt x="7369" y="21939"/>
                      </a:cubicBezTo>
                      <a:cubicBezTo>
                        <a:pt x="7003" y="23610"/>
                        <a:pt x="7369" y="24389"/>
                        <a:pt x="7787" y="25670"/>
                      </a:cubicBezTo>
                      <a:cubicBezTo>
                        <a:pt x="8153" y="25670"/>
                        <a:pt x="8153" y="25670"/>
                        <a:pt x="8153" y="25670"/>
                      </a:cubicBezTo>
                      <a:cubicBezTo>
                        <a:pt x="8153" y="26060"/>
                        <a:pt x="8153" y="26450"/>
                        <a:pt x="8153" y="26450"/>
                      </a:cubicBezTo>
                      <a:cubicBezTo>
                        <a:pt x="6637" y="26060"/>
                        <a:pt x="4651" y="31851"/>
                        <a:pt x="5069" y="33076"/>
                      </a:cubicBezTo>
                      <a:cubicBezTo>
                        <a:pt x="7369" y="33076"/>
                        <a:pt x="5435" y="37642"/>
                        <a:pt x="5069" y="39313"/>
                      </a:cubicBezTo>
                      <a:cubicBezTo>
                        <a:pt x="7003" y="39313"/>
                        <a:pt x="7369" y="41373"/>
                        <a:pt x="6219" y="42208"/>
                      </a:cubicBezTo>
                      <a:cubicBezTo>
                        <a:pt x="5069" y="42988"/>
                        <a:pt x="1933" y="44658"/>
                        <a:pt x="0" y="45883"/>
                      </a:cubicBezTo>
                      <a:cubicBezTo>
                        <a:pt x="418" y="46719"/>
                        <a:pt x="783" y="47554"/>
                        <a:pt x="1567" y="47944"/>
                      </a:cubicBezTo>
                      <a:cubicBezTo>
                        <a:pt x="2351" y="47554"/>
                        <a:pt x="2717" y="47164"/>
                        <a:pt x="3135" y="46719"/>
                      </a:cubicBezTo>
                      <a:cubicBezTo>
                        <a:pt x="2717" y="47164"/>
                        <a:pt x="2351" y="47554"/>
                        <a:pt x="1567" y="47944"/>
                      </a:cubicBezTo>
                      <a:cubicBezTo>
                        <a:pt x="2351" y="49225"/>
                        <a:pt x="3501" y="49614"/>
                        <a:pt x="4285" y="50450"/>
                      </a:cubicBezTo>
                      <a:cubicBezTo>
                        <a:pt x="6637" y="52510"/>
                        <a:pt x="9721" y="52955"/>
                        <a:pt x="12439" y="54570"/>
                      </a:cubicBezTo>
                      <a:cubicBezTo>
                        <a:pt x="11289" y="54180"/>
                        <a:pt x="10087" y="55016"/>
                        <a:pt x="9355" y="55406"/>
                      </a:cubicBezTo>
                      <a:cubicBezTo>
                        <a:pt x="8571" y="57911"/>
                        <a:pt x="8153" y="60807"/>
                        <a:pt x="6637" y="62867"/>
                      </a:cubicBezTo>
                      <a:cubicBezTo>
                        <a:pt x="5069" y="64928"/>
                        <a:pt x="1933" y="66988"/>
                        <a:pt x="3501" y="69494"/>
                      </a:cubicBezTo>
                      <a:cubicBezTo>
                        <a:pt x="4651" y="71109"/>
                        <a:pt x="3919" y="74450"/>
                        <a:pt x="5069" y="75285"/>
                      </a:cubicBezTo>
                      <a:cubicBezTo>
                        <a:pt x="7003" y="76510"/>
                        <a:pt x="10087" y="75285"/>
                        <a:pt x="12020" y="74839"/>
                      </a:cubicBezTo>
                      <a:cubicBezTo>
                        <a:pt x="11655" y="76064"/>
                        <a:pt x="12439" y="77345"/>
                        <a:pt x="11289" y="78570"/>
                      </a:cubicBezTo>
                      <a:cubicBezTo>
                        <a:pt x="12439" y="78960"/>
                        <a:pt x="14372" y="82301"/>
                        <a:pt x="15156" y="81076"/>
                      </a:cubicBezTo>
                      <a:cubicBezTo>
                        <a:pt x="17090" y="79406"/>
                        <a:pt x="15940" y="78180"/>
                        <a:pt x="18658" y="77345"/>
                      </a:cubicBezTo>
                      <a:cubicBezTo>
                        <a:pt x="20592" y="76510"/>
                        <a:pt x="20226" y="74004"/>
                        <a:pt x="22160" y="74004"/>
                      </a:cubicBezTo>
                      <a:cubicBezTo>
                        <a:pt x="24459" y="74450"/>
                        <a:pt x="25609" y="71944"/>
                        <a:pt x="27543" y="73614"/>
                      </a:cubicBezTo>
                      <a:cubicBezTo>
                        <a:pt x="29895" y="75285"/>
                        <a:pt x="30261" y="77735"/>
                        <a:pt x="31829" y="80241"/>
                      </a:cubicBezTo>
                      <a:cubicBezTo>
                        <a:pt x="33763" y="82691"/>
                        <a:pt x="36898" y="84361"/>
                        <a:pt x="39616" y="86867"/>
                      </a:cubicBezTo>
                      <a:cubicBezTo>
                        <a:pt x="40400" y="87647"/>
                        <a:pt x="44268" y="89317"/>
                        <a:pt x="44634" y="90542"/>
                      </a:cubicBezTo>
                      <a:cubicBezTo>
                        <a:pt x="44634" y="92213"/>
                        <a:pt x="40766" y="92213"/>
                        <a:pt x="39616" y="92213"/>
                      </a:cubicBezTo>
                      <a:cubicBezTo>
                        <a:pt x="39198" y="93048"/>
                        <a:pt x="38832" y="94273"/>
                        <a:pt x="38832" y="95109"/>
                      </a:cubicBezTo>
                      <a:cubicBezTo>
                        <a:pt x="41132" y="95944"/>
                        <a:pt x="41132" y="98839"/>
                        <a:pt x="43484" y="99229"/>
                      </a:cubicBezTo>
                      <a:cubicBezTo>
                        <a:pt x="43484" y="102960"/>
                        <a:pt x="46567" y="101345"/>
                        <a:pt x="48919" y="101345"/>
                      </a:cubicBezTo>
                      <a:cubicBezTo>
                        <a:pt x="52421" y="101345"/>
                        <a:pt x="52003" y="103406"/>
                        <a:pt x="52003" y="106301"/>
                      </a:cubicBezTo>
                      <a:cubicBezTo>
                        <a:pt x="54721" y="106301"/>
                        <a:pt x="56655" y="108751"/>
                        <a:pt x="59006" y="109587"/>
                      </a:cubicBezTo>
                      <a:cubicBezTo>
                        <a:pt x="61358" y="110032"/>
                        <a:pt x="62142" y="110422"/>
                        <a:pt x="62142" y="112928"/>
                      </a:cubicBezTo>
                      <a:cubicBezTo>
                        <a:pt x="64442" y="113317"/>
                        <a:pt x="66376" y="112928"/>
                        <a:pt x="68728" y="113317"/>
                      </a:cubicBezTo>
                      <a:cubicBezTo>
                        <a:pt x="71445" y="114153"/>
                        <a:pt x="73745" y="112482"/>
                        <a:pt x="76463" y="113317"/>
                      </a:cubicBezTo>
                      <a:cubicBezTo>
                        <a:pt x="76463" y="114542"/>
                        <a:pt x="76463" y="115767"/>
                        <a:pt x="76463" y="116603"/>
                      </a:cubicBezTo>
                      <a:cubicBezTo>
                        <a:pt x="77247" y="116603"/>
                        <a:pt x="77613" y="116603"/>
                        <a:pt x="78397" y="116603"/>
                      </a:cubicBezTo>
                      <a:cubicBezTo>
                        <a:pt x="78397" y="118663"/>
                        <a:pt x="81114" y="116603"/>
                        <a:pt x="81114" y="119944"/>
                      </a:cubicBezTo>
                      <a:cubicBezTo>
                        <a:pt x="81898" y="119944"/>
                        <a:pt x="83048" y="119944"/>
                        <a:pt x="83832" y="119944"/>
                      </a:cubicBezTo>
                      <a:cubicBezTo>
                        <a:pt x="84616" y="119109"/>
                        <a:pt x="86550" y="116213"/>
                        <a:pt x="88484" y="114153"/>
                      </a:cubicBezTo>
                      <a:cubicBezTo>
                        <a:pt x="87334" y="113707"/>
                        <a:pt x="86550" y="113317"/>
                        <a:pt x="86184" y="112482"/>
                      </a:cubicBezTo>
                      <a:cubicBezTo>
                        <a:pt x="85400" y="110812"/>
                        <a:pt x="86968" y="109197"/>
                        <a:pt x="87752" y="107916"/>
                      </a:cubicBezTo>
                      <a:cubicBezTo>
                        <a:pt x="89686" y="105856"/>
                        <a:pt x="90836" y="103795"/>
                        <a:pt x="92404" y="101345"/>
                      </a:cubicBezTo>
                      <a:cubicBezTo>
                        <a:pt x="93135" y="99675"/>
                        <a:pt x="93554" y="96779"/>
                        <a:pt x="94703" y="95944"/>
                      </a:cubicBezTo>
                      <a:cubicBezTo>
                        <a:pt x="95121" y="95554"/>
                        <a:pt x="95121" y="95109"/>
                        <a:pt x="95121" y="94719"/>
                      </a:cubicBezTo>
                      <a:cubicBezTo>
                        <a:pt x="95853" y="94719"/>
                        <a:pt x="96637" y="94719"/>
                        <a:pt x="97421" y="94719"/>
                      </a:cubicBezTo>
                      <a:cubicBezTo>
                        <a:pt x="97839" y="93883"/>
                        <a:pt x="97839" y="92603"/>
                        <a:pt x="96637" y="92603"/>
                      </a:cubicBezTo>
                      <a:cubicBezTo>
                        <a:pt x="95853" y="90542"/>
                        <a:pt x="95121" y="88092"/>
                        <a:pt x="95853" y="86032"/>
                      </a:cubicBezTo>
                      <a:cubicBezTo>
                        <a:pt x="96637" y="85587"/>
                        <a:pt x="96271" y="83972"/>
                        <a:pt x="97055" y="82691"/>
                      </a:cubicBezTo>
                      <a:cubicBezTo>
                        <a:pt x="97839" y="81466"/>
                        <a:pt x="98989" y="82301"/>
                        <a:pt x="99773" y="81076"/>
                      </a:cubicBezTo>
                      <a:cubicBezTo>
                        <a:pt x="101707" y="79406"/>
                        <a:pt x="99355" y="75285"/>
                        <a:pt x="100139" y="72779"/>
                      </a:cubicBezTo>
                      <a:cubicBezTo>
                        <a:pt x="100557" y="71554"/>
                        <a:pt x="102073" y="71554"/>
                        <a:pt x="103275" y="71109"/>
                      </a:cubicBezTo>
                      <a:cubicBezTo>
                        <a:pt x="104790" y="70329"/>
                        <a:pt x="105209" y="69494"/>
                        <a:pt x="105993" y="67823"/>
                      </a:cubicBezTo>
                      <a:cubicBezTo>
                        <a:pt x="106358" y="66988"/>
                        <a:pt x="106358" y="65317"/>
                        <a:pt x="107142" y="64538"/>
                      </a:cubicBezTo>
                      <a:cubicBezTo>
                        <a:pt x="108292" y="63703"/>
                        <a:pt x="109860" y="64092"/>
                        <a:pt x="111010" y="63703"/>
                      </a:cubicBezTo>
                      <a:cubicBezTo>
                        <a:pt x="111376" y="62032"/>
                        <a:pt x="113728" y="60361"/>
                        <a:pt x="114512" y="58301"/>
                      </a:cubicBezTo>
                      <a:cubicBezTo>
                        <a:pt x="115662" y="56686"/>
                        <a:pt x="116080" y="56686"/>
                        <a:pt x="118013" y="57076"/>
                      </a:cubicBezTo>
                      <a:cubicBezTo>
                        <a:pt x="119947" y="57466"/>
                        <a:pt x="117595" y="53791"/>
                        <a:pt x="117595" y="53791"/>
                      </a:cubicBezTo>
                      <a:cubicBezTo>
                        <a:pt x="116864" y="52510"/>
                        <a:pt x="116445" y="51675"/>
                        <a:pt x="114878" y="51285"/>
                      </a:cubicBezTo>
                      <a:cubicBezTo>
                        <a:pt x="112578" y="50895"/>
                        <a:pt x="112160" y="51285"/>
                        <a:pt x="110644" y="48779"/>
                      </a:cubicBezTo>
                      <a:cubicBezTo>
                        <a:pt x="109860" y="47164"/>
                        <a:pt x="109860" y="45494"/>
                        <a:pt x="108292" y="44658"/>
                      </a:cubicBezTo>
                      <a:cubicBezTo>
                        <a:pt x="107508" y="44658"/>
                        <a:pt x="106724" y="44658"/>
                        <a:pt x="105993" y="44269"/>
                      </a:cubicBezTo>
                      <a:cubicBezTo>
                        <a:pt x="104425" y="43433"/>
                        <a:pt x="104059" y="42598"/>
                        <a:pt x="102857" y="41763"/>
                      </a:cubicBezTo>
                      <a:cubicBezTo>
                        <a:pt x="101289" y="41373"/>
                        <a:pt x="99355" y="40928"/>
                        <a:pt x="97839" y="40928"/>
                      </a:cubicBezTo>
                      <a:cubicBezTo>
                        <a:pt x="96637" y="40928"/>
                        <a:pt x="93919" y="40928"/>
                        <a:pt x="93135" y="39703"/>
                      </a:cubicBezTo>
                      <a:cubicBezTo>
                        <a:pt x="91986" y="38032"/>
                        <a:pt x="91986" y="34747"/>
                        <a:pt x="92404" y="32686"/>
                      </a:cubicBezTo>
                      <a:cubicBezTo>
                        <a:pt x="91202" y="32686"/>
                        <a:pt x="90470" y="31406"/>
                        <a:pt x="90052" y="30626"/>
                      </a:cubicBezTo>
                      <a:cubicBezTo>
                        <a:pt x="89686" y="30180"/>
                        <a:pt x="89686" y="29791"/>
                        <a:pt x="89268" y="28955"/>
                      </a:cubicBezTo>
                      <a:cubicBezTo>
                        <a:pt x="88902" y="28566"/>
                        <a:pt x="88118" y="28120"/>
                        <a:pt x="87334" y="28120"/>
                      </a:cubicBezTo>
                      <a:cubicBezTo>
                        <a:pt x="86550" y="27730"/>
                        <a:pt x="85400" y="28120"/>
                        <a:pt x="84250" y="27730"/>
                      </a:cubicBezTo>
                      <a:cubicBezTo>
                        <a:pt x="83466" y="27285"/>
                        <a:pt x="80331" y="24000"/>
                        <a:pt x="80749" y="22329"/>
                      </a:cubicBezTo>
                      <a:cubicBezTo>
                        <a:pt x="79181" y="21939"/>
                        <a:pt x="78397" y="20658"/>
                        <a:pt x="76463" y="21104"/>
                      </a:cubicBezTo>
                      <a:cubicBezTo>
                        <a:pt x="75313" y="21104"/>
                        <a:pt x="74163" y="22329"/>
                        <a:pt x="72961" y="22774"/>
                      </a:cubicBezTo>
                      <a:cubicBezTo>
                        <a:pt x="72961" y="22774"/>
                        <a:pt x="72961" y="22774"/>
                        <a:pt x="72961" y="23164"/>
                      </a:cubicBezTo>
                      <a:cubicBezTo>
                        <a:pt x="69459" y="24000"/>
                        <a:pt x="68728" y="19879"/>
                        <a:pt x="67160" y="17763"/>
                      </a:cubicBezTo>
                      <a:cubicBezTo>
                        <a:pt x="66010" y="16983"/>
                        <a:pt x="64442" y="16983"/>
                        <a:pt x="63658" y="15703"/>
                      </a:cubicBezTo>
                      <a:cubicBezTo>
                        <a:pt x="62874" y="14477"/>
                        <a:pt x="63658" y="13252"/>
                        <a:pt x="62508" y="12417"/>
                      </a:cubicBezTo>
                      <a:cubicBezTo>
                        <a:pt x="59790" y="11582"/>
                        <a:pt x="61358" y="8686"/>
                        <a:pt x="60574" y="5791"/>
                      </a:cubicBezTo>
                      <a:cubicBezTo>
                        <a:pt x="59790" y="6236"/>
                        <a:pt x="58641" y="5401"/>
                        <a:pt x="57857" y="5791"/>
                      </a:cubicBezTo>
                      <a:cubicBezTo>
                        <a:pt x="59372" y="5401"/>
                        <a:pt x="55505" y="445"/>
                        <a:pt x="54355" y="0"/>
                      </a:cubicBezTo>
                      <a:cubicBezTo>
                        <a:pt x="54355" y="835"/>
                        <a:pt x="54721" y="2060"/>
                        <a:pt x="54355" y="2895"/>
                      </a:cubicBezTo>
                      <a:cubicBezTo>
                        <a:pt x="53571" y="3285"/>
                        <a:pt x="52787" y="2895"/>
                        <a:pt x="52421" y="3285"/>
                      </a:cubicBezTo>
                      <a:cubicBezTo>
                        <a:pt x="50853" y="4120"/>
                        <a:pt x="52003" y="5401"/>
                        <a:pt x="51271" y="6626"/>
                      </a:cubicBezTo>
                      <a:cubicBezTo>
                        <a:pt x="50853" y="7851"/>
                        <a:pt x="49703" y="7851"/>
                        <a:pt x="48919" y="7851"/>
                      </a:cubicBezTo>
                      <a:cubicBezTo>
                        <a:pt x="49285" y="10357"/>
                        <a:pt x="49703" y="12807"/>
                        <a:pt x="50069" y="13642"/>
                      </a:cubicBezTo>
                      <a:cubicBezTo>
                        <a:pt x="50853" y="14867"/>
                        <a:pt x="51637" y="16148"/>
                        <a:pt x="52003" y="17373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14" name="Shape 2596">
                  <a:extLst>
                    <a:ext uri="{FF2B5EF4-FFF2-40B4-BE49-F238E27FC236}">
                      <a16:creationId xmlns:a16="http://schemas.microsoft.com/office/drawing/2014/main" id="{A2AB40F9-06F4-AEC5-F0A4-25CC7212E345}"/>
                    </a:ext>
                  </a:extLst>
                </p:cNvPr>
                <p:cNvSpPr/>
                <p:nvPr/>
              </p:nvSpPr>
              <p:spPr>
                <a:xfrm>
                  <a:off x="5659200" y="2229923"/>
                  <a:ext cx="1156639" cy="114048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46980" y="31645"/>
                      </a:moveTo>
                      <a:lnTo>
                        <a:pt x="46980" y="31645"/>
                      </a:lnTo>
                      <a:cubicBezTo>
                        <a:pt x="46980" y="30177"/>
                        <a:pt x="45724" y="31083"/>
                        <a:pt x="45724" y="30177"/>
                      </a:cubicBezTo>
                      <a:cubicBezTo>
                        <a:pt x="45362" y="30177"/>
                        <a:pt x="45193" y="30177"/>
                        <a:pt x="44830" y="30177"/>
                      </a:cubicBezTo>
                      <a:cubicBezTo>
                        <a:pt x="44830" y="29810"/>
                        <a:pt x="44830" y="29271"/>
                        <a:pt x="44830" y="28733"/>
                      </a:cubicBezTo>
                      <a:cubicBezTo>
                        <a:pt x="43574" y="28366"/>
                        <a:pt x="42512" y="29100"/>
                        <a:pt x="41256" y="28733"/>
                      </a:cubicBezTo>
                      <a:cubicBezTo>
                        <a:pt x="40169" y="28562"/>
                        <a:pt x="39275" y="28733"/>
                        <a:pt x="38212" y="28562"/>
                      </a:cubicBezTo>
                      <a:cubicBezTo>
                        <a:pt x="38212" y="27460"/>
                        <a:pt x="37850" y="27289"/>
                        <a:pt x="36763" y="27093"/>
                      </a:cubicBezTo>
                      <a:cubicBezTo>
                        <a:pt x="35676" y="26726"/>
                        <a:pt x="34782" y="25649"/>
                        <a:pt x="33526" y="25649"/>
                      </a:cubicBezTo>
                      <a:cubicBezTo>
                        <a:pt x="33526" y="24376"/>
                        <a:pt x="33719" y="23471"/>
                        <a:pt x="32101" y="23471"/>
                      </a:cubicBezTo>
                      <a:cubicBezTo>
                        <a:pt x="31014" y="23471"/>
                        <a:pt x="29589" y="24181"/>
                        <a:pt x="29589" y="22541"/>
                      </a:cubicBezTo>
                      <a:cubicBezTo>
                        <a:pt x="28502" y="22369"/>
                        <a:pt x="28502" y="21097"/>
                        <a:pt x="27439" y="20730"/>
                      </a:cubicBezTo>
                      <a:cubicBezTo>
                        <a:pt x="27439" y="20363"/>
                        <a:pt x="27608" y="19824"/>
                        <a:pt x="27801" y="19457"/>
                      </a:cubicBezTo>
                      <a:cubicBezTo>
                        <a:pt x="28333" y="19457"/>
                        <a:pt x="30120" y="19457"/>
                        <a:pt x="30120" y="18723"/>
                      </a:cubicBezTo>
                      <a:cubicBezTo>
                        <a:pt x="29951" y="18184"/>
                        <a:pt x="28164" y="17450"/>
                        <a:pt x="27801" y="17107"/>
                      </a:cubicBezTo>
                      <a:cubicBezTo>
                        <a:pt x="26545" y="16006"/>
                        <a:pt x="25096" y="15272"/>
                        <a:pt x="24202" y="14195"/>
                      </a:cubicBezTo>
                      <a:cubicBezTo>
                        <a:pt x="23478" y="13094"/>
                        <a:pt x="23309" y="12017"/>
                        <a:pt x="22222" y="11282"/>
                      </a:cubicBezTo>
                      <a:cubicBezTo>
                        <a:pt x="21328" y="10548"/>
                        <a:pt x="20797" y="11650"/>
                        <a:pt x="19734" y="11454"/>
                      </a:cubicBezTo>
                      <a:cubicBezTo>
                        <a:pt x="18840" y="11454"/>
                        <a:pt x="19009" y="12555"/>
                        <a:pt x="18115" y="12922"/>
                      </a:cubicBezTo>
                      <a:cubicBezTo>
                        <a:pt x="16859" y="13289"/>
                        <a:pt x="17391" y="13828"/>
                        <a:pt x="16497" y="14562"/>
                      </a:cubicBezTo>
                      <a:cubicBezTo>
                        <a:pt x="16135" y="15100"/>
                        <a:pt x="15241" y="13632"/>
                        <a:pt x="14710" y="13461"/>
                      </a:cubicBezTo>
                      <a:cubicBezTo>
                        <a:pt x="15241" y="12922"/>
                        <a:pt x="14879" y="12359"/>
                        <a:pt x="15048" y="11821"/>
                      </a:cubicBezTo>
                      <a:cubicBezTo>
                        <a:pt x="14154" y="12017"/>
                        <a:pt x="12729" y="12555"/>
                        <a:pt x="11835" y="12017"/>
                      </a:cubicBezTo>
                      <a:cubicBezTo>
                        <a:pt x="11304" y="11650"/>
                        <a:pt x="11642" y="10181"/>
                        <a:pt x="11111" y="9471"/>
                      </a:cubicBezTo>
                      <a:cubicBezTo>
                        <a:pt x="10386" y="8370"/>
                        <a:pt x="11835" y="7464"/>
                        <a:pt x="12560" y="6559"/>
                      </a:cubicBezTo>
                      <a:cubicBezTo>
                        <a:pt x="13260" y="5653"/>
                        <a:pt x="13454" y="4380"/>
                        <a:pt x="13816" y="3279"/>
                      </a:cubicBezTo>
                      <a:cubicBezTo>
                        <a:pt x="14154" y="3108"/>
                        <a:pt x="14710" y="2741"/>
                        <a:pt x="15241" y="2912"/>
                      </a:cubicBezTo>
                      <a:cubicBezTo>
                        <a:pt x="13985" y="2202"/>
                        <a:pt x="12560" y="2006"/>
                        <a:pt x="11473" y="1101"/>
                      </a:cubicBezTo>
                      <a:cubicBezTo>
                        <a:pt x="11111" y="734"/>
                        <a:pt x="10579" y="562"/>
                        <a:pt x="10217" y="0"/>
                      </a:cubicBezTo>
                      <a:cubicBezTo>
                        <a:pt x="9855" y="367"/>
                        <a:pt x="9492" y="734"/>
                        <a:pt x="9323" y="734"/>
                      </a:cubicBezTo>
                      <a:cubicBezTo>
                        <a:pt x="8599" y="2569"/>
                        <a:pt x="6449" y="3646"/>
                        <a:pt x="6280" y="5653"/>
                      </a:cubicBezTo>
                      <a:cubicBezTo>
                        <a:pt x="5724" y="5653"/>
                        <a:pt x="5024" y="5457"/>
                        <a:pt x="4830" y="6192"/>
                      </a:cubicBezTo>
                      <a:cubicBezTo>
                        <a:pt x="4830" y="6730"/>
                        <a:pt x="4468" y="6730"/>
                        <a:pt x="4299" y="7293"/>
                      </a:cubicBezTo>
                      <a:cubicBezTo>
                        <a:pt x="2850" y="7293"/>
                        <a:pt x="3043" y="8737"/>
                        <a:pt x="3043" y="9643"/>
                      </a:cubicBezTo>
                      <a:cubicBezTo>
                        <a:pt x="3043" y="10377"/>
                        <a:pt x="2681" y="10744"/>
                        <a:pt x="2318" y="11111"/>
                      </a:cubicBezTo>
                      <a:cubicBezTo>
                        <a:pt x="1787" y="11650"/>
                        <a:pt x="1787" y="12359"/>
                        <a:pt x="1425" y="12922"/>
                      </a:cubicBezTo>
                      <a:lnTo>
                        <a:pt x="1256" y="12922"/>
                      </a:lnTo>
                      <a:cubicBezTo>
                        <a:pt x="531" y="14733"/>
                        <a:pt x="0" y="17279"/>
                        <a:pt x="531" y="19090"/>
                      </a:cubicBezTo>
                      <a:cubicBezTo>
                        <a:pt x="1062" y="20925"/>
                        <a:pt x="1062" y="24719"/>
                        <a:pt x="1062" y="27093"/>
                      </a:cubicBezTo>
                      <a:cubicBezTo>
                        <a:pt x="1062" y="27289"/>
                        <a:pt x="1256" y="27289"/>
                        <a:pt x="1256" y="27289"/>
                      </a:cubicBezTo>
                      <a:cubicBezTo>
                        <a:pt x="1425" y="27289"/>
                        <a:pt x="1425" y="27093"/>
                        <a:pt x="1594" y="27093"/>
                      </a:cubicBezTo>
                      <a:cubicBezTo>
                        <a:pt x="1787" y="27093"/>
                        <a:pt x="1956" y="27632"/>
                        <a:pt x="1956" y="27632"/>
                      </a:cubicBezTo>
                      <a:cubicBezTo>
                        <a:pt x="2149" y="27999"/>
                        <a:pt x="1787" y="27632"/>
                        <a:pt x="1787" y="27827"/>
                      </a:cubicBezTo>
                      <a:cubicBezTo>
                        <a:pt x="1594" y="27999"/>
                        <a:pt x="1956" y="28194"/>
                        <a:pt x="1956" y="28194"/>
                      </a:cubicBezTo>
                      <a:lnTo>
                        <a:pt x="2149" y="28194"/>
                      </a:lnTo>
                      <a:cubicBezTo>
                        <a:pt x="2149" y="28366"/>
                        <a:pt x="2149" y="28366"/>
                        <a:pt x="2149" y="28366"/>
                      </a:cubicBezTo>
                      <a:cubicBezTo>
                        <a:pt x="2149" y="28366"/>
                        <a:pt x="2149" y="28562"/>
                        <a:pt x="2318" y="28733"/>
                      </a:cubicBezTo>
                      <a:cubicBezTo>
                        <a:pt x="2318" y="28733"/>
                        <a:pt x="2318" y="28733"/>
                        <a:pt x="2512" y="28733"/>
                      </a:cubicBezTo>
                      <a:cubicBezTo>
                        <a:pt x="2512" y="28904"/>
                        <a:pt x="2512" y="28904"/>
                        <a:pt x="2512" y="28904"/>
                      </a:cubicBezTo>
                      <a:cubicBezTo>
                        <a:pt x="2681" y="29100"/>
                        <a:pt x="2681" y="29100"/>
                        <a:pt x="2850" y="29271"/>
                      </a:cubicBezTo>
                      <a:cubicBezTo>
                        <a:pt x="2850" y="29638"/>
                        <a:pt x="3043" y="29271"/>
                        <a:pt x="3212" y="29271"/>
                      </a:cubicBezTo>
                      <a:cubicBezTo>
                        <a:pt x="3405" y="29467"/>
                        <a:pt x="3405" y="29810"/>
                        <a:pt x="3212" y="29810"/>
                      </a:cubicBezTo>
                      <a:cubicBezTo>
                        <a:pt x="3212" y="30006"/>
                        <a:pt x="3212" y="30177"/>
                        <a:pt x="3212" y="30373"/>
                      </a:cubicBezTo>
                      <a:cubicBezTo>
                        <a:pt x="3405" y="30740"/>
                        <a:pt x="3768" y="30911"/>
                        <a:pt x="3212" y="31083"/>
                      </a:cubicBezTo>
                      <a:cubicBezTo>
                        <a:pt x="2850" y="31278"/>
                        <a:pt x="2850" y="31645"/>
                        <a:pt x="3212" y="31817"/>
                      </a:cubicBezTo>
                      <a:cubicBezTo>
                        <a:pt x="3405" y="31988"/>
                        <a:pt x="3574" y="32355"/>
                        <a:pt x="3212" y="32722"/>
                      </a:cubicBezTo>
                      <a:cubicBezTo>
                        <a:pt x="3405" y="32918"/>
                        <a:pt x="3574" y="33261"/>
                        <a:pt x="3574" y="33261"/>
                      </a:cubicBezTo>
                      <a:cubicBezTo>
                        <a:pt x="3768" y="34362"/>
                        <a:pt x="3768" y="34901"/>
                        <a:pt x="4468" y="35831"/>
                      </a:cubicBezTo>
                      <a:cubicBezTo>
                        <a:pt x="5193" y="36540"/>
                        <a:pt x="5724" y="37446"/>
                        <a:pt x="6086" y="38547"/>
                      </a:cubicBezTo>
                      <a:cubicBezTo>
                        <a:pt x="6086" y="38547"/>
                        <a:pt x="6086" y="38719"/>
                        <a:pt x="6280" y="38719"/>
                      </a:cubicBezTo>
                      <a:lnTo>
                        <a:pt x="6280" y="38914"/>
                      </a:lnTo>
                      <a:cubicBezTo>
                        <a:pt x="6811" y="39991"/>
                        <a:pt x="6811" y="40921"/>
                        <a:pt x="6811" y="41998"/>
                      </a:cubicBezTo>
                      <a:lnTo>
                        <a:pt x="6811" y="42170"/>
                      </a:lnTo>
                      <a:cubicBezTo>
                        <a:pt x="6811" y="42537"/>
                        <a:pt x="6811" y="42904"/>
                        <a:pt x="6980" y="43100"/>
                      </a:cubicBezTo>
                      <a:cubicBezTo>
                        <a:pt x="6980" y="43271"/>
                        <a:pt x="6980" y="43271"/>
                        <a:pt x="7173" y="43442"/>
                      </a:cubicBezTo>
                      <a:cubicBezTo>
                        <a:pt x="7173" y="43638"/>
                        <a:pt x="6980" y="44005"/>
                        <a:pt x="6980" y="44177"/>
                      </a:cubicBezTo>
                      <a:cubicBezTo>
                        <a:pt x="6449" y="44544"/>
                        <a:pt x="5555" y="44177"/>
                        <a:pt x="5024" y="44348"/>
                      </a:cubicBezTo>
                      <a:lnTo>
                        <a:pt x="5024" y="44348"/>
                      </a:lnTo>
                      <a:cubicBezTo>
                        <a:pt x="5024" y="44911"/>
                        <a:pt x="4830" y="45449"/>
                        <a:pt x="4299" y="45988"/>
                      </a:cubicBezTo>
                      <a:cubicBezTo>
                        <a:pt x="2681" y="47627"/>
                        <a:pt x="5024" y="50907"/>
                        <a:pt x="5024" y="52718"/>
                      </a:cubicBezTo>
                      <a:cubicBezTo>
                        <a:pt x="5024" y="53991"/>
                        <a:pt x="6280" y="53820"/>
                        <a:pt x="7173" y="54187"/>
                      </a:cubicBezTo>
                      <a:cubicBezTo>
                        <a:pt x="7536" y="54358"/>
                        <a:pt x="8067" y="54358"/>
                        <a:pt x="8236" y="54725"/>
                      </a:cubicBezTo>
                      <a:cubicBezTo>
                        <a:pt x="8792" y="55264"/>
                        <a:pt x="7536" y="55264"/>
                        <a:pt x="7536" y="55459"/>
                      </a:cubicBezTo>
                      <a:cubicBezTo>
                        <a:pt x="7342" y="56536"/>
                        <a:pt x="9323" y="55459"/>
                        <a:pt x="8792" y="57075"/>
                      </a:cubicBezTo>
                      <a:cubicBezTo>
                        <a:pt x="8429" y="57271"/>
                        <a:pt x="8236" y="57638"/>
                        <a:pt x="8429" y="58176"/>
                      </a:cubicBezTo>
                      <a:cubicBezTo>
                        <a:pt x="7173" y="57809"/>
                        <a:pt x="7173" y="58715"/>
                        <a:pt x="7173" y="59620"/>
                      </a:cubicBezTo>
                      <a:cubicBezTo>
                        <a:pt x="8236" y="59816"/>
                        <a:pt x="10024" y="59620"/>
                        <a:pt x="10217" y="60893"/>
                      </a:cubicBezTo>
                      <a:cubicBezTo>
                        <a:pt x="9492" y="60893"/>
                        <a:pt x="8236" y="60722"/>
                        <a:pt x="8236" y="61627"/>
                      </a:cubicBezTo>
                      <a:cubicBezTo>
                        <a:pt x="7536" y="61798"/>
                        <a:pt x="6811" y="61627"/>
                        <a:pt x="6280" y="61627"/>
                      </a:cubicBezTo>
                      <a:cubicBezTo>
                        <a:pt x="6086" y="61798"/>
                        <a:pt x="6086" y="61798"/>
                        <a:pt x="6086" y="61994"/>
                      </a:cubicBezTo>
                      <a:cubicBezTo>
                        <a:pt x="4468" y="61994"/>
                        <a:pt x="3768" y="64907"/>
                        <a:pt x="5193" y="64907"/>
                      </a:cubicBezTo>
                      <a:cubicBezTo>
                        <a:pt x="5024" y="62533"/>
                        <a:pt x="7705" y="63438"/>
                        <a:pt x="9323" y="63438"/>
                      </a:cubicBezTo>
                      <a:cubicBezTo>
                        <a:pt x="9323" y="62900"/>
                        <a:pt x="9492" y="62533"/>
                        <a:pt x="9492" y="62166"/>
                      </a:cubicBezTo>
                      <a:cubicBezTo>
                        <a:pt x="10386" y="61994"/>
                        <a:pt x="10942" y="61994"/>
                        <a:pt x="11642" y="62728"/>
                      </a:cubicBezTo>
                      <a:cubicBezTo>
                        <a:pt x="12198" y="63438"/>
                        <a:pt x="13260" y="61994"/>
                        <a:pt x="13985" y="62166"/>
                      </a:cubicBezTo>
                      <a:cubicBezTo>
                        <a:pt x="14154" y="62900"/>
                        <a:pt x="14154" y="63634"/>
                        <a:pt x="15048" y="63438"/>
                      </a:cubicBezTo>
                      <a:cubicBezTo>
                        <a:pt x="15048" y="63071"/>
                        <a:pt x="15241" y="62533"/>
                        <a:pt x="15410" y="62166"/>
                      </a:cubicBezTo>
                      <a:cubicBezTo>
                        <a:pt x="15603" y="62166"/>
                        <a:pt x="15772" y="61994"/>
                        <a:pt x="15966" y="61994"/>
                      </a:cubicBezTo>
                      <a:cubicBezTo>
                        <a:pt x="15966" y="61627"/>
                        <a:pt x="16135" y="61456"/>
                        <a:pt x="16666" y="61260"/>
                      </a:cubicBezTo>
                      <a:cubicBezTo>
                        <a:pt x="16859" y="61994"/>
                        <a:pt x="17222" y="62728"/>
                        <a:pt x="17922" y="62728"/>
                      </a:cubicBezTo>
                      <a:cubicBezTo>
                        <a:pt x="17560" y="62900"/>
                        <a:pt x="17391" y="63438"/>
                        <a:pt x="17560" y="63805"/>
                      </a:cubicBezTo>
                      <a:cubicBezTo>
                        <a:pt x="18115" y="63438"/>
                        <a:pt x="18478" y="63071"/>
                        <a:pt x="18840" y="63071"/>
                      </a:cubicBezTo>
                      <a:cubicBezTo>
                        <a:pt x="18478" y="63071"/>
                        <a:pt x="18115" y="63438"/>
                        <a:pt x="17560" y="63805"/>
                      </a:cubicBezTo>
                      <a:cubicBezTo>
                        <a:pt x="17753" y="63977"/>
                        <a:pt x="17922" y="63977"/>
                        <a:pt x="18115" y="63977"/>
                      </a:cubicBezTo>
                      <a:cubicBezTo>
                        <a:pt x="18840" y="64172"/>
                        <a:pt x="19541" y="63805"/>
                        <a:pt x="20265" y="63977"/>
                      </a:cubicBezTo>
                      <a:cubicBezTo>
                        <a:pt x="21159" y="63977"/>
                        <a:pt x="21884" y="64540"/>
                        <a:pt x="22584" y="64711"/>
                      </a:cubicBezTo>
                      <a:cubicBezTo>
                        <a:pt x="23478" y="64711"/>
                        <a:pt x="24396" y="64711"/>
                        <a:pt x="25096" y="64711"/>
                      </a:cubicBezTo>
                      <a:cubicBezTo>
                        <a:pt x="25096" y="64540"/>
                        <a:pt x="25289" y="64344"/>
                        <a:pt x="25289" y="64172"/>
                      </a:cubicBezTo>
                      <a:cubicBezTo>
                        <a:pt x="26545" y="64172"/>
                        <a:pt x="26908" y="64711"/>
                        <a:pt x="27801" y="65445"/>
                      </a:cubicBezTo>
                      <a:cubicBezTo>
                        <a:pt x="27801" y="66179"/>
                        <a:pt x="28502" y="66351"/>
                        <a:pt x="29057" y="66351"/>
                      </a:cubicBezTo>
                      <a:cubicBezTo>
                        <a:pt x="29951" y="66718"/>
                        <a:pt x="29951" y="67085"/>
                        <a:pt x="29951" y="67991"/>
                      </a:cubicBezTo>
                      <a:cubicBezTo>
                        <a:pt x="29758" y="69067"/>
                        <a:pt x="30676" y="69630"/>
                        <a:pt x="31014" y="70707"/>
                      </a:cubicBezTo>
                      <a:cubicBezTo>
                        <a:pt x="31376" y="71809"/>
                        <a:pt x="30845" y="73081"/>
                        <a:pt x="31014" y="74158"/>
                      </a:cubicBezTo>
                      <a:cubicBezTo>
                        <a:pt x="29589" y="74158"/>
                        <a:pt x="30314" y="75431"/>
                        <a:pt x="29396" y="75627"/>
                      </a:cubicBezTo>
                      <a:cubicBezTo>
                        <a:pt x="29227" y="75994"/>
                        <a:pt x="29227" y="76704"/>
                        <a:pt x="29227" y="77071"/>
                      </a:cubicBezTo>
                      <a:cubicBezTo>
                        <a:pt x="28333" y="77609"/>
                        <a:pt x="28502" y="79249"/>
                        <a:pt x="27608" y="79812"/>
                      </a:cubicBezTo>
                      <a:cubicBezTo>
                        <a:pt x="27439" y="80522"/>
                        <a:pt x="26714" y="81256"/>
                        <a:pt x="26714" y="82161"/>
                      </a:cubicBezTo>
                      <a:cubicBezTo>
                        <a:pt x="25821" y="81256"/>
                        <a:pt x="25821" y="82700"/>
                        <a:pt x="25821" y="83263"/>
                      </a:cubicBezTo>
                      <a:lnTo>
                        <a:pt x="25652" y="83263"/>
                      </a:lnTo>
                      <a:cubicBezTo>
                        <a:pt x="25652" y="83973"/>
                        <a:pt x="26714" y="84535"/>
                        <a:pt x="26183" y="85245"/>
                      </a:cubicBezTo>
                      <a:cubicBezTo>
                        <a:pt x="25821" y="85612"/>
                        <a:pt x="25458" y="85612"/>
                        <a:pt x="24927" y="85612"/>
                      </a:cubicBezTo>
                      <a:cubicBezTo>
                        <a:pt x="24396" y="85441"/>
                        <a:pt x="24202" y="85980"/>
                        <a:pt x="23671" y="86175"/>
                      </a:cubicBezTo>
                      <a:cubicBezTo>
                        <a:pt x="22777" y="86714"/>
                        <a:pt x="21521" y="86175"/>
                        <a:pt x="20628" y="86347"/>
                      </a:cubicBezTo>
                      <a:cubicBezTo>
                        <a:pt x="19371" y="86347"/>
                        <a:pt x="19734" y="87619"/>
                        <a:pt x="19734" y="88354"/>
                      </a:cubicBezTo>
                      <a:cubicBezTo>
                        <a:pt x="19178" y="88525"/>
                        <a:pt x="18478" y="87986"/>
                        <a:pt x="18115" y="88696"/>
                      </a:cubicBezTo>
                      <a:cubicBezTo>
                        <a:pt x="17922" y="89063"/>
                        <a:pt x="18115" y="89626"/>
                        <a:pt x="18115" y="90165"/>
                      </a:cubicBezTo>
                      <a:cubicBezTo>
                        <a:pt x="18115" y="90874"/>
                        <a:pt x="17922" y="92514"/>
                        <a:pt x="19009" y="92514"/>
                      </a:cubicBezTo>
                      <a:cubicBezTo>
                        <a:pt x="19178" y="93077"/>
                        <a:pt x="19541" y="93444"/>
                        <a:pt x="19541" y="93983"/>
                      </a:cubicBezTo>
                      <a:cubicBezTo>
                        <a:pt x="18478" y="93787"/>
                        <a:pt x="18840" y="95060"/>
                        <a:pt x="17922" y="94888"/>
                      </a:cubicBezTo>
                      <a:cubicBezTo>
                        <a:pt x="17753" y="95965"/>
                        <a:pt x="17922" y="96895"/>
                        <a:pt x="17028" y="97605"/>
                      </a:cubicBezTo>
                      <a:cubicBezTo>
                        <a:pt x="16497" y="97972"/>
                        <a:pt x="15772" y="98706"/>
                        <a:pt x="15048" y="98511"/>
                      </a:cubicBezTo>
                      <a:cubicBezTo>
                        <a:pt x="15048" y="99612"/>
                        <a:pt x="18115" y="104164"/>
                        <a:pt x="15966" y="104703"/>
                      </a:cubicBezTo>
                      <a:cubicBezTo>
                        <a:pt x="15772" y="105804"/>
                        <a:pt x="16304" y="105804"/>
                        <a:pt x="17222" y="105975"/>
                      </a:cubicBezTo>
                      <a:cubicBezTo>
                        <a:pt x="18647" y="106343"/>
                        <a:pt x="17753" y="108325"/>
                        <a:pt x="17753" y="109426"/>
                      </a:cubicBezTo>
                      <a:cubicBezTo>
                        <a:pt x="18285" y="109426"/>
                        <a:pt x="18647" y="109598"/>
                        <a:pt x="19009" y="109598"/>
                      </a:cubicBezTo>
                      <a:cubicBezTo>
                        <a:pt x="19178" y="108692"/>
                        <a:pt x="19371" y="107982"/>
                        <a:pt x="20072" y="107419"/>
                      </a:cubicBezTo>
                      <a:cubicBezTo>
                        <a:pt x="20265" y="108521"/>
                        <a:pt x="21328" y="107982"/>
                        <a:pt x="21884" y="108521"/>
                      </a:cubicBezTo>
                      <a:cubicBezTo>
                        <a:pt x="22777" y="109059"/>
                        <a:pt x="22222" y="110870"/>
                        <a:pt x="23478" y="111066"/>
                      </a:cubicBezTo>
                      <a:cubicBezTo>
                        <a:pt x="23478" y="110870"/>
                        <a:pt x="23671" y="110503"/>
                        <a:pt x="23671" y="110332"/>
                      </a:cubicBezTo>
                      <a:cubicBezTo>
                        <a:pt x="24202" y="110161"/>
                        <a:pt x="25289" y="110332"/>
                        <a:pt x="25289" y="111238"/>
                      </a:cubicBezTo>
                      <a:cubicBezTo>
                        <a:pt x="26183" y="110870"/>
                        <a:pt x="26714" y="109965"/>
                        <a:pt x="27801" y="109794"/>
                      </a:cubicBezTo>
                      <a:cubicBezTo>
                        <a:pt x="27801" y="109059"/>
                        <a:pt x="27971" y="108154"/>
                        <a:pt x="28502" y="107982"/>
                      </a:cubicBezTo>
                      <a:cubicBezTo>
                        <a:pt x="28164" y="107248"/>
                        <a:pt x="27801" y="106710"/>
                        <a:pt x="27077" y="106514"/>
                      </a:cubicBezTo>
                      <a:cubicBezTo>
                        <a:pt x="26908" y="105975"/>
                        <a:pt x="27246" y="105804"/>
                        <a:pt x="27608" y="105804"/>
                      </a:cubicBezTo>
                      <a:cubicBezTo>
                        <a:pt x="27801" y="105437"/>
                        <a:pt x="27801" y="104874"/>
                        <a:pt x="27801" y="104507"/>
                      </a:cubicBezTo>
                      <a:cubicBezTo>
                        <a:pt x="27608" y="104164"/>
                        <a:pt x="27077" y="103968"/>
                        <a:pt x="27077" y="103430"/>
                      </a:cubicBezTo>
                      <a:cubicBezTo>
                        <a:pt x="26352" y="103234"/>
                        <a:pt x="25458" y="103968"/>
                        <a:pt x="24565" y="103797"/>
                      </a:cubicBezTo>
                      <a:cubicBezTo>
                        <a:pt x="24565" y="102524"/>
                        <a:pt x="25458" y="100885"/>
                        <a:pt x="25096" y="99612"/>
                      </a:cubicBezTo>
                      <a:cubicBezTo>
                        <a:pt x="24758" y="98511"/>
                        <a:pt x="23840" y="99245"/>
                        <a:pt x="23478" y="98339"/>
                      </a:cubicBezTo>
                      <a:cubicBezTo>
                        <a:pt x="23140" y="97605"/>
                        <a:pt x="24033" y="94350"/>
                        <a:pt x="22584" y="94521"/>
                      </a:cubicBezTo>
                      <a:cubicBezTo>
                        <a:pt x="22053" y="93616"/>
                        <a:pt x="22777" y="92172"/>
                        <a:pt x="21690" y="91609"/>
                      </a:cubicBezTo>
                      <a:cubicBezTo>
                        <a:pt x="21328" y="91242"/>
                        <a:pt x="19903" y="91609"/>
                        <a:pt x="20072" y="90874"/>
                      </a:cubicBezTo>
                      <a:cubicBezTo>
                        <a:pt x="21159" y="90874"/>
                        <a:pt x="21521" y="89969"/>
                        <a:pt x="21884" y="89259"/>
                      </a:cubicBezTo>
                      <a:cubicBezTo>
                        <a:pt x="23140" y="88696"/>
                        <a:pt x="23671" y="88892"/>
                        <a:pt x="23671" y="90336"/>
                      </a:cubicBezTo>
                      <a:cubicBezTo>
                        <a:pt x="24927" y="90336"/>
                        <a:pt x="25096" y="90336"/>
                        <a:pt x="25289" y="89063"/>
                      </a:cubicBezTo>
                      <a:cubicBezTo>
                        <a:pt x="25458" y="89259"/>
                        <a:pt x="25821" y="89063"/>
                        <a:pt x="26014" y="89063"/>
                      </a:cubicBezTo>
                      <a:cubicBezTo>
                        <a:pt x="26183" y="88696"/>
                        <a:pt x="26014" y="88354"/>
                        <a:pt x="26183" y="87986"/>
                      </a:cubicBezTo>
                      <a:cubicBezTo>
                        <a:pt x="26908" y="87986"/>
                        <a:pt x="27246" y="87081"/>
                        <a:pt x="28164" y="86885"/>
                      </a:cubicBezTo>
                      <a:cubicBezTo>
                        <a:pt x="28502" y="87448"/>
                        <a:pt x="27971" y="87619"/>
                        <a:pt x="27801" y="88158"/>
                      </a:cubicBezTo>
                      <a:cubicBezTo>
                        <a:pt x="27439" y="88892"/>
                        <a:pt x="28333" y="89626"/>
                        <a:pt x="28333" y="90336"/>
                      </a:cubicBezTo>
                      <a:cubicBezTo>
                        <a:pt x="27246" y="90336"/>
                        <a:pt x="26183" y="90336"/>
                        <a:pt x="26352" y="91805"/>
                      </a:cubicBezTo>
                      <a:cubicBezTo>
                        <a:pt x="26545" y="91976"/>
                        <a:pt x="26908" y="92172"/>
                        <a:pt x="27077" y="92343"/>
                      </a:cubicBezTo>
                      <a:cubicBezTo>
                        <a:pt x="27077" y="91976"/>
                        <a:pt x="27246" y="91609"/>
                        <a:pt x="27246" y="91242"/>
                      </a:cubicBezTo>
                      <a:cubicBezTo>
                        <a:pt x="27439" y="91070"/>
                        <a:pt x="27801" y="91070"/>
                        <a:pt x="28164" y="91242"/>
                      </a:cubicBezTo>
                      <a:cubicBezTo>
                        <a:pt x="28164" y="91976"/>
                        <a:pt x="28164" y="92514"/>
                        <a:pt x="27439" y="92881"/>
                      </a:cubicBezTo>
                      <a:cubicBezTo>
                        <a:pt x="27246" y="93077"/>
                        <a:pt x="27246" y="93444"/>
                        <a:pt x="27439" y="93616"/>
                      </a:cubicBezTo>
                      <a:cubicBezTo>
                        <a:pt x="27801" y="93616"/>
                        <a:pt x="28164" y="93444"/>
                        <a:pt x="28164" y="93077"/>
                      </a:cubicBezTo>
                      <a:cubicBezTo>
                        <a:pt x="28502" y="92881"/>
                        <a:pt x="29227" y="92514"/>
                        <a:pt x="29589" y="92710"/>
                      </a:cubicBezTo>
                      <a:cubicBezTo>
                        <a:pt x="29951" y="93077"/>
                        <a:pt x="29227" y="93787"/>
                        <a:pt x="29951" y="93983"/>
                      </a:cubicBezTo>
                      <a:cubicBezTo>
                        <a:pt x="29951" y="94154"/>
                        <a:pt x="30120" y="94350"/>
                        <a:pt x="30120" y="94521"/>
                      </a:cubicBezTo>
                      <a:cubicBezTo>
                        <a:pt x="30676" y="94521"/>
                        <a:pt x="31014" y="94154"/>
                        <a:pt x="31739" y="94350"/>
                      </a:cubicBezTo>
                      <a:cubicBezTo>
                        <a:pt x="32463" y="94521"/>
                        <a:pt x="32826" y="94717"/>
                        <a:pt x="33719" y="94521"/>
                      </a:cubicBezTo>
                      <a:cubicBezTo>
                        <a:pt x="33719" y="94350"/>
                        <a:pt x="33719" y="93983"/>
                        <a:pt x="33719" y="93787"/>
                      </a:cubicBezTo>
                      <a:cubicBezTo>
                        <a:pt x="34613" y="93616"/>
                        <a:pt x="33526" y="91437"/>
                        <a:pt x="33357" y="90874"/>
                      </a:cubicBezTo>
                      <a:cubicBezTo>
                        <a:pt x="34082" y="91070"/>
                        <a:pt x="34251" y="91609"/>
                        <a:pt x="34975" y="91609"/>
                      </a:cubicBezTo>
                      <a:cubicBezTo>
                        <a:pt x="34975" y="92881"/>
                        <a:pt x="35676" y="92514"/>
                        <a:pt x="36763" y="92514"/>
                      </a:cubicBezTo>
                      <a:cubicBezTo>
                        <a:pt x="36932" y="93249"/>
                        <a:pt x="33188" y="96161"/>
                        <a:pt x="35676" y="96528"/>
                      </a:cubicBezTo>
                      <a:cubicBezTo>
                        <a:pt x="35676" y="95965"/>
                        <a:pt x="35144" y="95427"/>
                        <a:pt x="35869" y="95060"/>
                      </a:cubicBezTo>
                      <a:cubicBezTo>
                        <a:pt x="36400" y="94888"/>
                        <a:pt x="37125" y="95255"/>
                        <a:pt x="37657" y="95255"/>
                      </a:cubicBezTo>
                      <a:cubicBezTo>
                        <a:pt x="37487" y="93787"/>
                        <a:pt x="38550" y="94154"/>
                        <a:pt x="38913" y="95255"/>
                      </a:cubicBezTo>
                      <a:cubicBezTo>
                        <a:pt x="40000" y="95427"/>
                        <a:pt x="41594" y="95255"/>
                        <a:pt x="42850" y="95255"/>
                      </a:cubicBezTo>
                      <a:cubicBezTo>
                        <a:pt x="42850" y="94888"/>
                        <a:pt x="42681" y="92172"/>
                        <a:pt x="43768" y="92881"/>
                      </a:cubicBezTo>
                      <a:cubicBezTo>
                        <a:pt x="44468" y="93444"/>
                        <a:pt x="46449" y="92172"/>
                        <a:pt x="45917" y="91242"/>
                      </a:cubicBezTo>
                      <a:cubicBezTo>
                        <a:pt x="46449" y="91070"/>
                        <a:pt x="47173" y="91242"/>
                        <a:pt x="47705" y="91437"/>
                      </a:cubicBezTo>
                      <a:cubicBezTo>
                        <a:pt x="47705" y="90874"/>
                        <a:pt x="49323" y="90336"/>
                        <a:pt x="49855" y="90532"/>
                      </a:cubicBezTo>
                      <a:cubicBezTo>
                        <a:pt x="49855" y="91070"/>
                        <a:pt x="49855" y="91805"/>
                        <a:pt x="50386" y="92172"/>
                      </a:cubicBezTo>
                      <a:cubicBezTo>
                        <a:pt x="50942" y="92514"/>
                        <a:pt x="51473" y="93444"/>
                        <a:pt x="52004" y="93616"/>
                      </a:cubicBezTo>
                      <a:cubicBezTo>
                        <a:pt x="52367" y="95060"/>
                        <a:pt x="50386" y="94888"/>
                        <a:pt x="50579" y="96161"/>
                      </a:cubicBezTo>
                      <a:cubicBezTo>
                        <a:pt x="50748" y="96161"/>
                        <a:pt x="50942" y="96161"/>
                        <a:pt x="50942" y="96161"/>
                      </a:cubicBezTo>
                      <a:cubicBezTo>
                        <a:pt x="50942" y="96332"/>
                        <a:pt x="50748" y="96699"/>
                        <a:pt x="50748" y="96699"/>
                      </a:cubicBezTo>
                      <a:cubicBezTo>
                        <a:pt x="50386" y="96895"/>
                        <a:pt x="50579" y="96895"/>
                        <a:pt x="50217" y="97067"/>
                      </a:cubicBezTo>
                      <a:cubicBezTo>
                        <a:pt x="49855" y="97067"/>
                        <a:pt x="49685" y="97238"/>
                        <a:pt x="49492" y="97605"/>
                      </a:cubicBezTo>
                      <a:cubicBezTo>
                        <a:pt x="50048" y="97801"/>
                        <a:pt x="50386" y="97801"/>
                        <a:pt x="50942" y="97605"/>
                      </a:cubicBezTo>
                      <a:cubicBezTo>
                        <a:pt x="50748" y="96895"/>
                        <a:pt x="51473" y="96528"/>
                        <a:pt x="52004" y="96699"/>
                      </a:cubicBezTo>
                      <a:cubicBezTo>
                        <a:pt x="52729" y="96895"/>
                        <a:pt x="52367" y="97801"/>
                        <a:pt x="52367" y="98339"/>
                      </a:cubicBezTo>
                      <a:cubicBezTo>
                        <a:pt x="53623" y="98706"/>
                        <a:pt x="53454" y="96895"/>
                        <a:pt x="53091" y="96161"/>
                      </a:cubicBezTo>
                      <a:cubicBezTo>
                        <a:pt x="53454" y="95965"/>
                        <a:pt x="54154" y="95794"/>
                        <a:pt x="54347" y="96332"/>
                      </a:cubicBezTo>
                      <a:cubicBezTo>
                        <a:pt x="54347" y="96161"/>
                        <a:pt x="54516" y="95965"/>
                        <a:pt x="54516" y="95623"/>
                      </a:cubicBezTo>
                      <a:cubicBezTo>
                        <a:pt x="55241" y="95427"/>
                        <a:pt x="55241" y="95965"/>
                        <a:pt x="55410" y="96332"/>
                      </a:cubicBezTo>
                      <a:cubicBezTo>
                        <a:pt x="55772" y="96895"/>
                        <a:pt x="56666" y="96699"/>
                        <a:pt x="57222" y="96699"/>
                      </a:cubicBezTo>
                      <a:cubicBezTo>
                        <a:pt x="57222" y="96699"/>
                        <a:pt x="57222" y="96528"/>
                        <a:pt x="57222" y="96332"/>
                      </a:cubicBezTo>
                      <a:cubicBezTo>
                        <a:pt x="56859" y="96332"/>
                        <a:pt x="56666" y="95965"/>
                        <a:pt x="56666" y="95794"/>
                      </a:cubicBezTo>
                      <a:cubicBezTo>
                        <a:pt x="57222" y="95623"/>
                        <a:pt x="57753" y="95623"/>
                        <a:pt x="58285" y="95623"/>
                      </a:cubicBezTo>
                      <a:cubicBezTo>
                        <a:pt x="58285" y="95794"/>
                        <a:pt x="58285" y="96161"/>
                        <a:pt x="58478" y="96332"/>
                      </a:cubicBezTo>
                      <a:cubicBezTo>
                        <a:pt x="58478" y="96161"/>
                        <a:pt x="58478" y="95794"/>
                        <a:pt x="58478" y="95427"/>
                      </a:cubicBezTo>
                      <a:cubicBezTo>
                        <a:pt x="58816" y="95427"/>
                        <a:pt x="59371" y="95427"/>
                        <a:pt x="59734" y="95427"/>
                      </a:cubicBezTo>
                      <a:cubicBezTo>
                        <a:pt x="59541" y="95794"/>
                        <a:pt x="59541" y="95794"/>
                        <a:pt x="59178" y="95965"/>
                      </a:cubicBezTo>
                      <a:cubicBezTo>
                        <a:pt x="58816" y="96332"/>
                        <a:pt x="59009" y="96895"/>
                        <a:pt x="58816" y="97238"/>
                      </a:cubicBezTo>
                      <a:cubicBezTo>
                        <a:pt x="58816" y="98168"/>
                        <a:pt x="58647" y="98878"/>
                        <a:pt x="58285" y="99612"/>
                      </a:cubicBezTo>
                      <a:cubicBezTo>
                        <a:pt x="59178" y="99979"/>
                        <a:pt x="59541" y="98706"/>
                        <a:pt x="60434" y="98878"/>
                      </a:cubicBezTo>
                      <a:cubicBezTo>
                        <a:pt x="60434" y="99612"/>
                        <a:pt x="63840" y="99245"/>
                        <a:pt x="64565" y="99245"/>
                      </a:cubicBezTo>
                      <a:cubicBezTo>
                        <a:pt x="64033" y="97801"/>
                        <a:pt x="66183" y="97238"/>
                        <a:pt x="65096" y="95794"/>
                      </a:cubicBezTo>
                      <a:cubicBezTo>
                        <a:pt x="65458" y="95623"/>
                        <a:pt x="65821" y="95623"/>
                        <a:pt x="66183" y="95623"/>
                      </a:cubicBezTo>
                      <a:cubicBezTo>
                        <a:pt x="65990" y="95965"/>
                        <a:pt x="66183" y="96161"/>
                        <a:pt x="66183" y="96332"/>
                      </a:cubicBezTo>
                      <a:cubicBezTo>
                        <a:pt x="66545" y="95965"/>
                        <a:pt x="66908" y="95255"/>
                        <a:pt x="67801" y="95427"/>
                      </a:cubicBezTo>
                      <a:cubicBezTo>
                        <a:pt x="67801" y="95623"/>
                        <a:pt x="67971" y="95794"/>
                        <a:pt x="67801" y="96161"/>
                      </a:cubicBezTo>
                      <a:cubicBezTo>
                        <a:pt x="68140" y="96528"/>
                        <a:pt x="68502" y="96895"/>
                        <a:pt x="69057" y="96699"/>
                      </a:cubicBezTo>
                      <a:cubicBezTo>
                        <a:pt x="69057" y="95965"/>
                        <a:pt x="69589" y="95623"/>
                        <a:pt x="69420" y="94888"/>
                      </a:cubicBezTo>
                      <a:cubicBezTo>
                        <a:pt x="69951" y="94888"/>
                        <a:pt x="70845" y="94717"/>
                        <a:pt x="71207" y="95060"/>
                      </a:cubicBezTo>
                      <a:cubicBezTo>
                        <a:pt x="71932" y="95623"/>
                        <a:pt x="71014" y="96699"/>
                        <a:pt x="71207" y="97434"/>
                      </a:cubicBezTo>
                      <a:cubicBezTo>
                        <a:pt x="71932" y="97605"/>
                        <a:pt x="72995" y="97067"/>
                        <a:pt x="73164" y="97972"/>
                      </a:cubicBezTo>
                      <a:cubicBezTo>
                        <a:pt x="73526" y="99245"/>
                        <a:pt x="75338" y="98706"/>
                        <a:pt x="76231" y="98878"/>
                      </a:cubicBezTo>
                      <a:cubicBezTo>
                        <a:pt x="76231" y="99612"/>
                        <a:pt x="75869" y="100713"/>
                        <a:pt x="76231" y="101423"/>
                      </a:cubicBezTo>
                      <a:cubicBezTo>
                        <a:pt x="76956" y="102157"/>
                        <a:pt x="78550" y="101619"/>
                        <a:pt x="79275" y="101790"/>
                      </a:cubicBezTo>
                      <a:cubicBezTo>
                        <a:pt x="79275" y="101986"/>
                        <a:pt x="79275" y="102329"/>
                        <a:pt x="79275" y="102696"/>
                      </a:cubicBezTo>
                      <a:cubicBezTo>
                        <a:pt x="80000" y="102696"/>
                        <a:pt x="80531" y="102696"/>
                        <a:pt x="81256" y="102696"/>
                      </a:cubicBezTo>
                      <a:cubicBezTo>
                        <a:pt x="81256" y="103430"/>
                        <a:pt x="81256" y="103968"/>
                        <a:pt x="81256" y="104507"/>
                      </a:cubicBezTo>
                      <a:cubicBezTo>
                        <a:pt x="81618" y="104703"/>
                        <a:pt x="81956" y="104703"/>
                        <a:pt x="82318" y="104703"/>
                      </a:cubicBezTo>
                      <a:cubicBezTo>
                        <a:pt x="82318" y="105070"/>
                        <a:pt x="82318" y="105437"/>
                        <a:pt x="82318" y="105804"/>
                      </a:cubicBezTo>
                      <a:cubicBezTo>
                        <a:pt x="83043" y="105608"/>
                        <a:pt x="82874" y="106514"/>
                        <a:pt x="83574" y="106343"/>
                      </a:cubicBezTo>
                      <a:cubicBezTo>
                        <a:pt x="83768" y="105804"/>
                        <a:pt x="83405" y="105241"/>
                        <a:pt x="83574" y="104874"/>
                      </a:cubicBezTo>
                      <a:cubicBezTo>
                        <a:pt x="84661" y="104703"/>
                        <a:pt x="87149" y="105241"/>
                        <a:pt x="87850" y="104336"/>
                      </a:cubicBezTo>
                      <a:cubicBezTo>
                        <a:pt x="88405" y="104336"/>
                        <a:pt x="88937" y="104336"/>
                        <a:pt x="89299" y="104874"/>
                      </a:cubicBezTo>
                      <a:cubicBezTo>
                        <a:pt x="89468" y="105070"/>
                        <a:pt x="89468" y="105241"/>
                        <a:pt x="89468" y="105608"/>
                      </a:cubicBezTo>
                      <a:cubicBezTo>
                        <a:pt x="89661" y="105804"/>
                        <a:pt x="90024" y="105608"/>
                        <a:pt x="90362" y="105804"/>
                      </a:cubicBezTo>
                      <a:cubicBezTo>
                        <a:pt x="91280" y="107052"/>
                        <a:pt x="89830" y="107787"/>
                        <a:pt x="88937" y="107248"/>
                      </a:cubicBezTo>
                      <a:cubicBezTo>
                        <a:pt x="88768" y="107787"/>
                        <a:pt x="88768" y="108154"/>
                        <a:pt x="88768" y="108692"/>
                      </a:cubicBezTo>
                      <a:cubicBezTo>
                        <a:pt x="88937" y="108692"/>
                        <a:pt x="89130" y="108692"/>
                        <a:pt x="89299" y="108692"/>
                      </a:cubicBezTo>
                      <a:cubicBezTo>
                        <a:pt x="89299" y="109255"/>
                        <a:pt x="89299" y="109794"/>
                        <a:pt x="89299" y="110161"/>
                      </a:cubicBezTo>
                      <a:cubicBezTo>
                        <a:pt x="90362" y="110161"/>
                        <a:pt x="90362" y="111066"/>
                        <a:pt x="90024" y="111800"/>
                      </a:cubicBezTo>
                      <a:cubicBezTo>
                        <a:pt x="89661" y="112877"/>
                        <a:pt x="89130" y="113416"/>
                        <a:pt x="89130" y="114517"/>
                      </a:cubicBezTo>
                      <a:cubicBezTo>
                        <a:pt x="88937" y="114517"/>
                        <a:pt x="88574" y="114688"/>
                        <a:pt x="88405" y="114517"/>
                      </a:cubicBezTo>
                      <a:cubicBezTo>
                        <a:pt x="88212" y="114688"/>
                        <a:pt x="88212" y="115056"/>
                        <a:pt x="88405" y="115251"/>
                      </a:cubicBezTo>
                      <a:cubicBezTo>
                        <a:pt x="88937" y="115423"/>
                        <a:pt x="89299" y="115790"/>
                        <a:pt x="89468" y="116157"/>
                      </a:cubicBezTo>
                      <a:cubicBezTo>
                        <a:pt x="89661" y="116695"/>
                        <a:pt x="89299" y="117430"/>
                        <a:pt x="90024" y="117430"/>
                      </a:cubicBezTo>
                      <a:cubicBezTo>
                        <a:pt x="90024" y="117601"/>
                        <a:pt x="90024" y="117797"/>
                        <a:pt x="90193" y="117797"/>
                      </a:cubicBezTo>
                      <a:cubicBezTo>
                        <a:pt x="90362" y="117601"/>
                        <a:pt x="90555" y="117234"/>
                        <a:pt x="90724" y="117063"/>
                      </a:cubicBezTo>
                      <a:cubicBezTo>
                        <a:pt x="90555" y="117234"/>
                        <a:pt x="90362" y="117601"/>
                        <a:pt x="90193" y="117797"/>
                      </a:cubicBezTo>
                      <a:cubicBezTo>
                        <a:pt x="90555" y="118335"/>
                        <a:pt x="91449" y="118335"/>
                        <a:pt x="92173" y="118507"/>
                      </a:cubicBezTo>
                      <a:cubicBezTo>
                        <a:pt x="92173" y="119975"/>
                        <a:pt x="95579" y="119975"/>
                        <a:pt x="96642" y="119608"/>
                      </a:cubicBezTo>
                      <a:cubicBezTo>
                        <a:pt x="97729" y="118874"/>
                        <a:pt x="96835" y="117430"/>
                        <a:pt x="97536" y="116695"/>
                      </a:cubicBezTo>
                      <a:cubicBezTo>
                        <a:pt x="97898" y="116328"/>
                        <a:pt x="98260" y="116867"/>
                        <a:pt x="98260" y="116157"/>
                      </a:cubicBezTo>
                      <a:cubicBezTo>
                        <a:pt x="98260" y="115594"/>
                        <a:pt x="98985" y="115790"/>
                        <a:pt x="99516" y="115790"/>
                      </a:cubicBezTo>
                      <a:cubicBezTo>
                        <a:pt x="99516" y="115423"/>
                        <a:pt x="99347" y="115251"/>
                        <a:pt x="99347" y="115056"/>
                      </a:cubicBezTo>
                      <a:lnTo>
                        <a:pt x="99154" y="115056"/>
                      </a:lnTo>
                      <a:lnTo>
                        <a:pt x="99347" y="115056"/>
                      </a:lnTo>
                      <a:cubicBezTo>
                        <a:pt x="98985" y="114688"/>
                        <a:pt x="98623" y="114346"/>
                        <a:pt x="99154" y="113783"/>
                      </a:cubicBezTo>
                      <a:cubicBezTo>
                        <a:pt x="99685" y="113244"/>
                        <a:pt x="100603" y="113244"/>
                        <a:pt x="100048" y="112339"/>
                      </a:cubicBezTo>
                      <a:cubicBezTo>
                        <a:pt x="99516" y="111605"/>
                        <a:pt x="99879" y="111066"/>
                        <a:pt x="100410" y="110332"/>
                      </a:cubicBezTo>
                      <a:cubicBezTo>
                        <a:pt x="100772" y="109794"/>
                        <a:pt x="100241" y="109598"/>
                        <a:pt x="100048" y="109255"/>
                      </a:cubicBezTo>
                      <a:cubicBezTo>
                        <a:pt x="100048" y="108888"/>
                        <a:pt x="100048" y="108521"/>
                        <a:pt x="100048" y="108154"/>
                      </a:cubicBezTo>
                      <a:cubicBezTo>
                        <a:pt x="99685" y="107982"/>
                        <a:pt x="99516" y="107982"/>
                        <a:pt x="99154" y="107982"/>
                      </a:cubicBezTo>
                      <a:cubicBezTo>
                        <a:pt x="99516" y="107982"/>
                        <a:pt x="99685" y="107982"/>
                        <a:pt x="100048" y="108154"/>
                      </a:cubicBezTo>
                      <a:lnTo>
                        <a:pt x="100048" y="107982"/>
                      </a:lnTo>
                      <a:cubicBezTo>
                        <a:pt x="101135" y="107787"/>
                        <a:pt x="102028" y="107419"/>
                        <a:pt x="102222" y="106147"/>
                      </a:cubicBezTo>
                      <a:cubicBezTo>
                        <a:pt x="102222" y="104703"/>
                        <a:pt x="101497" y="104164"/>
                        <a:pt x="100603" y="103430"/>
                      </a:cubicBezTo>
                      <a:cubicBezTo>
                        <a:pt x="99347" y="102524"/>
                        <a:pt x="99685" y="101252"/>
                        <a:pt x="99347" y="100150"/>
                      </a:cubicBezTo>
                      <a:cubicBezTo>
                        <a:pt x="98792" y="98878"/>
                        <a:pt x="98792" y="97801"/>
                        <a:pt x="99154" y="96332"/>
                      </a:cubicBezTo>
                      <a:cubicBezTo>
                        <a:pt x="99516" y="95427"/>
                        <a:pt x="100048" y="94521"/>
                        <a:pt x="101135" y="94350"/>
                      </a:cubicBezTo>
                      <a:cubicBezTo>
                        <a:pt x="102391" y="93983"/>
                        <a:pt x="103115" y="93249"/>
                        <a:pt x="104178" y="92514"/>
                      </a:cubicBezTo>
                      <a:cubicBezTo>
                        <a:pt x="105072" y="92172"/>
                        <a:pt x="106328" y="92172"/>
                        <a:pt x="106884" y="91242"/>
                      </a:cubicBezTo>
                      <a:cubicBezTo>
                        <a:pt x="107415" y="90336"/>
                        <a:pt x="107777" y="89063"/>
                        <a:pt x="109033" y="88892"/>
                      </a:cubicBezTo>
                      <a:cubicBezTo>
                        <a:pt x="109202" y="88354"/>
                        <a:pt x="109927" y="88354"/>
                        <a:pt x="110458" y="88158"/>
                      </a:cubicBezTo>
                      <a:cubicBezTo>
                        <a:pt x="110990" y="87791"/>
                        <a:pt x="110990" y="87252"/>
                        <a:pt x="110990" y="86714"/>
                      </a:cubicBezTo>
                      <a:cubicBezTo>
                        <a:pt x="111352" y="85612"/>
                        <a:pt x="113333" y="85980"/>
                        <a:pt x="113140" y="87252"/>
                      </a:cubicBezTo>
                      <a:cubicBezTo>
                        <a:pt x="114057" y="87252"/>
                        <a:pt x="114057" y="86714"/>
                        <a:pt x="114758" y="86347"/>
                      </a:cubicBezTo>
                      <a:cubicBezTo>
                        <a:pt x="115676" y="85612"/>
                        <a:pt x="116908" y="86518"/>
                        <a:pt x="117826" y="86714"/>
                      </a:cubicBezTo>
                      <a:cubicBezTo>
                        <a:pt x="119975" y="86885"/>
                        <a:pt x="119975" y="84707"/>
                        <a:pt x="118164" y="84168"/>
                      </a:cubicBezTo>
                      <a:cubicBezTo>
                        <a:pt x="116376" y="83801"/>
                        <a:pt x="115314" y="82529"/>
                        <a:pt x="113695" y="81794"/>
                      </a:cubicBezTo>
                      <a:cubicBezTo>
                        <a:pt x="113333" y="81623"/>
                        <a:pt x="112971" y="81427"/>
                        <a:pt x="112608" y="81085"/>
                      </a:cubicBezTo>
                      <a:cubicBezTo>
                        <a:pt x="112077" y="80717"/>
                        <a:pt x="112246" y="80179"/>
                        <a:pt x="111884" y="79616"/>
                      </a:cubicBezTo>
                      <a:cubicBezTo>
                        <a:pt x="111352" y="78539"/>
                        <a:pt x="110289" y="78343"/>
                        <a:pt x="109734" y="77071"/>
                      </a:cubicBezTo>
                      <a:cubicBezTo>
                        <a:pt x="110652" y="77071"/>
                        <a:pt x="111714" y="76704"/>
                        <a:pt x="112439" y="76165"/>
                      </a:cubicBezTo>
                      <a:cubicBezTo>
                        <a:pt x="112971" y="75798"/>
                        <a:pt x="112439" y="74892"/>
                        <a:pt x="112439" y="74525"/>
                      </a:cubicBezTo>
                      <a:cubicBezTo>
                        <a:pt x="112246" y="73816"/>
                        <a:pt x="111714" y="73987"/>
                        <a:pt x="111183" y="73816"/>
                      </a:cubicBezTo>
                      <a:cubicBezTo>
                        <a:pt x="110289" y="73816"/>
                        <a:pt x="109565" y="73253"/>
                        <a:pt x="108840" y="73081"/>
                      </a:cubicBezTo>
                      <a:cubicBezTo>
                        <a:pt x="108309" y="72176"/>
                        <a:pt x="108502" y="71246"/>
                        <a:pt x="109734" y="71246"/>
                      </a:cubicBezTo>
                      <a:cubicBezTo>
                        <a:pt x="110821" y="71246"/>
                        <a:pt x="110289" y="70536"/>
                        <a:pt x="111352" y="70169"/>
                      </a:cubicBezTo>
                      <a:cubicBezTo>
                        <a:pt x="112608" y="69802"/>
                        <a:pt x="114057" y="70340"/>
                        <a:pt x="115483" y="70169"/>
                      </a:cubicBezTo>
                      <a:cubicBezTo>
                        <a:pt x="116014" y="70169"/>
                        <a:pt x="116570" y="69802"/>
                        <a:pt x="116014" y="69067"/>
                      </a:cubicBezTo>
                      <a:cubicBezTo>
                        <a:pt x="115676" y="68725"/>
                        <a:pt x="114951" y="68896"/>
                        <a:pt x="114420" y="68896"/>
                      </a:cubicBezTo>
                      <a:cubicBezTo>
                        <a:pt x="114420" y="68358"/>
                        <a:pt x="114227" y="68162"/>
                        <a:pt x="113864" y="68162"/>
                      </a:cubicBezTo>
                      <a:cubicBezTo>
                        <a:pt x="113695" y="67452"/>
                        <a:pt x="113695" y="66718"/>
                        <a:pt x="113695" y="65812"/>
                      </a:cubicBezTo>
                      <a:cubicBezTo>
                        <a:pt x="112801" y="65616"/>
                        <a:pt x="111545" y="65984"/>
                        <a:pt x="110821" y="65445"/>
                      </a:cubicBezTo>
                      <a:cubicBezTo>
                        <a:pt x="109927" y="64711"/>
                        <a:pt x="110458" y="63438"/>
                        <a:pt x="110289" y="62361"/>
                      </a:cubicBezTo>
                      <a:cubicBezTo>
                        <a:pt x="110096" y="61260"/>
                        <a:pt x="108671" y="61798"/>
                        <a:pt x="108840" y="60550"/>
                      </a:cubicBezTo>
                      <a:cubicBezTo>
                        <a:pt x="109202" y="59449"/>
                        <a:pt x="107946" y="58715"/>
                        <a:pt x="108140" y="57638"/>
                      </a:cubicBezTo>
                      <a:cubicBezTo>
                        <a:pt x="107222" y="57638"/>
                        <a:pt x="106884" y="56365"/>
                        <a:pt x="106690" y="55264"/>
                      </a:cubicBezTo>
                      <a:cubicBezTo>
                        <a:pt x="106159" y="55092"/>
                        <a:pt x="105628" y="54529"/>
                        <a:pt x="104903" y="54187"/>
                      </a:cubicBezTo>
                      <a:cubicBezTo>
                        <a:pt x="103816" y="53624"/>
                        <a:pt x="102391" y="53624"/>
                        <a:pt x="100966" y="53820"/>
                      </a:cubicBezTo>
                      <a:cubicBezTo>
                        <a:pt x="100772" y="54187"/>
                        <a:pt x="100603" y="54725"/>
                        <a:pt x="100241" y="55092"/>
                      </a:cubicBezTo>
                      <a:cubicBezTo>
                        <a:pt x="99879" y="55264"/>
                        <a:pt x="99154" y="55459"/>
                        <a:pt x="98985" y="55998"/>
                      </a:cubicBezTo>
                      <a:cubicBezTo>
                        <a:pt x="98091" y="56169"/>
                        <a:pt x="97898" y="55092"/>
                        <a:pt x="97729" y="54529"/>
                      </a:cubicBezTo>
                      <a:cubicBezTo>
                        <a:pt x="97367" y="54187"/>
                        <a:pt x="97198" y="53624"/>
                        <a:pt x="96473" y="53452"/>
                      </a:cubicBezTo>
                      <a:cubicBezTo>
                        <a:pt x="95579" y="53085"/>
                        <a:pt x="94323" y="53452"/>
                        <a:pt x="93236" y="53452"/>
                      </a:cubicBezTo>
                      <a:cubicBezTo>
                        <a:pt x="93067" y="52351"/>
                        <a:pt x="90724" y="52718"/>
                        <a:pt x="90024" y="52718"/>
                      </a:cubicBezTo>
                      <a:cubicBezTo>
                        <a:pt x="90024" y="51984"/>
                        <a:pt x="90024" y="51274"/>
                        <a:pt x="90024" y="50711"/>
                      </a:cubicBezTo>
                      <a:cubicBezTo>
                        <a:pt x="90024" y="50002"/>
                        <a:pt x="89468" y="49439"/>
                        <a:pt x="89299" y="48900"/>
                      </a:cubicBezTo>
                      <a:cubicBezTo>
                        <a:pt x="88043" y="48533"/>
                        <a:pt x="86594" y="49439"/>
                        <a:pt x="85362" y="49267"/>
                      </a:cubicBezTo>
                      <a:cubicBezTo>
                        <a:pt x="84468" y="49096"/>
                        <a:pt x="84468" y="48533"/>
                        <a:pt x="83937" y="47995"/>
                      </a:cubicBezTo>
                      <a:cubicBezTo>
                        <a:pt x="83405" y="47456"/>
                        <a:pt x="83043" y="47456"/>
                        <a:pt x="82318" y="47089"/>
                      </a:cubicBezTo>
                      <a:cubicBezTo>
                        <a:pt x="81425" y="46722"/>
                        <a:pt x="80338" y="45988"/>
                        <a:pt x="79275" y="45449"/>
                      </a:cubicBezTo>
                      <a:cubicBezTo>
                        <a:pt x="78550" y="45082"/>
                        <a:pt x="78381" y="44911"/>
                        <a:pt x="77657" y="45278"/>
                      </a:cubicBezTo>
                      <a:cubicBezTo>
                        <a:pt x="77294" y="45621"/>
                        <a:pt x="76956" y="46355"/>
                        <a:pt x="76400" y="46183"/>
                      </a:cubicBezTo>
                      <a:cubicBezTo>
                        <a:pt x="76038" y="45278"/>
                        <a:pt x="74975" y="44911"/>
                        <a:pt x="74251" y="44544"/>
                      </a:cubicBezTo>
                      <a:cubicBezTo>
                        <a:pt x="73526" y="44348"/>
                        <a:pt x="72995" y="44005"/>
                        <a:pt x="72101" y="43638"/>
                      </a:cubicBezTo>
                      <a:cubicBezTo>
                        <a:pt x="72270" y="43442"/>
                        <a:pt x="72101" y="43271"/>
                        <a:pt x="72101" y="43100"/>
                      </a:cubicBezTo>
                      <a:cubicBezTo>
                        <a:pt x="71376" y="42733"/>
                        <a:pt x="70676" y="42365"/>
                        <a:pt x="69951" y="41631"/>
                      </a:cubicBezTo>
                      <a:cubicBezTo>
                        <a:pt x="69057" y="41093"/>
                        <a:pt x="68695" y="40187"/>
                        <a:pt x="67801" y="40554"/>
                      </a:cubicBezTo>
                      <a:cubicBezTo>
                        <a:pt x="67801" y="40726"/>
                        <a:pt x="67801" y="40726"/>
                        <a:pt x="67608" y="40726"/>
                      </a:cubicBezTo>
                      <a:cubicBezTo>
                        <a:pt x="66908" y="40921"/>
                        <a:pt x="67246" y="39086"/>
                        <a:pt x="67077" y="38547"/>
                      </a:cubicBezTo>
                      <a:cubicBezTo>
                        <a:pt x="66908" y="37813"/>
                        <a:pt x="66352" y="36908"/>
                        <a:pt x="65652" y="36736"/>
                      </a:cubicBezTo>
                      <a:cubicBezTo>
                        <a:pt x="65096" y="36540"/>
                        <a:pt x="64927" y="36540"/>
                        <a:pt x="64396" y="36369"/>
                      </a:cubicBezTo>
                      <a:cubicBezTo>
                        <a:pt x="64033" y="36173"/>
                        <a:pt x="63671" y="35831"/>
                        <a:pt x="63309" y="35635"/>
                      </a:cubicBezTo>
                      <a:cubicBezTo>
                        <a:pt x="62946" y="35464"/>
                        <a:pt x="62415" y="34901"/>
                        <a:pt x="62053" y="34901"/>
                      </a:cubicBezTo>
                      <a:cubicBezTo>
                        <a:pt x="61690" y="34729"/>
                        <a:pt x="61159" y="34901"/>
                        <a:pt x="60797" y="34729"/>
                      </a:cubicBezTo>
                      <a:cubicBezTo>
                        <a:pt x="60797" y="34558"/>
                        <a:pt x="60797" y="34362"/>
                        <a:pt x="60797" y="33995"/>
                      </a:cubicBezTo>
                      <a:cubicBezTo>
                        <a:pt x="59178" y="33995"/>
                        <a:pt x="58285" y="33089"/>
                        <a:pt x="57222" y="31988"/>
                      </a:cubicBezTo>
                      <a:cubicBezTo>
                        <a:pt x="56666" y="31450"/>
                        <a:pt x="56497" y="30740"/>
                        <a:pt x="55772" y="30740"/>
                      </a:cubicBezTo>
                      <a:cubicBezTo>
                        <a:pt x="54710" y="30544"/>
                        <a:pt x="54879" y="31817"/>
                        <a:pt x="54879" y="32551"/>
                      </a:cubicBezTo>
                      <a:cubicBezTo>
                        <a:pt x="54154" y="32722"/>
                        <a:pt x="53985" y="31645"/>
                        <a:pt x="53454" y="31278"/>
                      </a:cubicBezTo>
                      <a:cubicBezTo>
                        <a:pt x="52729" y="30911"/>
                        <a:pt x="52198" y="31450"/>
                        <a:pt x="51473" y="30740"/>
                      </a:cubicBezTo>
                      <a:cubicBezTo>
                        <a:pt x="51304" y="30373"/>
                        <a:pt x="51111" y="29810"/>
                        <a:pt x="50942" y="29467"/>
                      </a:cubicBezTo>
                      <a:cubicBezTo>
                        <a:pt x="50942" y="29467"/>
                        <a:pt x="50748" y="29271"/>
                        <a:pt x="50579" y="29100"/>
                      </a:cubicBezTo>
                      <a:cubicBezTo>
                        <a:pt x="50217" y="29467"/>
                        <a:pt x="49855" y="29810"/>
                        <a:pt x="50048" y="29810"/>
                      </a:cubicBezTo>
                      <a:cubicBezTo>
                        <a:pt x="49855" y="29810"/>
                        <a:pt x="50217" y="29467"/>
                        <a:pt x="50579" y="29100"/>
                      </a:cubicBezTo>
                      <a:cubicBezTo>
                        <a:pt x="50386" y="29100"/>
                        <a:pt x="50386" y="29100"/>
                        <a:pt x="50386" y="29100"/>
                      </a:cubicBezTo>
                      <a:cubicBezTo>
                        <a:pt x="49492" y="30006"/>
                        <a:pt x="48599" y="31278"/>
                        <a:pt x="48236" y="31645"/>
                      </a:cubicBezTo>
                      <a:cubicBezTo>
                        <a:pt x="47874" y="31645"/>
                        <a:pt x="47342" y="31645"/>
                        <a:pt x="46980" y="31645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+mn-cs"/>
                    <a:sym typeface="Source Sans Pro"/>
                  </a:endParaRPr>
                </a:p>
              </p:txBody>
            </p:sp>
            <p:sp>
              <p:nvSpPr>
                <p:cNvPr id="115" name="Shape 2597">
                  <a:extLst>
                    <a:ext uri="{FF2B5EF4-FFF2-40B4-BE49-F238E27FC236}">
                      <a16:creationId xmlns:a16="http://schemas.microsoft.com/office/drawing/2014/main" id="{0E6EB188-D235-C93F-72BF-357AF47192E7}"/>
                    </a:ext>
                  </a:extLst>
                </p:cNvPr>
                <p:cNvSpPr/>
                <p:nvPr/>
              </p:nvSpPr>
              <p:spPr>
                <a:xfrm>
                  <a:off x="5143998" y="5220620"/>
                  <a:ext cx="406413" cy="79792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3092" y="119720"/>
                      </a:moveTo>
                      <a:lnTo>
                        <a:pt x="103092" y="119720"/>
                      </a:lnTo>
                      <a:cubicBezTo>
                        <a:pt x="103573" y="119720"/>
                        <a:pt x="104123" y="119720"/>
                        <a:pt x="104123" y="119440"/>
                      </a:cubicBezTo>
                      <a:cubicBezTo>
                        <a:pt x="104604" y="118671"/>
                        <a:pt x="104604" y="117902"/>
                        <a:pt x="104604" y="116853"/>
                      </a:cubicBezTo>
                      <a:cubicBezTo>
                        <a:pt x="105085" y="117097"/>
                        <a:pt x="105085" y="116853"/>
                        <a:pt x="105635" y="116853"/>
                      </a:cubicBezTo>
                      <a:cubicBezTo>
                        <a:pt x="105635" y="116328"/>
                        <a:pt x="105635" y="115804"/>
                        <a:pt x="105635" y="115279"/>
                      </a:cubicBezTo>
                      <a:cubicBezTo>
                        <a:pt x="110240" y="116328"/>
                        <a:pt x="109209" y="114265"/>
                        <a:pt x="108178" y="112692"/>
                      </a:cubicBezTo>
                      <a:cubicBezTo>
                        <a:pt x="108178" y="112692"/>
                        <a:pt x="108178" y="112692"/>
                        <a:pt x="107697" y="112692"/>
                      </a:cubicBezTo>
                      <a:cubicBezTo>
                        <a:pt x="107697" y="111398"/>
                        <a:pt x="105085" y="110629"/>
                        <a:pt x="105635" y="109335"/>
                      </a:cubicBezTo>
                      <a:cubicBezTo>
                        <a:pt x="105635" y="108531"/>
                        <a:pt x="107697" y="107237"/>
                        <a:pt x="109690" y="107237"/>
                      </a:cubicBezTo>
                      <a:cubicBezTo>
                        <a:pt x="110240" y="106468"/>
                        <a:pt x="110240" y="105419"/>
                        <a:pt x="109690" y="104405"/>
                      </a:cubicBezTo>
                      <a:cubicBezTo>
                        <a:pt x="108178" y="104405"/>
                        <a:pt x="106116" y="102587"/>
                        <a:pt x="105635" y="101538"/>
                      </a:cubicBezTo>
                      <a:cubicBezTo>
                        <a:pt x="105085" y="100489"/>
                        <a:pt x="108178" y="100489"/>
                        <a:pt x="109209" y="99475"/>
                      </a:cubicBezTo>
                      <a:cubicBezTo>
                        <a:pt x="110721" y="98146"/>
                        <a:pt x="110240" y="93496"/>
                        <a:pt x="114295" y="94020"/>
                      </a:cubicBezTo>
                      <a:cubicBezTo>
                        <a:pt x="114295" y="92972"/>
                        <a:pt x="115326" y="90384"/>
                        <a:pt x="116838" y="89860"/>
                      </a:cubicBezTo>
                      <a:cubicBezTo>
                        <a:pt x="119931" y="88811"/>
                        <a:pt x="115876" y="88041"/>
                        <a:pt x="116357" y="86468"/>
                      </a:cubicBezTo>
                      <a:cubicBezTo>
                        <a:pt x="114295" y="86223"/>
                        <a:pt x="113814" y="86993"/>
                        <a:pt x="112783" y="87517"/>
                      </a:cubicBezTo>
                      <a:cubicBezTo>
                        <a:pt x="110240" y="87762"/>
                        <a:pt x="109209" y="86223"/>
                        <a:pt x="106666" y="85944"/>
                      </a:cubicBezTo>
                      <a:cubicBezTo>
                        <a:pt x="109690" y="85944"/>
                        <a:pt x="107147" y="82062"/>
                        <a:pt x="110721" y="81538"/>
                      </a:cubicBezTo>
                      <a:cubicBezTo>
                        <a:pt x="110721" y="81013"/>
                        <a:pt x="110721" y="80489"/>
                        <a:pt x="110721" y="80000"/>
                      </a:cubicBezTo>
                      <a:cubicBezTo>
                        <a:pt x="110240" y="80000"/>
                        <a:pt x="110240" y="80000"/>
                        <a:pt x="110240" y="80000"/>
                      </a:cubicBezTo>
                      <a:cubicBezTo>
                        <a:pt x="109209" y="78181"/>
                        <a:pt x="117869" y="75069"/>
                        <a:pt x="110240" y="74545"/>
                      </a:cubicBezTo>
                      <a:cubicBezTo>
                        <a:pt x="110721" y="73741"/>
                        <a:pt x="109690" y="73496"/>
                        <a:pt x="109690" y="72727"/>
                      </a:cubicBezTo>
                      <a:cubicBezTo>
                        <a:pt x="114295" y="72972"/>
                        <a:pt x="113814" y="67797"/>
                        <a:pt x="111271" y="66993"/>
                      </a:cubicBezTo>
                      <a:cubicBezTo>
                        <a:pt x="109209" y="66468"/>
                        <a:pt x="105635" y="66748"/>
                        <a:pt x="104123" y="67517"/>
                      </a:cubicBezTo>
                      <a:cubicBezTo>
                        <a:pt x="102542" y="68811"/>
                        <a:pt x="98969" y="68286"/>
                        <a:pt x="98969" y="70104"/>
                      </a:cubicBezTo>
                      <a:cubicBezTo>
                        <a:pt x="98487" y="70384"/>
                        <a:pt x="98006" y="70384"/>
                        <a:pt x="97457" y="70384"/>
                      </a:cubicBezTo>
                      <a:cubicBezTo>
                        <a:pt x="97457" y="69090"/>
                        <a:pt x="94914" y="69090"/>
                        <a:pt x="93402" y="68566"/>
                      </a:cubicBezTo>
                      <a:cubicBezTo>
                        <a:pt x="91821" y="68041"/>
                        <a:pt x="91821" y="66748"/>
                        <a:pt x="91340" y="65699"/>
                      </a:cubicBezTo>
                      <a:cubicBezTo>
                        <a:pt x="90790" y="64405"/>
                        <a:pt x="91340" y="63111"/>
                        <a:pt x="91821" y="61818"/>
                      </a:cubicBezTo>
                      <a:cubicBezTo>
                        <a:pt x="92371" y="60524"/>
                        <a:pt x="91821" y="58706"/>
                        <a:pt x="93883" y="57902"/>
                      </a:cubicBezTo>
                      <a:cubicBezTo>
                        <a:pt x="94432" y="56608"/>
                        <a:pt x="94914" y="54790"/>
                        <a:pt x="92852" y="53496"/>
                      </a:cubicBezTo>
                      <a:cubicBezTo>
                        <a:pt x="91821" y="52727"/>
                        <a:pt x="85704" y="51153"/>
                        <a:pt x="84192" y="51153"/>
                      </a:cubicBezTo>
                      <a:cubicBezTo>
                        <a:pt x="84673" y="50384"/>
                        <a:pt x="83711" y="49090"/>
                        <a:pt x="84673" y="48321"/>
                      </a:cubicBezTo>
                      <a:cubicBezTo>
                        <a:pt x="85704" y="48321"/>
                        <a:pt x="86254" y="48321"/>
                        <a:pt x="87285" y="48321"/>
                      </a:cubicBezTo>
                      <a:cubicBezTo>
                        <a:pt x="87285" y="46748"/>
                        <a:pt x="88247" y="44685"/>
                        <a:pt x="85223" y="43881"/>
                      </a:cubicBezTo>
                      <a:cubicBezTo>
                        <a:pt x="81649" y="42867"/>
                        <a:pt x="76563" y="43636"/>
                        <a:pt x="72439" y="43636"/>
                      </a:cubicBezTo>
                      <a:cubicBezTo>
                        <a:pt x="72989" y="43636"/>
                        <a:pt x="72989" y="43636"/>
                        <a:pt x="73470" y="43636"/>
                      </a:cubicBezTo>
                      <a:cubicBezTo>
                        <a:pt x="73470" y="42867"/>
                        <a:pt x="77044" y="40244"/>
                        <a:pt x="78556" y="40000"/>
                      </a:cubicBezTo>
                      <a:cubicBezTo>
                        <a:pt x="78556" y="39230"/>
                        <a:pt x="76563" y="39230"/>
                        <a:pt x="75532" y="38951"/>
                      </a:cubicBezTo>
                      <a:cubicBezTo>
                        <a:pt x="73951" y="38706"/>
                        <a:pt x="73951" y="37937"/>
                        <a:pt x="72439" y="37657"/>
                      </a:cubicBezTo>
                      <a:cubicBezTo>
                        <a:pt x="71408" y="37132"/>
                        <a:pt x="69896" y="37412"/>
                        <a:pt x="68384" y="36888"/>
                      </a:cubicBezTo>
                      <a:cubicBezTo>
                        <a:pt x="66872" y="36118"/>
                        <a:pt x="65292" y="36363"/>
                        <a:pt x="63298" y="36363"/>
                      </a:cubicBezTo>
                      <a:cubicBezTo>
                        <a:pt x="63298" y="35069"/>
                        <a:pt x="63298" y="33496"/>
                        <a:pt x="63780" y="32202"/>
                      </a:cubicBezTo>
                      <a:cubicBezTo>
                        <a:pt x="65841" y="32482"/>
                        <a:pt x="66872" y="33496"/>
                        <a:pt x="69415" y="33251"/>
                      </a:cubicBezTo>
                      <a:cubicBezTo>
                        <a:pt x="69415" y="31433"/>
                        <a:pt x="73470" y="32482"/>
                        <a:pt x="73470" y="30664"/>
                      </a:cubicBezTo>
                      <a:cubicBezTo>
                        <a:pt x="73951" y="30664"/>
                        <a:pt x="73951" y="30664"/>
                        <a:pt x="73951" y="30664"/>
                      </a:cubicBezTo>
                      <a:cubicBezTo>
                        <a:pt x="73951" y="29860"/>
                        <a:pt x="73951" y="29615"/>
                        <a:pt x="73951" y="29370"/>
                      </a:cubicBezTo>
                      <a:cubicBezTo>
                        <a:pt x="72989" y="28321"/>
                        <a:pt x="70378" y="28846"/>
                        <a:pt x="68384" y="28566"/>
                      </a:cubicBezTo>
                      <a:cubicBezTo>
                        <a:pt x="66872" y="28041"/>
                        <a:pt x="65841" y="26503"/>
                        <a:pt x="63780" y="26748"/>
                      </a:cubicBezTo>
                      <a:cubicBezTo>
                        <a:pt x="63780" y="26748"/>
                        <a:pt x="63780" y="26748"/>
                        <a:pt x="63780" y="27027"/>
                      </a:cubicBezTo>
                      <a:cubicBezTo>
                        <a:pt x="62749" y="27027"/>
                        <a:pt x="62749" y="25734"/>
                        <a:pt x="62268" y="25454"/>
                      </a:cubicBezTo>
                      <a:cubicBezTo>
                        <a:pt x="61237" y="24685"/>
                        <a:pt x="58694" y="24930"/>
                        <a:pt x="57113" y="24930"/>
                      </a:cubicBezTo>
                      <a:cubicBezTo>
                        <a:pt x="57113" y="24160"/>
                        <a:pt x="57113" y="23391"/>
                        <a:pt x="57113" y="22587"/>
                      </a:cubicBezTo>
                      <a:cubicBezTo>
                        <a:pt x="55601" y="22342"/>
                        <a:pt x="53058" y="23111"/>
                        <a:pt x="51546" y="23111"/>
                      </a:cubicBezTo>
                      <a:cubicBezTo>
                        <a:pt x="49965" y="23111"/>
                        <a:pt x="48453" y="23111"/>
                        <a:pt x="47422" y="22867"/>
                      </a:cubicBezTo>
                      <a:cubicBezTo>
                        <a:pt x="43848" y="22342"/>
                        <a:pt x="43367" y="21573"/>
                        <a:pt x="42886" y="20000"/>
                      </a:cubicBezTo>
                      <a:cubicBezTo>
                        <a:pt x="42336" y="18706"/>
                        <a:pt x="37731" y="19230"/>
                        <a:pt x="35670" y="18461"/>
                      </a:cubicBezTo>
                      <a:cubicBezTo>
                        <a:pt x="34158" y="17937"/>
                        <a:pt x="32646" y="16643"/>
                        <a:pt x="30103" y="16643"/>
                      </a:cubicBezTo>
                      <a:cubicBezTo>
                        <a:pt x="30584" y="15594"/>
                        <a:pt x="28041" y="13251"/>
                        <a:pt x="26048" y="13006"/>
                      </a:cubicBezTo>
                      <a:cubicBezTo>
                        <a:pt x="22955" y="12482"/>
                        <a:pt x="21924" y="12727"/>
                        <a:pt x="21924" y="11188"/>
                      </a:cubicBezTo>
                      <a:cubicBezTo>
                        <a:pt x="21924" y="10384"/>
                        <a:pt x="20893" y="10139"/>
                        <a:pt x="20893" y="9615"/>
                      </a:cubicBezTo>
                      <a:cubicBezTo>
                        <a:pt x="20893" y="8846"/>
                        <a:pt x="22474" y="8601"/>
                        <a:pt x="23436" y="8076"/>
                      </a:cubicBezTo>
                      <a:cubicBezTo>
                        <a:pt x="23986" y="7027"/>
                        <a:pt x="20893" y="7027"/>
                        <a:pt x="20893" y="7797"/>
                      </a:cubicBezTo>
                      <a:cubicBezTo>
                        <a:pt x="20412" y="7797"/>
                        <a:pt x="19862" y="7797"/>
                        <a:pt x="19381" y="7797"/>
                      </a:cubicBezTo>
                      <a:cubicBezTo>
                        <a:pt x="18350" y="7027"/>
                        <a:pt x="18350" y="6258"/>
                        <a:pt x="16288" y="5979"/>
                      </a:cubicBezTo>
                      <a:cubicBezTo>
                        <a:pt x="16838" y="5454"/>
                        <a:pt x="16838" y="4685"/>
                        <a:pt x="16838" y="4160"/>
                      </a:cubicBezTo>
                      <a:cubicBezTo>
                        <a:pt x="16288" y="4160"/>
                        <a:pt x="13745" y="5209"/>
                        <a:pt x="13745" y="5454"/>
                      </a:cubicBezTo>
                      <a:cubicBezTo>
                        <a:pt x="13264" y="5209"/>
                        <a:pt x="13745" y="4685"/>
                        <a:pt x="13745" y="4440"/>
                      </a:cubicBezTo>
                      <a:cubicBezTo>
                        <a:pt x="12714" y="4160"/>
                        <a:pt x="11752" y="4160"/>
                        <a:pt x="10721" y="4160"/>
                      </a:cubicBezTo>
                      <a:cubicBezTo>
                        <a:pt x="10171" y="3391"/>
                        <a:pt x="12714" y="3111"/>
                        <a:pt x="10171" y="2342"/>
                      </a:cubicBezTo>
                      <a:cubicBezTo>
                        <a:pt x="8178" y="1573"/>
                        <a:pt x="7147" y="1818"/>
                        <a:pt x="6597" y="2867"/>
                      </a:cubicBezTo>
                      <a:cubicBezTo>
                        <a:pt x="5635" y="3111"/>
                        <a:pt x="5085" y="2622"/>
                        <a:pt x="4604" y="2097"/>
                      </a:cubicBezTo>
                      <a:cubicBezTo>
                        <a:pt x="6597" y="1818"/>
                        <a:pt x="4604" y="524"/>
                        <a:pt x="3024" y="804"/>
                      </a:cubicBezTo>
                      <a:cubicBezTo>
                        <a:pt x="3024" y="804"/>
                        <a:pt x="1993" y="524"/>
                        <a:pt x="0" y="0"/>
                      </a:cubicBezTo>
                      <a:cubicBezTo>
                        <a:pt x="0" y="279"/>
                        <a:pt x="481" y="279"/>
                        <a:pt x="481" y="279"/>
                      </a:cubicBezTo>
                      <a:cubicBezTo>
                        <a:pt x="1993" y="1818"/>
                        <a:pt x="4054" y="3391"/>
                        <a:pt x="4604" y="5209"/>
                      </a:cubicBezTo>
                      <a:cubicBezTo>
                        <a:pt x="5085" y="6783"/>
                        <a:pt x="6116" y="8321"/>
                        <a:pt x="7147" y="9895"/>
                      </a:cubicBezTo>
                      <a:cubicBezTo>
                        <a:pt x="8178" y="11433"/>
                        <a:pt x="8659" y="13006"/>
                        <a:pt x="10171" y="14300"/>
                      </a:cubicBezTo>
                      <a:cubicBezTo>
                        <a:pt x="10721" y="14825"/>
                        <a:pt x="11202" y="15594"/>
                        <a:pt x="11202" y="16118"/>
                      </a:cubicBezTo>
                      <a:cubicBezTo>
                        <a:pt x="11202" y="16643"/>
                        <a:pt x="11202" y="17412"/>
                        <a:pt x="11202" y="17937"/>
                      </a:cubicBezTo>
                      <a:cubicBezTo>
                        <a:pt x="12233" y="18706"/>
                        <a:pt x="11752" y="18181"/>
                        <a:pt x="12714" y="18181"/>
                      </a:cubicBezTo>
                      <a:cubicBezTo>
                        <a:pt x="13264" y="18181"/>
                        <a:pt x="13745" y="18461"/>
                        <a:pt x="14295" y="18461"/>
                      </a:cubicBezTo>
                      <a:cubicBezTo>
                        <a:pt x="14776" y="18461"/>
                        <a:pt x="15807" y="18181"/>
                        <a:pt x="16288" y="18461"/>
                      </a:cubicBezTo>
                      <a:cubicBezTo>
                        <a:pt x="16838" y="18706"/>
                        <a:pt x="16288" y="18986"/>
                        <a:pt x="15807" y="18986"/>
                      </a:cubicBezTo>
                      <a:cubicBezTo>
                        <a:pt x="15807" y="19230"/>
                        <a:pt x="19862" y="20524"/>
                        <a:pt x="20412" y="20769"/>
                      </a:cubicBezTo>
                      <a:cubicBezTo>
                        <a:pt x="19862" y="20769"/>
                        <a:pt x="18831" y="20769"/>
                        <a:pt x="17869" y="20769"/>
                      </a:cubicBezTo>
                      <a:cubicBezTo>
                        <a:pt x="17869" y="21293"/>
                        <a:pt x="18831" y="21573"/>
                        <a:pt x="19381" y="22062"/>
                      </a:cubicBezTo>
                      <a:cubicBezTo>
                        <a:pt x="20412" y="22587"/>
                        <a:pt x="19381" y="22867"/>
                        <a:pt x="20893" y="23391"/>
                      </a:cubicBezTo>
                      <a:cubicBezTo>
                        <a:pt x="21924" y="23636"/>
                        <a:pt x="22955" y="23916"/>
                        <a:pt x="23986" y="24160"/>
                      </a:cubicBezTo>
                      <a:cubicBezTo>
                        <a:pt x="25017" y="24685"/>
                        <a:pt x="25498" y="24930"/>
                        <a:pt x="26529" y="24930"/>
                      </a:cubicBezTo>
                      <a:cubicBezTo>
                        <a:pt x="26529" y="25454"/>
                        <a:pt x="27560" y="25979"/>
                        <a:pt x="28591" y="26503"/>
                      </a:cubicBezTo>
                      <a:cubicBezTo>
                        <a:pt x="29072" y="26748"/>
                        <a:pt x="30584" y="27272"/>
                        <a:pt x="30584" y="27797"/>
                      </a:cubicBezTo>
                      <a:cubicBezTo>
                        <a:pt x="31134" y="28566"/>
                        <a:pt x="30584" y="28846"/>
                        <a:pt x="31134" y="29615"/>
                      </a:cubicBezTo>
                      <a:cubicBezTo>
                        <a:pt x="31615" y="29860"/>
                        <a:pt x="32096" y="30664"/>
                        <a:pt x="33127" y="30664"/>
                      </a:cubicBezTo>
                      <a:lnTo>
                        <a:pt x="33127" y="30909"/>
                      </a:lnTo>
                      <a:cubicBezTo>
                        <a:pt x="32646" y="30909"/>
                        <a:pt x="32096" y="30909"/>
                        <a:pt x="31615" y="30909"/>
                      </a:cubicBezTo>
                      <a:cubicBezTo>
                        <a:pt x="31615" y="31433"/>
                        <a:pt x="32646" y="31678"/>
                        <a:pt x="32646" y="32202"/>
                      </a:cubicBezTo>
                      <a:cubicBezTo>
                        <a:pt x="32646" y="32482"/>
                        <a:pt x="32646" y="32972"/>
                        <a:pt x="32646" y="33251"/>
                      </a:cubicBezTo>
                      <a:cubicBezTo>
                        <a:pt x="33127" y="33776"/>
                        <a:pt x="33127" y="33776"/>
                        <a:pt x="34158" y="34020"/>
                      </a:cubicBezTo>
                      <a:cubicBezTo>
                        <a:pt x="35189" y="34020"/>
                        <a:pt x="34707" y="33776"/>
                        <a:pt x="35670" y="34300"/>
                      </a:cubicBezTo>
                      <a:cubicBezTo>
                        <a:pt x="36219" y="34545"/>
                        <a:pt x="36701" y="35069"/>
                        <a:pt x="36701" y="35314"/>
                      </a:cubicBezTo>
                      <a:cubicBezTo>
                        <a:pt x="37250" y="35594"/>
                        <a:pt x="37250" y="36118"/>
                        <a:pt x="37731" y="36363"/>
                      </a:cubicBezTo>
                      <a:cubicBezTo>
                        <a:pt x="38281" y="36643"/>
                        <a:pt x="41305" y="36118"/>
                        <a:pt x="41305" y="36888"/>
                      </a:cubicBezTo>
                      <a:cubicBezTo>
                        <a:pt x="40274" y="36888"/>
                        <a:pt x="39312" y="36888"/>
                        <a:pt x="38762" y="36888"/>
                      </a:cubicBezTo>
                      <a:cubicBezTo>
                        <a:pt x="38281" y="37132"/>
                        <a:pt x="39312" y="37132"/>
                        <a:pt x="39793" y="37657"/>
                      </a:cubicBezTo>
                      <a:cubicBezTo>
                        <a:pt x="40274" y="37937"/>
                        <a:pt x="39793" y="38181"/>
                        <a:pt x="39793" y="38426"/>
                      </a:cubicBezTo>
                      <a:cubicBezTo>
                        <a:pt x="39793" y="39475"/>
                        <a:pt x="40824" y="40000"/>
                        <a:pt x="40824" y="40769"/>
                      </a:cubicBezTo>
                      <a:cubicBezTo>
                        <a:pt x="40824" y="40769"/>
                        <a:pt x="40824" y="40769"/>
                        <a:pt x="41305" y="40769"/>
                      </a:cubicBezTo>
                      <a:cubicBezTo>
                        <a:pt x="41855" y="40769"/>
                        <a:pt x="42886" y="40524"/>
                        <a:pt x="43848" y="40524"/>
                      </a:cubicBezTo>
                      <a:cubicBezTo>
                        <a:pt x="43848" y="41293"/>
                        <a:pt x="41855" y="41293"/>
                        <a:pt x="41855" y="41818"/>
                      </a:cubicBezTo>
                      <a:cubicBezTo>
                        <a:pt x="41855" y="42342"/>
                        <a:pt x="42886" y="42867"/>
                        <a:pt x="42886" y="43391"/>
                      </a:cubicBezTo>
                      <a:cubicBezTo>
                        <a:pt x="43367" y="43881"/>
                        <a:pt x="43367" y="44685"/>
                        <a:pt x="43367" y="45209"/>
                      </a:cubicBezTo>
                      <a:cubicBezTo>
                        <a:pt x="43848" y="45699"/>
                        <a:pt x="43848" y="46223"/>
                        <a:pt x="44398" y="46748"/>
                      </a:cubicBezTo>
                      <a:cubicBezTo>
                        <a:pt x="44398" y="47517"/>
                        <a:pt x="44879" y="48041"/>
                        <a:pt x="45429" y="48566"/>
                      </a:cubicBezTo>
                      <a:cubicBezTo>
                        <a:pt x="45429" y="49090"/>
                        <a:pt x="45429" y="49860"/>
                        <a:pt x="45429" y="50384"/>
                      </a:cubicBezTo>
                      <a:cubicBezTo>
                        <a:pt x="45910" y="50909"/>
                        <a:pt x="46460" y="51678"/>
                        <a:pt x="46941" y="52202"/>
                      </a:cubicBezTo>
                      <a:cubicBezTo>
                        <a:pt x="46941" y="52727"/>
                        <a:pt x="46460" y="53496"/>
                        <a:pt x="46941" y="54020"/>
                      </a:cubicBezTo>
                      <a:cubicBezTo>
                        <a:pt x="46941" y="53496"/>
                        <a:pt x="46941" y="52972"/>
                        <a:pt x="47422" y="52727"/>
                      </a:cubicBezTo>
                      <a:cubicBezTo>
                        <a:pt x="47422" y="52727"/>
                        <a:pt x="47422" y="52727"/>
                        <a:pt x="47972" y="52727"/>
                      </a:cubicBezTo>
                      <a:cubicBezTo>
                        <a:pt x="47972" y="52447"/>
                        <a:pt x="47972" y="52202"/>
                        <a:pt x="47972" y="51958"/>
                      </a:cubicBezTo>
                      <a:cubicBezTo>
                        <a:pt x="48453" y="51958"/>
                        <a:pt x="48453" y="51958"/>
                        <a:pt x="48453" y="52202"/>
                      </a:cubicBezTo>
                      <a:cubicBezTo>
                        <a:pt x="49003" y="52202"/>
                        <a:pt x="49484" y="52202"/>
                        <a:pt x="49965" y="52727"/>
                      </a:cubicBezTo>
                      <a:cubicBezTo>
                        <a:pt x="49965" y="52972"/>
                        <a:pt x="49965" y="53251"/>
                        <a:pt x="49003" y="53251"/>
                      </a:cubicBezTo>
                      <a:cubicBezTo>
                        <a:pt x="49003" y="53776"/>
                        <a:pt x="49484" y="54020"/>
                        <a:pt x="49484" y="54300"/>
                      </a:cubicBezTo>
                      <a:cubicBezTo>
                        <a:pt x="49003" y="54020"/>
                        <a:pt x="47972" y="54020"/>
                        <a:pt x="47422" y="54020"/>
                      </a:cubicBezTo>
                      <a:cubicBezTo>
                        <a:pt x="47422" y="54545"/>
                        <a:pt x="47972" y="54790"/>
                        <a:pt x="47972" y="55314"/>
                      </a:cubicBezTo>
                      <a:cubicBezTo>
                        <a:pt x="48453" y="55314"/>
                        <a:pt x="49965" y="56363"/>
                        <a:pt x="49965" y="56608"/>
                      </a:cubicBezTo>
                      <a:cubicBezTo>
                        <a:pt x="50515" y="57132"/>
                        <a:pt x="50515" y="57412"/>
                        <a:pt x="50515" y="57657"/>
                      </a:cubicBezTo>
                      <a:cubicBezTo>
                        <a:pt x="50996" y="58181"/>
                        <a:pt x="50996" y="58951"/>
                        <a:pt x="52577" y="58951"/>
                      </a:cubicBezTo>
                      <a:cubicBezTo>
                        <a:pt x="52027" y="58181"/>
                        <a:pt x="53539" y="58706"/>
                        <a:pt x="54089" y="58951"/>
                      </a:cubicBezTo>
                      <a:cubicBezTo>
                        <a:pt x="54570" y="59195"/>
                        <a:pt x="55120" y="59720"/>
                        <a:pt x="55601" y="60244"/>
                      </a:cubicBezTo>
                      <a:cubicBezTo>
                        <a:pt x="53539" y="60244"/>
                        <a:pt x="53539" y="60244"/>
                        <a:pt x="53058" y="59195"/>
                      </a:cubicBezTo>
                      <a:lnTo>
                        <a:pt x="52577" y="59195"/>
                      </a:lnTo>
                      <a:cubicBezTo>
                        <a:pt x="52577" y="60000"/>
                        <a:pt x="53539" y="60524"/>
                        <a:pt x="54089" y="61293"/>
                      </a:cubicBezTo>
                      <a:cubicBezTo>
                        <a:pt x="54089" y="61538"/>
                        <a:pt x="54089" y="61818"/>
                        <a:pt x="54570" y="62342"/>
                      </a:cubicBezTo>
                      <a:cubicBezTo>
                        <a:pt x="55120" y="62587"/>
                        <a:pt x="55120" y="62867"/>
                        <a:pt x="55601" y="63111"/>
                      </a:cubicBezTo>
                      <a:cubicBezTo>
                        <a:pt x="55601" y="63636"/>
                        <a:pt x="55601" y="63881"/>
                        <a:pt x="55601" y="64405"/>
                      </a:cubicBezTo>
                      <a:cubicBezTo>
                        <a:pt x="55601" y="64405"/>
                        <a:pt x="55601" y="64685"/>
                        <a:pt x="55601" y="64930"/>
                      </a:cubicBezTo>
                      <a:cubicBezTo>
                        <a:pt x="55601" y="65174"/>
                        <a:pt x="56151" y="65174"/>
                        <a:pt x="56632" y="65454"/>
                      </a:cubicBezTo>
                      <a:cubicBezTo>
                        <a:pt x="57113" y="65979"/>
                        <a:pt x="57113" y="66748"/>
                        <a:pt x="57113" y="67517"/>
                      </a:cubicBezTo>
                      <a:cubicBezTo>
                        <a:pt x="57663" y="67272"/>
                        <a:pt x="58694" y="67272"/>
                        <a:pt x="59175" y="67272"/>
                      </a:cubicBezTo>
                      <a:cubicBezTo>
                        <a:pt x="59725" y="66993"/>
                        <a:pt x="59175" y="66468"/>
                        <a:pt x="59175" y="65979"/>
                      </a:cubicBezTo>
                      <a:cubicBezTo>
                        <a:pt x="60206" y="66468"/>
                        <a:pt x="61237" y="68811"/>
                        <a:pt x="62268" y="68811"/>
                      </a:cubicBezTo>
                      <a:cubicBezTo>
                        <a:pt x="61237" y="68811"/>
                        <a:pt x="60756" y="68286"/>
                        <a:pt x="59725" y="68286"/>
                      </a:cubicBezTo>
                      <a:lnTo>
                        <a:pt x="59725" y="68041"/>
                      </a:lnTo>
                      <a:cubicBezTo>
                        <a:pt x="58144" y="67797"/>
                        <a:pt x="59175" y="68811"/>
                        <a:pt x="59175" y="69090"/>
                      </a:cubicBezTo>
                      <a:cubicBezTo>
                        <a:pt x="58694" y="69090"/>
                        <a:pt x="58694" y="69335"/>
                        <a:pt x="58144" y="69335"/>
                      </a:cubicBezTo>
                      <a:cubicBezTo>
                        <a:pt x="58694" y="69580"/>
                        <a:pt x="58694" y="70104"/>
                        <a:pt x="58694" y="70384"/>
                      </a:cubicBezTo>
                      <a:cubicBezTo>
                        <a:pt x="59175" y="71153"/>
                        <a:pt x="59175" y="71678"/>
                        <a:pt x="60206" y="72202"/>
                      </a:cubicBezTo>
                      <a:cubicBezTo>
                        <a:pt x="61237" y="72727"/>
                        <a:pt x="61718" y="73496"/>
                        <a:pt x="62749" y="74020"/>
                      </a:cubicBezTo>
                      <a:cubicBezTo>
                        <a:pt x="63298" y="74545"/>
                        <a:pt x="64261" y="74790"/>
                        <a:pt x="64810" y="75314"/>
                      </a:cubicBezTo>
                      <a:cubicBezTo>
                        <a:pt x="65841" y="75839"/>
                        <a:pt x="66872" y="76083"/>
                        <a:pt x="66872" y="76853"/>
                      </a:cubicBezTo>
                      <a:cubicBezTo>
                        <a:pt x="67353" y="77657"/>
                        <a:pt x="66872" y="78181"/>
                        <a:pt x="66872" y="78671"/>
                      </a:cubicBezTo>
                      <a:cubicBezTo>
                        <a:pt x="66872" y="79475"/>
                        <a:pt x="67835" y="79720"/>
                        <a:pt x="67835" y="80489"/>
                      </a:cubicBezTo>
                      <a:cubicBezTo>
                        <a:pt x="67835" y="82062"/>
                        <a:pt x="67835" y="83356"/>
                        <a:pt x="67835" y="84650"/>
                      </a:cubicBezTo>
                      <a:cubicBezTo>
                        <a:pt x="68865" y="84650"/>
                        <a:pt x="69415" y="84650"/>
                        <a:pt x="70378" y="84650"/>
                      </a:cubicBezTo>
                      <a:cubicBezTo>
                        <a:pt x="69896" y="84405"/>
                        <a:pt x="70378" y="84405"/>
                        <a:pt x="70378" y="84125"/>
                      </a:cubicBezTo>
                      <a:cubicBezTo>
                        <a:pt x="71958" y="84650"/>
                        <a:pt x="72989" y="84930"/>
                        <a:pt x="72439" y="85944"/>
                      </a:cubicBezTo>
                      <a:cubicBezTo>
                        <a:pt x="70927" y="85944"/>
                        <a:pt x="69896" y="85699"/>
                        <a:pt x="68384" y="85454"/>
                      </a:cubicBezTo>
                      <a:cubicBezTo>
                        <a:pt x="66323" y="85454"/>
                        <a:pt x="65292" y="85699"/>
                        <a:pt x="65292" y="84650"/>
                      </a:cubicBezTo>
                      <a:cubicBezTo>
                        <a:pt x="65292" y="83881"/>
                        <a:pt x="65292" y="83356"/>
                        <a:pt x="65841" y="82587"/>
                      </a:cubicBezTo>
                      <a:cubicBezTo>
                        <a:pt x="65841" y="82342"/>
                        <a:pt x="66872" y="81538"/>
                        <a:pt x="66872" y="81013"/>
                      </a:cubicBezTo>
                      <a:cubicBezTo>
                        <a:pt x="66323" y="80489"/>
                        <a:pt x="64810" y="81013"/>
                        <a:pt x="64261" y="80000"/>
                      </a:cubicBezTo>
                      <a:cubicBezTo>
                        <a:pt x="64261" y="79475"/>
                        <a:pt x="64261" y="78671"/>
                        <a:pt x="63780" y="78181"/>
                      </a:cubicBezTo>
                      <a:cubicBezTo>
                        <a:pt x="63298" y="77377"/>
                        <a:pt x="63298" y="76853"/>
                        <a:pt x="63298" y="76083"/>
                      </a:cubicBezTo>
                      <a:cubicBezTo>
                        <a:pt x="62749" y="75559"/>
                        <a:pt x="62268" y="75314"/>
                        <a:pt x="61718" y="74790"/>
                      </a:cubicBezTo>
                      <a:cubicBezTo>
                        <a:pt x="61237" y="74265"/>
                        <a:pt x="61237" y="74020"/>
                        <a:pt x="60756" y="73741"/>
                      </a:cubicBezTo>
                      <a:cubicBezTo>
                        <a:pt x="60206" y="73496"/>
                        <a:pt x="59725" y="73496"/>
                        <a:pt x="59725" y="72972"/>
                      </a:cubicBezTo>
                      <a:cubicBezTo>
                        <a:pt x="59725" y="75314"/>
                        <a:pt x="62268" y="76853"/>
                        <a:pt x="62268" y="78951"/>
                      </a:cubicBezTo>
                      <a:cubicBezTo>
                        <a:pt x="62749" y="80244"/>
                        <a:pt x="63298" y="81293"/>
                        <a:pt x="62749" y="82587"/>
                      </a:cubicBezTo>
                      <a:cubicBezTo>
                        <a:pt x="62749" y="83636"/>
                        <a:pt x="62749" y="84650"/>
                        <a:pt x="63298" y="85699"/>
                      </a:cubicBezTo>
                      <a:cubicBezTo>
                        <a:pt x="63298" y="86468"/>
                        <a:pt x="64261" y="87237"/>
                        <a:pt x="64810" y="88041"/>
                      </a:cubicBezTo>
                      <a:cubicBezTo>
                        <a:pt x="65841" y="89055"/>
                        <a:pt x="65292" y="89860"/>
                        <a:pt x="65292" y="90909"/>
                      </a:cubicBezTo>
                      <a:cubicBezTo>
                        <a:pt x="65841" y="91678"/>
                        <a:pt x="66872" y="92447"/>
                        <a:pt x="67353" y="93216"/>
                      </a:cubicBezTo>
                      <a:cubicBezTo>
                        <a:pt x="68384" y="94020"/>
                        <a:pt x="68865" y="95034"/>
                        <a:pt x="69415" y="95839"/>
                      </a:cubicBezTo>
                      <a:cubicBezTo>
                        <a:pt x="69896" y="96328"/>
                        <a:pt x="69896" y="96853"/>
                        <a:pt x="70378" y="97377"/>
                      </a:cubicBezTo>
                      <a:cubicBezTo>
                        <a:pt x="70378" y="97622"/>
                        <a:pt x="70378" y="98146"/>
                        <a:pt x="70927" y="98426"/>
                      </a:cubicBezTo>
                      <a:cubicBezTo>
                        <a:pt x="71408" y="97902"/>
                        <a:pt x="70927" y="97622"/>
                        <a:pt x="70927" y="97132"/>
                      </a:cubicBezTo>
                      <a:cubicBezTo>
                        <a:pt x="70927" y="96853"/>
                        <a:pt x="70927" y="96608"/>
                        <a:pt x="70927" y="96083"/>
                      </a:cubicBezTo>
                      <a:cubicBezTo>
                        <a:pt x="70927" y="95839"/>
                        <a:pt x="70927" y="95559"/>
                        <a:pt x="70378" y="95314"/>
                      </a:cubicBezTo>
                      <a:cubicBezTo>
                        <a:pt x="69896" y="94790"/>
                        <a:pt x="69415" y="94510"/>
                        <a:pt x="69415" y="94265"/>
                      </a:cubicBezTo>
                      <a:cubicBezTo>
                        <a:pt x="69415" y="94510"/>
                        <a:pt x="70378" y="94790"/>
                        <a:pt x="70378" y="95034"/>
                      </a:cubicBezTo>
                      <a:cubicBezTo>
                        <a:pt x="70378" y="95314"/>
                        <a:pt x="70927" y="95559"/>
                        <a:pt x="70927" y="95839"/>
                      </a:cubicBezTo>
                      <a:cubicBezTo>
                        <a:pt x="71408" y="96083"/>
                        <a:pt x="71408" y="96328"/>
                        <a:pt x="71408" y="96853"/>
                      </a:cubicBezTo>
                      <a:cubicBezTo>
                        <a:pt x="71958" y="97132"/>
                        <a:pt x="71958" y="97377"/>
                        <a:pt x="71958" y="97902"/>
                      </a:cubicBezTo>
                      <a:cubicBezTo>
                        <a:pt x="71958" y="98146"/>
                        <a:pt x="72439" y="98146"/>
                        <a:pt x="72439" y="98426"/>
                      </a:cubicBezTo>
                      <a:cubicBezTo>
                        <a:pt x="72439" y="98671"/>
                        <a:pt x="71408" y="98671"/>
                        <a:pt x="71408" y="99195"/>
                      </a:cubicBezTo>
                      <a:cubicBezTo>
                        <a:pt x="72439" y="99475"/>
                        <a:pt x="71958" y="100244"/>
                        <a:pt x="72989" y="100769"/>
                      </a:cubicBezTo>
                      <a:cubicBezTo>
                        <a:pt x="73470" y="100244"/>
                        <a:pt x="73951" y="100769"/>
                        <a:pt x="74501" y="100489"/>
                      </a:cubicBezTo>
                      <a:cubicBezTo>
                        <a:pt x="74982" y="100244"/>
                        <a:pt x="74501" y="99720"/>
                        <a:pt x="75532" y="99475"/>
                      </a:cubicBezTo>
                      <a:cubicBezTo>
                        <a:pt x="76563" y="99195"/>
                        <a:pt x="78075" y="100244"/>
                        <a:pt x="78556" y="100769"/>
                      </a:cubicBezTo>
                      <a:cubicBezTo>
                        <a:pt x="77594" y="101013"/>
                        <a:pt x="76013" y="101013"/>
                        <a:pt x="74982" y="101538"/>
                      </a:cubicBezTo>
                      <a:cubicBezTo>
                        <a:pt x="75532" y="101783"/>
                        <a:pt x="76013" y="102062"/>
                        <a:pt x="76563" y="102062"/>
                      </a:cubicBezTo>
                      <a:cubicBezTo>
                        <a:pt x="76013" y="102062"/>
                        <a:pt x="74982" y="102307"/>
                        <a:pt x="74501" y="102062"/>
                      </a:cubicBezTo>
                      <a:cubicBezTo>
                        <a:pt x="74501" y="102587"/>
                        <a:pt x="75532" y="103356"/>
                        <a:pt x="76563" y="103601"/>
                      </a:cubicBezTo>
                      <a:cubicBezTo>
                        <a:pt x="77044" y="103601"/>
                        <a:pt x="79587" y="103601"/>
                        <a:pt x="80137" y="103601"/>
                      </a:cubicBezTo>
                      <a:cubicBezTo>
                        <a:pt x="80137" y="103881"/>
                        <a:pt x="80137" y="104405"/>
                        <a:pt x="80137" y="104650"/>
                      </a:cubicBezTo>
                      <a:cubicBezTo>
                        <a:pt x="79587" y="104405"/>
                        <a:pt x="79106" y="104405"/>
                        <a:pt x="78075" y="104405"/>
                      </a:cubicBezTo>
                      <a:cubicBezTo>
                        <a:pt x="78075" y="105699"/>
                        <a:pt x="82680" y="107762"/>
                        <a:pt x="83711" y="108811"/>
                      </a:cubicBezTo>
                      <a:cubicBezTo>
                        <a:pt x="86254" y="110384"/>
                        <a:pt x="88797" y="111923"/>
                        <a:pt x="91340" y="113496"/>
                      </a:cubicBezTo>
                      <a:cubicBezTo>
                        <a:pt x="92852" y="114265"/>
                        <a:pt x="93402" y="115034"/>
                        <a:pt x="93883" y="115804"/>
                      </a:cubicBezTo>
                      <a:cubicBezTo>
                        <a:pt x="94914" y="117097"/>
                        <a:pt x="95945" y="117097"/>
                        <a:pt x="98006" y="117622"/>
                      </a:cubicBezTo>
                      <a:cubicBezTo>
                        <a:pt x="98969" y="117902"/>
                        <a:pt x="100549" y="118426"/>
                        <a:pt x="101030" y="119195"/>
                      </a:cubicBezTo>
                      <a:cubicBezTo>
                        <a:pt x="101580" y="119440"/>
                        <a:pt x="102061" y="119720"/>
                        <a:pt x="102061" y="119965"/>
                      </a:cubicBezTo>
                      <a:cubicBezTo>
                        <a:pt x="102542" y="119965"/>
                        <a:pt x="103092" y="119720"/>
                        <a:pt x="103092" y="119720"/>
                      </a:cubicBezTo>
                    </a:path>
                  </a:pathLst>
                </a:custGeom>
                <a:solidFill>
                  <a:srgbClr val="BFBFBF"/>
                </a:solidFill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+mn-cs"/>
                    <a:sym typeface="Source Sans Pro"/>
                  </a:endParaRPr>
                </a:p>
              </p:txBody>
            </p:sp>
            <p:sp>
              <p:nvSpPr>
                <p:cNvPr id="116" name="Shape 2598">
                  <a:extLst>
                    <a:ext uri="{FF2B5EF4-FFF2-40B4-BE49-F238E27FC236}">
                      <a16:creationId xmlns:a16="http://schemas.microsoft.com/office/drawing/2014/main" id="{91137214-95A3-264E-6F6B-32E2EEC0F5FD}"/>
                    </a:ext>
                  </a:extLst>
                </p:cNvPr>
                <p:cNvSpPr/>
                <p:nvPr/>
              </p:nvSpPr>
              <p:spPr>
                <a:xfrm>
                  <a:off x="6611606" y="2732475"/>
                  <a:ext cx="764593" cy="57742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4141" y="9334"/>
                      </a:moveTo>
                      <a:lnTo>
                        <a:pt x="14141" y="9334"/>
                      </a:lnTo>
                      <a:cubicBezTo>
                        <a:pt x="13848" y="11463"/>
                        <a:pt x="15749" y="12914"/>
                        <a:pt x="15200" y="15090"/>
                      </a:cubicBezTo>
                      <a:cubicBezTo>
                        <a:pt x="14945" y="17557"/>
                        <a:pt x="17101" y="16493"/>
                        <a:pt x="17393" y="18669"/>
                      </a:cubicBezTo>
                      <a:cubicBezTo>
                        <a:pt x="17649" y="20798"/>
                        <a:pt x="16845" y="23313"/>
                        <a:pt x="18197" y="24764"/>
                      </a:cubicBezTo>
                      <a:cubicBezTo>
                        <a:pt x="19293" y="25828"/>
                        <a:pt x="21193" y="25102"/>
                        <a:pt x="22545" y="25489"/>
                      </a:cubicBezTo>
                      <a:cubicBezTo>
                        <a:pt x="22545" y="27279"/>
                        <a:pt x="22545" y="28730"/>
                        <a:pt x="22801" y="30133"/>
                      </a:cubicBezTo>
                      <a:cubicBezTo>
                        <a:pt x="23349" y="30133"/>
                        <a:pt x="23641" y="30519"/>
                        <a:pt x="23641" y="31584"/>
                      </a:cubicBezTo>
                      <a:cubicBezTo>
                        <a:pt x="24445" y="31584"/>
                        <a:pt x="25542" y="31245"/>
                        <a:pt x="26053" y="31922"/>
                      </a:cubicBezTo>
                      <a:cubicBezTo>
                        <a:pt x="26894" y="33373"/>
                        <a:pt x="26053" y="34099"/>
                        <a:pt x="25249" y="34099"/>
                      </a:cubicBezTo>
                      <a:cubicBezTo>
                        <a:pt x="23093" y="34437"/>
                        <a:pt x="20901" y="33373"/>
                        <a:pt x="19001" y="34099"/>
                      </a:cubicBezTo>
                      <a:cubicBezTo>
                        <a:pt x="17393" y="34824"/>
                        <a:pt x="18197" y="36227"/>
                        <a:pt x="16552" y="36227"/>
                      </a:cubicBezTo>
                      <a:cubicBezTo>
                        <a:pt x="14689" y="36227"/>
                        <a:pt x="14397" y="38065"/>
                        <a:pt x="15200" y="39854"/>
                      </a:cubicBezTo>
                      <a:cubicBezTo>
                        <a:pt x="16297" y="40193"/>
                        <a:pt x="17393" y="41305"/>
                        <a:pt x="18745" y="41305"/>
                      </a:cubicBezTo>
                      <a:cubicBezTo>
                        <a:pt x="19549" y="41644"/>
                        <a:pt x="20353" y="41305"/>
                        <a:pt x="20645" y="42708"/>
                      </a:cubicBezTo>
                      <a:cubicBezTo>
                        <a:pt x="20645" y="43434"/>
                        <a:pt x="21449" y="45223"/>
                        <a:pt x="20645" y="45949"/>
                      </a:cubicBezTo>
                      <a:cubicBezTo>
                        <a:pt x="19549" y="47013"/>
                        <a:pt x="17941" y="47738"/>
                        <a:pt x="16552" y="47738"/>
                      </a:cubicBezTo>
                      <a:cubicBezTo>
                        <a:pt x="17393" y="50253"/>
                        <a:pt x="19001" y="50640"/>
                        <a:pt x="19805" y="52769"/>
                      </a:cubicBezTo>
                      <a:cubicBezTo>
                        <a:pt x="20353" y="53881"/>
                        <a:pt x="20097" y="54945"/>
                        <a:pt x="20901" y="55671"/>
                      </a:cubicBezTo>
                      <a:cubicBezTo>
                        <a:pt x="21449" y="56348"/>
                        <a:pt x="21997" y="56735"/>
                        <a:pt x="22545" y="57073"/>
                      </a:cubicBezTo>
                      <a:cubicBezTo>
                        <a:pt x="24993" y="58524"/>
                        <a:pt x="26601" y="61039"/>
                        <a:pt x="29305" y="61765"/>
                      </a:cubicBezTo>
                      <a:cubicBezTo>
                        <a:pt x="32046" y="62829"/>
                        <a:pt x="32046" y="67134"/>
                        <a:pt x="28794" y="66795"/>
                      </a:cubicBezTo>
                      <a:cubicBezTo>
                        <a:pt x="27405" y="66408"/>
                        <a:pt x="25542" y="64619"/>
                        <a:pt x="24153" y="66070"/>
                      </a:cubicBezTo>
                      <a:cubicBezTo>
                        <a:pt x="23093" y="66795"/>
                        <a:pt x="23093" y="67859"/>
                        <a:pt x="21705" y="67859"/>
                      </a:cubicBezTo>
                      <a:cubicBezTo>
                        <a:pt x="21997" y="65344"/>
                        <a:pt x="19001" y="64619"/>
                        <a:pt x="18453" y="66795"/>
                      </a:cubicBezTo>
                      <a:cubicBezTo>
                        <a:pt x="18453" y="67859"/>
                        <a:pt x="18453" y="68923"/>
                        <a:pt x="17649" y="69649"/>
                      </a:cubicBezTo>
                      <a:cubicBezTo>
                        <a:pt x="16845" y="70036"/>
                        <a:pt x="15749" y="70036"/>
                        <a:pt x="15493" y="71100"/>
                      </a:cubicBezTo>
                      <a:cubicBezTo>
                        <a:pt x="13593" y="71438"/>
                        <a:pt x="13045" y="73954"/>
                        <a:pt x="12241" y="75743"/>
                      </a:cubicBezTo>
                      <a:cubicBezTo>
                        <a:pt x="11400" y="77581"/>
                        <a:pt x="9500" y="77581"/>
                        <a:pt x="8148" y="78258"/>
                      </a:cubicBezTo>
                      <a:cubicBezTo>
                        <a:pt x="6540" y="79709"/>
                        <a:pt x="5444" y="81160"/>
                        <a:pt x="3544" y="81886"/>
                      </a:cubicBezTo>
                      <a:cubicBezTo>
                        <a:pt x="1900" y="82224"/>
                        <a:pt x="1096" y="84014"/>
                        <a:pt x="548" y="85804"/>
                      </a:cubicBezTo>
                      <a:cubicBezTo>
                        <a:pt x="0" y="88706"/>
                        <a:pt x="0" y="90834"/>
                        <a:pt x="840" y="93349"/>
                      </a:cubicBezTo>
                      <a:cubicBezTo>
                        <a:pt x="1352" y="95525"/>
                        <a:pt x="840" y="98041"/>
                        <a:pt x="2740" y="99830"/>
                      </a:cubicBezTo>
                      <a:cubicBezTo>
                        <a:pt x="4092" y="101281"/>
                        <a:pt x="5188" y="102345"/>
                        <a:pt x="5188" y="105199"/>
                      </a:cubicBezTo>
                      <a:cubicBezTo>
                        <a:pt x="4896" y="107714"/>
                        <a:pt x="3544" y="108440"/>
                        <a:pt x="1900" y="108827"/>
                      </a:cubicBezTo>
                      <a:lnTo>
                        <a:pt x="1900" y="109165"/>
                      </a:lnTo>
                      <a:cubicBezTo>
                        <a:pt x="2996" y="109504"/>
                        <a:pt x="3800" y="109891"/>
                        <a:pt x="4348" y="109891"/>
                      </a:cubicBezTo>
                      <a:cubicBezTo>
                        <a:pt x="6540" y="112019"/>
                        <a:pt x="10341" y="111342"/>
                        <a:pt x="12752" y="111680"/>
                      </a:cubicBezTo>
                      <a:cubicBezTo>
                        <a:pt x="15200" y="111680"/>
                        <a:pt x="16845" y="112406"/>
                        <a:pt x="17101" y="108827"/>
                      </a:cubicBezTo>
                      <a:cubicBezTo>
                        <a:pt x="19001" y="108440"/>
                        <a:pt x="19549" y="110616"/>
                        <a:pt x="20353" y="112744"/>
                      </a:cubicBezTo>
                      <a:cubicBezTo>
                        <a:pt x="21193" y="114921"/>
                        <a:pt x="23349" y="112019"/>
                        <a:pt x="24445" y="111680"/>
                      </a:cubicBezTo>
                      <a:cubicBezTo>
                        <a:pt x="26601" y="110955"/>
                        <a:pt x="26345" y="114534"/>
                        <a:pt x="26345" y="116372"/>
                      </a:cubicBezTo>
                      <a:cubicBezTo>
                        <a:pt x="26601" y="119564"/>
                        <a:pt x="30146" y="119951"/>
                        <a:pt x="32046" y="119951"/>
                      </a:cubicBezTo>
                      <a:cubicBezTo>
                        <a:pt x="32302" y="118887"/>
                        <a:pt x="32302" y="117775"/>
                        <a:pt x="32302" y="116711"/>
                      </a:cubicBezTo>
                      <a:cubicBezTo>
                        <a:pt x="33398" y="116711"/>
                        <a:pt x="34750" y="117097"/>
                        <a:pt x="35298" y="115646"/>
                      </a:cubicBezTo>
                      <a:cubicBezTo>
                        <a:pt x="35846" y="114534"/>
                        <a:pt x="35554" y="113131"/>
                        <a:pt x="37198" y="112744"/>
                      </a:cubicBezTo>
                      <a:cubicBezTo>
                        <a:pt x="39098" y="112406"/>
                        <a:pt x="39098" y="116372"/>
                        <a:pt x="40706" y="117436"/>
                      </a:cubicBezTo>
                      <a:cubicBezTo>
                        <a:pt x="41254" y="117775"/>
                        <a:pt x="42095" y="118162"/>
                        <a:pt x="42606" y="118162"/>
                      </a:cubicBezTo>
                      <a:cubicBezTo>
                        <a:pt x="43447" y="117775"/>
                        <a:pt x="43447" y="116372"/>
                        <a:pt x="44250" y="115985"/>
                      </a:cubicBezTo>
                      <a:cubicBezTo>
                        <a:pt x="45347" y="115646"/>
                        <a:pt x="47758" y="116372"/>
                        <a:pt x="47758" y="113808"/>
                      </a:cubicBezTo>
                      <a:cubicBezTo>
                        <a:pt x="49658" y="112406"/>
                        <a:pt x="51559" y="113131"/>
                        <a:pt x="53751" y="112744"/>
                      </a:cubicBezTo>
                      <a:cubicBezTo>
                        <a:pt x="54299" y="112406"/>
                        <a:pt x="54555" y="111342"/>
                        <a:pt x="54555" y="110616"/>
                      </a:cubicBezTo>
                      <a:cubicBezTo>
                        <a:pt x="54847" y="109891"/>
                        <a:pt x="55103" y="109891"/>
                        <a:pt x="55907" y="109891"/>
                      </a:cubicBezTo>
                      <a:cubicBezTo>
                        <a:pt x="56455" y="109504"/>
                        <a:pt x="57003" y="109504"/>
                        <a:pt x="57003" y="108440"/>
                      </a:cubicBezTo>
                      <a:cubicBezTo>
                        <a:pt x="57259" y="108101"/>
                        <a:pt x="57259" y="107714"/>
                        <a:pt x="57259" y="106989"/>
                      </a:cubicBezTo>
                      <a:cubicBezTo>
                        <a:pt x="57259" y="105925"/>
                        <a:pt x="58099" y="105925"/>
                        <a:pt x="58355" y="105199"/>
                      </a:cubicBezTo>
                      <a:cubicBezTo>
                        <a:pt x="58611" y="104135"/>
                        <a:pt x="57807" y="102684"/>
                        <a:pt x="58903" y="101958"/>
                      </a:cubicBezTo>
                      <a:cubicBezTo>
                        <a:pt x="59451" y="101620"/>
                        <a:pt x="60803" y="101958"/>
                        <a:pt x="61607" y="102345"/>
                      </a:cubicBezTo>
                      <a:cubicBezTo>
                        <a:pt x="61607" y="105199"/>
                        <a:pt x="65408" y="103071"/>
                        <a:pt x="66504" y="102684"/>
                      </a:cubicBezTo>
                      <a:cubicBezTo>
                        <a:pt x="66760" y="103071"/>
                        <a:pt x="66760" y="103071"/>
                        <a:pt x="66760" y="103409"/>
                      </a:cubicBezTo>
                      <a:cubicBezTo>
                        <a:pt x="67052" y="104522"/>
                        <a:pt x="67856" y="104860"/>
                        <a:pt x="68404" y="105586"/>
                      </a:cubicBezTo>
                      <a:cubicBezTo>
                        <a:pt x="69464" y="106989"/>
                        <a:pt x="68660" y="109165"/>
                        <a:pt x="68660" y="110616"/>
                      </a:cubicBezTo>
                      <a:cubicBezTo>
                        <a:pt x="70560" y="111342"/>
                        <a:pt x="72460" y="108101"/>
                        <a:pt x="72460" y="112019"/>
                      </a:cubicBezTo>
                      <a:cubicBezTo>
                        <a:pt x="72752" y="113131"/>
                        <a:pt x="72204" y="114921"/>
                        <a:pt x="72752" y="115985"/>
                      </a:cubicBezTo>
                      <a:cubicBezTo>
                        <a:pt x="73300" y="116711"/>
                        <a:pt x="74908" y="115259"/>
                        <a:pt x="74908" y="117097"/>
                      </a:cubicBezTo>
                      <a:cubicBezTo>
                        <a:pt x="77356" y="117775"/>
                        <a:pt x="76808" y="113808"/>
                        <a:pt x="77356" y="112019"/>
                      </a:cubicBezTo>
                      <a:cubicBezTo>
                        <a:pt x="77612" y="111342"/>
                        <a:pt x="78160" y="111342"/>
                        <a:pt x="78708" y="110955"/>
                      </a:cubicBezTo>
                      <a:cubicBezTo>
                        <a:pt x="78964" y="110229"/>
                        <a:pt x="78708" y="109504"/>
                        <a:pt x="79257" y="109165"/>
                      </a:cubicBezTo>
                      <a:cubicBezTo>
                        <a:pt x="80353" y="108101"/>
                        <a:pt x="80864" y="110229"/>
                        <a:pt x="80864" y="111342"/>
                      </a:cubicBezTo>
                      <a:cubicBezTo>
                        <a:pt x="81961" y="111680"/>
                        <a:pt x="83861" y="110229"/>
                        <a:pt x="83861" y="108440"/>
                      </a:cubicBezTo>
                      <a:cubicBezTo>
                        <a:pt x="85213" y="108440"/>
                        <a:pt x="85761" y="111680"/>
                        <a:pt x="87405" y="110616"/>
                      </a:cubicBezTo>
                      <a:cubicBezTo>
                        <a:pt x="87661" y="109504"/>
                        <a:pt x="86857" y="108440"/>
                        <a:pt x="87917" y="107714"/>
                      </a:cubicBezTo>
                      <a:cubicBezTo>
                        <a:pt x="88465" y="107376"/>
                        <a:pt x="89561" y="108101"/>
                        <a:pt x="89817" y="107376"/>
                      </a:cubicBezTo>
                      <a:cubicBezTo>
                        <a:pt x="90365" y="105925"/>
                        <a:pt x="90365" y="103409"/>
                        <a:pt x="90365" y="101958"/>
                      </a:cubicBezTo>
                      <a:cubicBezTo>
                        <a:pt x="90365" y="100169"/>
                        <a:pt x="91753" y="100556"/>
                        <a:pt x="92009" y="99105"/>
                      </a:cubicBezTo>
                      <a:cubicBezTo>
                        <a:pt x="92813" y="96590"/>
                        <a:pt x="90657" y="92285"/>
                        <a:pt x="93909" y="91946"/>
                      </a:cubicBezTo>
                      <a:cubicBezTo>
                        <a:pt x="95517" y="91559"/>
                        <a:pt x="95809" y="87980"/>
                        <a:pt x="96358" y="86191"/>
                      </a:cubicBezTo>
                      <a:cubicBezTo>
                        <a:pt x="97710" y="86191"/>
                        <a:pt x="99062" y="86191"/>
                        <a:pt x="100414" y="86191"/>
                      </a:cubicBezTo>
                      <a:cubicBezTo>
                        <a:pt x="100706" y="85465"/>
                        <a:pt x="100158" y="84014"/>
                        <a:pt x="101218" y="84014"/>
                      </a:cubicBezTo>
                      <a:cubicBezTo>
                        <a:pt x="101218" y="84014"/>
                        <a:pt x="101218" y="81886"/>
                        <a:pt x="101510" y="81886"/>
                      </a:cubicBezTo>
                      <a:cubicBezTo>
                        <a:pt x="103118" y="81499"/>
                        <a:pt x="104762" y="82224"/>
                        <a:pt x="106114" y="83675"/>
                      </a:cubicBezTo>
                      <a:cubicBezTo>
                        <a:pt x="106370" y="84014"/>
                        <a:pt x="107722" y="84401"/>
                        <a:pt x="108818" y="84740"/>
                      </a:cubicBezTo>
                      <a:cubicBezTo>
                        <a:pt x="109110" y="83675"/>
                        <a:pt x="110462" y="82950"/>
                        <a:pt x="111010" y="81886"/>
                      </a:cubicBezTo>
                      <a:cubicBezTo>
                        <a:pt x="109914" y="81160"/>
                        <a:pt x="108014" y="76130"/>
                        <a:pt x="108270" y="74679"/>
                      </a:cubicBezTo>
                      <a:cubicBezTo>
                        <a:pt x="109110" y="74679"/>
                        <a:pt x="109914" y="74679"/>
                        <a:pt x="110718" y="74679"/>
                      </a:cubicBezTo>
                      <a:cubicBezTo>
                        <a:pt x="110718" y="73228"/>
                        <a:pt x="111010" y="71438"/>
                        <a:pt x="112362" y="71100"/>
                      </a:cubicBezTo>
                      <a:cubicBezTo>
                        <a:pt x="113459" y="71100"/>
                        <a:pt x="113970" y="72889"/>
                        <a:pt x="115066" y="72551"/>
                      </a:cubicBezTo>
                      <a:cubicBezTo>
                        <a:pt x="114811" y="68585"/>
                        <a:pt x="114811" y="63555"/>
                        <a:pt x="111010" y="63168"/>
                      </a:cubicBezTo>
                      <a:cubicBezTo>
                        <a:pt x="110718" y="61378"/>
                        <a:pt x="109110" y="61378"/>
                        <a:pt x="108562" y="59975"/>
                      </a:cubicBezTo>
                      <a:cubicBezTo>
                        <a:pt x="108014" y="57799"/>
                        <a:pt x="109658" y="55284"/>
                        <a:pt x="109658" y="53155"/>
                      </a:cubicBezTo>
                      <a:cubicBezTo>
                        <a:pt x="110462" y="53494"/>
                        <a:pt x="111266" y="53494"/>
                        <a:pt x="112070" y="53494"/>
                      </a:cubicBezTo>
                      <a:cubicBezTo>
                        <a:pt x="112070" y="52430"/>
                        <a:pt x="112362" y="51318"/>
                        <a:pt x="112911" y="50640"/>
                      </a:cubicBezTo>
                      <a:cubicBezTo>
                        <a:pt x="113166" y="49915"/>
                        <a:pt x="114518" y="49915"/>
                        <a:pt x="114811" y="49189"/>
                      </a:cubicBezTo>
                      <a:cubicBezTo>
                        <a:pt x="115322" y="48125"/>
                        <a:pt x="115322" y="47013"/>
                        <a:pt x="116419" y="46287"/>
                      </a:cubicBezTo>
                      <a:cubicBezTo>
                        <a:pt x="116967" y="45949"/>
                        <a:pt x="117771" y="45610"/>
                        <a:pt x="118319" y="44885"/>
                      </a:cubicBezTo>
                      <a:cubicBezTo>
                        <a:pt x="119963" y="42370"/>
                        <a:pt x="117771" y="39467"/>
                        <a:pt x="118063" y="36614"/>
                      </a:cubicBezTo>
                      <a:cubicBezTo>
                        <a:pt x="118063" y="35163"/>
                        <a:pt x="118611" y="33035"/>
                        <a:pt x="117222" y="32309"/>
                      </a:cubicBezTo>
                      <a:lnTo>
                        <a:pt x="117222" y="32309"/>
                      </a:lnTo>
                      <a:cubicBezTo>
                        <a:pt x="116967" y="33760"/>
                        <a:pt x="116711" y="34099"/>
                        <a:pt x="114811" y="34099"/>
                      </a:cubicBezTo>
                      <a:cubicBezTo>
                        <a:pt x="115066" y="33760"/>
                        <a:pt x="114811" y="33035"/>
                        <a:pt x="114811" y="33035"/>
                      </a:cubicBezTo>
                      <a:cubicBezTo>
                        <a:pt x="114263" y="33760"/>
                        <a:pt x="114263" y="35163"/>
                        <a:pt x="113970" y="36227"/>
                      </a:cubicBezTo>
                      <a:cubicBezTo>
                        <a:pt x="113970" y="37339"/>
                        <a:pt x="113459" y="38790"/>
                        <a:pt x="113166" y="39854"/>
                      </a:cubicBezTo>
                      <a:cubicBezTo>
                        <a:pt x="112362" y="40193"/>
                        <a:pt x="110718" y="36227"/>
                        <a:pt x="109658" y="35888"/>
                      </a:cubicBezTo>
                      <a:cubicBezTo>
                        <a:pt x="109658" y="36227"/>
                        <a:pt x="109366" y="36614"/>
                        <a:pt x="109366" y="36952"/>
                      </a:cubicBezTo>
                      <a:cubicBezTo>
                        <a:pt x="109366" y="36952"/>
                        <a:pt x="105018" y="38065"/>
                        <a:pt x="104762" y="38065"/>
                      </a:cubicBezTo>
                      <a:cubicBezTo>
                        <a:pt x="104214" y="38403"/>
                        <a:pt x="103958" y="38790"/>
                        <a:pt x="103410" y="38790"/>
                      </a:cubicBezTo>
                      <a:cubicBezTo>
                        <a:pt x="101766" y="39467"/>
                        <a:pt x="100414" y="37678"/>
                        <a:pt x="98769" y="38065"/>
                      </a:cubicBezTo>
                      <a:cubicBezTo>
                        <a:pt x="97417" y="38403"/>
                        <a:pt x="98258" y="40580"/>
                        <a:pt x="97161" y="41305"/>
                      </a:cubicBezTo>
                      <a:cubicBezTo>
                        <a:pt x="96358" y="41644"/>
                        <a:pt x="95517" y="39467"/>
                        <a:pt x="94457" y="39854"/>
                      </a:cubicBezTo>
                      <a:cubicBezTo>
                        <a:pt x="94457" y="39467"/>
                        <a:pt x="94165" y="39129"/>
                        <a:pt x="94165" y="38790"/>
                      </a:cubicBezTo>
                      <a:cubicBezTo>
                        <a:pt x="93617" y="38403"/>
                        <a:pt x="92557" y="38790"/>
                        <a:pt x="91753" y="38403"/>
                      </a:cubicBezTo>
                      <a:cubicBezTo>
                        <a:pt x="91753" y="36614"/>
                        <a:pt x="91461" y="34099"/>
                        <a:pt x="90913" y="32309"/>
                      </a:cubicBezTo>
                      <a:cubicBezTo>
                        <a:pt x="90109" y="32648"/>
                        <a:pt x="90109" y="33760"/>
                        <a:pt x="89561" y="34437"/>
                      </a:cubicBezTo>
                      <a:cubicBezTo>
                        <a:pt x="89013" y="34824"/>
                        <a:pt x="88757" y="34437"/>
                        <a:pt x="88465" y="34437"/>
                      </a:cubicBezTo>
                      <a:cubicBezTo>
                        <a:pt x="87917" y="34824"/>
                        <a:pt x="87917" y="35163"/>
                        <a:pt x="87661" y="35550"/>
                      </a:cubicBezTo>
                      <a:cubicBezTo>
                        <a:pt x="86309" y="37339"/>
                        <a:pt x="85505" y="38403"/>
                        <a:pt x="83313" y="37678"/>
                      </a:cubicBezTo>
                      <a:cubicBezTo>
                        <a:pt x="83313" y="38403"/>
                        <a:pt x="83057" y="38403"/>
                        <a:pt x="82764" y="38790"/>
                      </a:cubicBezTo>
                      <a:cubicBezTo>
                        <a:pt x="82253" y="38790"/>
                        <a:pt x="81412" y="36952"/>
                        <a:pt x="80864" y="36614"/>
                      </a:cubicBezTo>
                      <a:cubicBezTo>
                        <a:pt x="80060" y="35550"/>
                        <a:pt x="78964" y="35163"/>
                        <a:pt x="78160" y="34437"/>
                      </a:cubicBezTo>
                      <a:cubicBezTo>
                        <a:pt x="77612" y="34437"/>
                        <a:pt x="77612" y="34099"/>
                        <a:pt x="76808" y="33760"/>
                      </a:cubicBezTo>
                      <a:cubicBezTo>
                        <a:pt x="76260" y="33373"/>
                        <a:pt x="75712" y="33373"/>
                        <a:pt x="75164" y="33373"/>
                      </a:cubicBezTo>
                      <a:cubicBezTo>
                        <a:pt x="74360" y="33035"/>
                        <a:pt x="72460" y="31245"/>
                        <a:pt x="72204" y="32309"/>
                      </a:cubicBezTo>
                      <a:cubicBezTo>
                        <a:pt x="70852" y="33035"/>
                        <a:pt x="69756" y="32648"/>
                        <a:pt x="68660" y="31922"/>
                      </a:cubicBezTo>
                      <a:cubicBezTo>
                        <a:pt x="67856" y="31245"/>
                        <a:pt x="67308" y="30519"/>
                        <a:pt x="66211" y="30519"/>
                      </a:cubicBezTo>
                      <a:cubicBezTo>
                        <a:pt x="65408" y="30519"/>
                        <a:pt x="65408" y="30858"/>
                        <a:pt x="64859" y="31584"/>
                      </a:cubicBezTo>
                      <a:cubicBezTo>
                        <a:pt x="64311" y="31922"/>
                        <a:pt x="64056" y="32309"/>
                        <a:pt x="63507" y="32648"/>
                      </a:cubicBezTo>
                      <a:cubicBezTo>
                        <a:pt x="63252" y="33035"/>
                        <a:pt x="62155" y="34099"/>
                        <a:pt x="61900" y="34099"/>
                      </a:cubicBezTo>
                      <a:cubicBezTo>
                        <a:pt x="61352" y="34099"/>
                        <a:pt x="61059" y="32648"/>
                        <a:pt x="60511" y="32309"/>
                      </a:cubicBezTo>
                      <a:cubicBezTo>
                        <a:pt x="60000" y="31922"/>
                        <a:pt x="59159" y="31584"/>
                        <a:pt x="58611" y="31584"/>
                      </a:cubicBezTo>
                      <a:cubicBezTo>
                        <a:pt x="58355" y="28730"/>
                        <a:pt x="58611" y="26215"/>
                        <a:pt x="58611" y="23313"/>
                      </a:cubicBezTo>
                      <a:cubicBezTo>
                        <a:pt x="57551" y="23313"/>
                        <a:pt x="56199" y="22974"/>
                        <a:pt x="55103" y="23700"/>
                      </a:cubicBezTo>
                      <a:cubicBezTo>
                        <a:pt x="54555" y="24038"/>
                        <a:pt x="52399" y="25828"/>
                        <a:pt x="52107" y="26553"/>
                      </a:cubicBezTo>
                      <a:cubicBezTo>
                        <a:pt x="51047" y="27279"/>
                        <a:pt x="51303" y="28004"/>
                        <a:pt x="49658" y="28004"/>
                      </a:cubicBezTo>
                      <a:cubicBezTo>
                        <a:pt x="48855" y="28004"/>
                        <a:pt x="47758" y="28004"/>
                        <a:pt x="46954" y="26940"/>
                      </a:cubicBezTo>
                      <a:cubicBezTo>
                        <a:pt x="46406" y="25828"/>
                        <a:pt x="46954" y="24377"/>
                        <a:pt x="45858" y="23700"/>
                      </a:cubicBezTo>
                      <a:cubicBezTo>
                        <a:pt x="45347" y="23313"/>
                        <a:pt x="43702" y="23700"/>
                        <a:pt x="43154" y="23700"/>
                      </a:cubicBezTo>
                      <a:cubicBezTo>
                        <a:pt x="42606" y="21185"/>
                        <a:pt x="41254" y="20459"/>
                        <a:pt x="39902" y="19395"/>
                      </a:cubicBezTo>
                      <a:cubicBezTo>
                        <a:pt x="38258" y="18282"/>
                        <a:pt x="36394" y="19395"/>
                        <a:pt x="34494" y="18669"/>
                      </a:cubicBezTo>
                      <a:cubicBezTo>
                        <a:pt x="32046" y="17944"/>
                        <a:pt x="32850" y="15767"/>
                        <a:pt x="33654" y="13639"/>
                      </a:cubicBezTo>
                      <a:cubicBezTo>
                        <a:pt x="33946" y="12527"/>
                        <a:pt x="33946" y="11463"/>
                        <a:pt x="33946" y="10399"/>
                      </a:cubicBezTo>
                      <a:cubicBezTo>
                        <a:pt x="33654" y="8948"/>
                        <a:pt x="33398" y="7883"/>
                        <a:pt x="33142" y="6432"/>
                      </a:cubicBezTo>
                      <a:cubicBezTo>
                        <a:pt x="30657" y="5707"/>
                        <a:pt x="26601" y="7158"/>
                        <a:pt x="24701" y="3917"/>
                      </a:cubicBezTo>
                      <a:cubicBezTo>
                        <a:pt x="24445" y="3579"/>
                        <a:pt x="24445" y="2515"/>
                        <a:pt x="23897" y="1789"/>
                      </a:cubicBezTo>
                      <a:cubicBezTo>
                        <a:pt x="23641" y="1402"/>
                        <a:pt x="22801" y="1789"/>
                        <a:pt x="21997" y="1402"/>
                      </a:cubicBezTo>
                      <a:cubicBezTo>
                        <a:pt x="21193" y="1064"/>
                        <a:pt x="21193" y="0"/>
                        <a:pt x="20097" y="338"/>
                      </a:cubicBezTo>
                      <a:cubicBezTo>
                        <a:pt x="19549" y="1789"/>
                        <a:pt x="20097" y="2128"/>
                        <a:pt x="18745" y="2515"/>
                      </a:cubicBezTo>
                      <a:cubicBezTo>
                        <a:pt x="17101" y="2515"/>
                        <a:pt x="16041" y="2515"/>
                        <a:pt x="14689" y="3579"/>
                      </a:cubicBezTo>
                      <a:cubicBezTo>
                        <a:pt x="14141" y="3579"/>
                        <a:pt x="13593" y="4304"/>
                        <a:pt x="13045" y="4643"/>
                      </a:cubicBezTo>
                      <a:cubicBezTo>
                        <a:pt x="12752" y="4643"/>
                        <a:pt x="12496" y="4643"/>
                        <a:pt x="11948" y="4643"/>
                      </a:cubicBezTo>
                      <a:cubicBezTo>
                        <a:pt x="12241" y="6819"/>
                        <a:pt x="12752" y="9334"/>
                        <a:pt x="14141" y="9334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17" name="Shape 2599">
                  <a:extLst>
                    <a:ext uri="{FF2B5EF4-FFF2-40B4-BE49-F238E27FC236}">
                      <a16:creationId xmlns:a16="http://schemas.microsoft.com/office/drawing/2014/main" id="{7E0D8224-F2AA-CBC3-B35D-0DF43ADCD893}"/>
                    </a:ext>
                  </a:extLst>
                </p:cNvPr>
                <p:cNvSpPr/>
                <p:nvPr/>
              </p:nvSpPr>
              <p:spPr>
                <a:xfrm>
                  <a:off x="5191208" y="1834035"/>
                  <a:ext cx="466966" cy="5148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3110" y="96585"/>
                      </a:moveTo>
                      <a:lnTo>
                        <a:pt x="3110" y="96585"/>
                      </a:lnTo>
                      <a:cubicBezTo>
                        <a:pt x="3110" y="98211"/>
                        <a:pt x="6699" y="97831"/>
                        <a:pt x="8015" y="97831"/>
                      </a:cubicBezTo>
                      <a:cubicBezTo>
                        <a:pt x="10707" y="97831"/>
                        <a:pt x="12442" y="98211"/>
                        <a:pt x="15134" y="99024"/>
                      </a:cubicBezTo>
                      <a:cubicBezTo>
                        <a:pt x="17347" y="99837"/>
                        <a:pt x="19980" y="99403"/>
                        <a:pt x="22671" y="99837"/>
                      </a:cubicBezTo>
                      <a:cubicBezTo>
                        <a:pt x="22671" y="98590"/>
                        <a:pt x="22671" y="97398"/>
                        <a:pt x="22671" y="97018"/>
                      </a:cubicBezTo>
                      <a:cubicBezTo>
                        <a:pt x="22671" y="97398"/>
                        <a:pt x="22671" y="98590"/>
                        <a:pt x="22671" y="99837"/>
                      </a:cubicBezTo>
                      <a:cubicBezTo>
                        <a:pt x="22671" y="99837"/>
                        <a:pt x="23090" y="99837"/>
                        <a:pt x="23569" y="99837"/>
                      </a:cubicBezTo>
                      <a:cubicBezTo>
                        <a:pt x="26201" y="100216"/>
                        <a:pt x="28474" y="103035"/>
                        <a:pt x="31525" y="101409"/>
                      </a:cubicBezTo>
                      <a:cubicBezTo>
                        <a:pt x="31525" y="100650"/>
                        <a:pt x="32422" y="100650"/>
                        <a:pt x="32901" y="99837"/>
                      </a:cubicBezTo>
                      <a:cubicBezTo>
                        <a:pt x="36011" y="99837"/>
                        <a:pt x="41335" y="99837"/>
                        <a:pt x="43549" y="102655"/>
                      </a:cubicBezTo>
                      <a:cubicBezTo>
                        <a:pt x="46660" y="107479"/>
                        <a:pt x="46660" y="101842"/>
                        <a:pt x="48873" y="103848"/>
                      </a:cubicBezTo>
                      <a:cubicBezTo>
                        <a:pt x="48873" y="104227"/>
                        <a:pt x="47976" y="111111"/>
                        <a:pt x="50667" y="108672"/>
                      </a:cubicBezTo>
                      <a:cubicBezTo>
                        <a:pt x="51086" y="108292"/>
                        <a:pt x="50667" y="107479"/>
                        <a:pt x="51565" y="107479"/>
                      </a:cubicBezTo>
                      <a:cubicBezTo>
                        <a:pt x="52881" y="107479"/>
                        <a:pt x="52402" y="109051"/>
                        <a:pt x="52402" y="109485"/>
                      </a:cubicBezTo>
                      <a:cubicBezTo>
                        <a:pt x="52402" y="111490"/>
                        <a:pt x="49770" y="112682"/>
                        <a:pt x="49292" y="114688"/>
                      </a:cubicBezTo>
                      <a:cubicBezTo>
                        <a:pt x="49292" y="115121"/>
                        <a:pt x="51086" y="115934"/>
                        <a:pt x="51565" y="116314"/>
                      </a:cubicBezTo>
                      <a:cubicBezTo>
                        <a:pt x="52402" y="117127"/>
                        <a:pt x="52402" y="118319"/>
                        <a:pt x="52881" y="119512"/>
                      </a:cubicBezTo>
                      <a:cubicBezTo>
                        <a:pt x="55094" y="119945"/>
                        <a:pt x="55573" y="119132"/>
                        <a:pt x="55573" y="117127"/>
                      </a:cubicBezTo>
                      <a:cubicBezTo>
                        <a:pt x="55573" y="115121"/>
                        <a:pt x="58683" y="113929"/>
                        <a:pt x="59521" y="112682"/>
                      </a:cubicBezTo>
                      <a:cubicBezTo>
                        <a:pt x="60897" y="110677"/>
                        <a:pt x="61734" y="108672"/>
                        <a:pt x="64426" y="109485"/>
                      </a:cubicBezTo>
                      <a:cubicBezTo>
                        <a:pt x="66640" y="110677"/>
                        <a:pt x="68853" y="111111"/>
                        <a:pt x="71545" y="111111"/>
                      </a:cubicBezTo>
                      <a:cubicBezTo>
                        <a:pt x="71066" y="107859"/>
                        <a:pt x="79501" y="108292"/>
                        <a:pt x="79501" y="112303"/>
                      </a:cubicBezTo>
                      <a:cubicBezTo>
                        <a:pt x="81296" y="112303"/>
                        <a:pt x="82612" y="112303"/>
                        <a:pt x="83988" y="112682"/>
                      </a:cubicBezTo>
                      <a:cubicBezTo>
                        <a:pt x="86201" y="113116"/>
                        <a:pt x="84885" y="112303"/>
                        <a:pt x="86620" y="111490"/>
                      </a:cubicBezTo>
                      <a:cubicBezTo>
                        <a:pt x="86620" y="111111"/>
                        <a:pt x="87098" y="110677"/>
                        <a:pt x="87098" y="110298"/>
                      </a:cubicBezTo>
                      <a:cubicBezTo>
                        <a:pt x="87517" y="110677"/>
                        <a:pt x="87996" y="110677"/>
                        <a:pt x="87996" y="111111"/>
                      </a:cubicBezTo>
                      <a:cubicBezTo>
                        <a:pt x="88893" y="110677"/>
                        <a:pt x="88414" y="109864"/>
                        <a:pt x="89312" y="109485"/>
                      </a:cubicBezTo>
                      <a:cubicBezTo>
                        <a:pt x="89730" y="109051"/>
                        <a:pt x="91106" y="109485"/>
                        <a:pt x="91525" y="109051"/>
                      </a:cubicBezTo>
                      <a:cubicBezTo>
                        <a:pt x="91944" y="108292"/>
                        <a:pt x="92841" y="107859"/>
                        <a:pt x="92841" y="107046"/>
                      </a:cubicBezTo>
                      <a:cubicBezTo>
                        <a:pt x="90628" y="107479"/>
                        <a:pt x="91106" y="104227"/>
                        <a:pt x="91106" y="103035"/>
                      </a:cubicBezTo>
                      <a:cubicBezTo>
                        <a:pt x="91525" y="102222"/>
                        <a:pt x="91944" y="101409"/>
                        <a:pt x="91944" y="100650"/>
                      </a:cubicBezTo>
                      <a:cubicBezTo>
                        <a:pt x="92841" y="99024"/>
                        <a:pt x="92422" y="97018"/>
                        <a:pt x="92841" y="95392"/>
                      </a:cubicBezTo>
                      <a:cubicBezTo>
                        <a:pt x="94217" y="95772"/>
                        <a:pt x="99062" y="98211"/>
                        <a:pt x="99541" y="96205"/>
                      </a:cubicBezTo>
                      <a:cubicBezTo>
                        <a:pt x="99541" y="93766"/>
                        <a:pt x="101754" y="93387"/>
                        <a:pt x="102173" y="95772"/>
                      </a:cubicBezTo>
                      <a:cubicBezTo>
                        <a:pt x="102652" y="96585"/>
                        <a:pt x="102652" y="97831"/>
                        <a:pt x="103070" y="98590"/>
                      </a:cubicBezTo>
                      <a:cubicBezTo>
                        <a:pt x="104386" y="100216"/>
                        <a:pt x="105284" y="98211"/>
                        <a:pt x="105762" y="97831"/>
                      </a:cubicBezTo>
                      <a:cubicBezTo>
                        <a:pt x="107497" y="96585"/>
                        <a:pt x="108394" y="97018"/>
                        <a:pt x="108394" y="95013"/>
                      </a:cubicBezTo>
                      <a:cubicBezTo>
                        <a:pt x="108394" y="93387"/>
                        <a:pt x="107497" y="92953"/>
                        <a:pt x="105762" y="92953"/>
                      </a:cubicBezTo>
                      <a:cubicBezTo>
                        <a:pt x="105762" y="92574"/>
                        <a:pt x="105762" y="92140"/>
                        <a:pt x="105762" y="92140"/>
                      </a:cubicBezTo>
                      <a:cubicBezTo>
                        <a:pt x="107078" y="92140"/>
                        <a:pt x="107497" y="90948"/>
                        <a:pt x="108394" y="90569"/>
                      </a:cubicBezTo>
                      <a:cubicBezTo>
                        <a:pt x="109292" y="89756"/>
                        <a:pt x="110608" y="89756"/>
                        <a:pt x="111984" y="89756"/>
                      </a:cubicBezTo>
                      <a:cubicBezTo>
                        <a:pt x="111984" y="88563"/>
                        <a:pt x="112402" y="87750"/>
                        <a:pt x="111984" y="86558"/>
                      </a:cubicBezTo>
                      <a:cubicBezTo>
                        <a:pt x="110608" y="86558"/>
                        <a:pt x="110608" y="85745"/>
                        <a:pt x="111086" y="84552"/>
                      </a:cubicBezTo>
                      <a:cubicBezTo>
                        <a:pt x="111505" y="83739"/>
                        <a:pt x="112821" y="83739"/>
                        <a:pt x="113718" y="84119"/>
                      </a:cubicBezTo>
                      <a:cubicBezTo>
                        <a:pt x="113718" y="84932"/>
                        <a:pt x="115034" y="85311"/>
                        <a:pt x="115932" y="85311"/>
                      </a:cubicBezTo>
                      <a:cubicBezTo>
                        <a:pt x="117308" y="85745"/>
                        <a:pt x="117308" y="87317"/>
                        <a:pt x="118205" y="88563"/>
                      </a:cubicBezTo>
                      <a:cubicBezTo>
                        <a:pt x="119521" y="88563"/>
                        <a:pt x="119102" y="82926"/>
                        <a:pt x="119102" y="82113"/>
                      </a:cubicBezTo>
                      <a:cubicBezTo>
                        <a:pt x="119102" y="80487"/>
                        <a:pt x="119940" y="78861"/>
                        <a:pt x="118624" y="77669"/>
                      </a:cubicBezTo>
                      <a:cubicBezTo>
                        <a:pt x="116829" y="76856"/>
                        <a:pt x="115932" y="75284"/>
                        <a:pt x="115034" y="73279"/>
                      </a:cubicBezTo>
                      <a:cubicBezTo>
                        <a:pt x="115034" y="73658"/>
                        <a:pt x="115034" y="73658"/>
                        <a:pt x="114616" y="73658"/>
                      </a:cubicBezTo>
                      <a:cubicBezTo>
                        <a:pt x="114616" y="73658"/>
                        <a:pt x="114616" y="74037"/>
                        <a:pt x="114616" y="73658"/>
                      </a:cubicBezTo>
                      <a:cubicBezTo>
                        <a:pt x="114616" y="74037"/>
                        <a:pt x="114616" y="73658"/>
                        <a:pt x="114616" y="73658"/>
                      </a:cubicBezTo>
                      <a:cubicBezTo>
                        <a:pt x="114197" y="74037"/>
                        <a:pt x="113718" y="74037"/>
                        <a:pt x="113718" y="73658"/>
                      </a:cubicBezTo>
                      <a:lnTo>
                        <a:pt x="112402" y="72032"/>
                      </a:lnTo>
                      <a:cubicBezTo>
                        <a:pt x="111984" y="71653"/>
                        <a:pt x="112402" y="71219"/>
                        <a:pt x="112402" y="70460"/>
                      </a:cubicBezTo>
                      <a:cubicBezTo>
                        <a:pt x="111984" y="70027"/>
                        <a:pt x="111086" y="70027"/>
                        <a:pt x="111505" y="69214"/>
                      </a:cubicBezTo>
                      <a:cubicBezTo>
                        <a:pt x="111984" y="68455"/>
                        <a:pt x="114197" y="63577"/>
                        <a:pt x="115513" y="63577"/>
                      </a:cubicBezTo>
                      <a:cubicBezTo>
                        <a:pt x="115513" y="63577"/>
                        <a:pt x="116410" y="64010"/>
                        <a:pt x="116829" y="64390"/>
                      </a:cubicBezTo>
                      <a:cubicBezTo>
                        <a:pt x="116829" y="64390"/>
                        <a:pt x="116410" y="64010"/>
                        <a:pt x="116410" y="63577"/>
                      </a:cubicBezTo>
                      <a:cubicBezTo>
                        <a:pt x="113300" y="61571"/>
                        <a:pt x="109710" y="62384"/>
                        <a:pt x="107497" y="59186"/>
                      </a:cubicBezTo>
                      <a:cubicBezTo>
                        <a:pt x="106660" y="57940"/>
                        <a:pt x="107078" y="57181"/>
                        <a:pt x="107976" y="55555"/>
                      </a:cubicBezTo>
                      <a:cubicBezTo>
                        <a:pt x="108394" y="54742"/>
                        <a:pt x="107497" y="52303"/>
                        <a:pt x="107976" y="51111"/>
                      </a:cubicBezTo>
                      <a:cubicBezTo>
                        <a:pt x="107497" y="51111"/>
                        <a:pt x="107078" y="51111"/>
                        <a:pt x="107078" y="51111"/>
                      </a:cubicBezTo>
                      <a:cubicBezTo>
                        <a:pt x="107078" y="48292"/>
                        <a:pt x="105762" y="49485"/>
                        <a:pt x="103549" y="49105"/>
                      </a:cubicBezTo>
                      <a:cubicBezTo>
                        <a:pt x="101754" y="48672"/>
                        <a:pt x="100857" y="45907"/>
                        <a:pt x="99960" y="44281"/>
                      </a:cubicBezTo>
                      <a:cubicBezTo>
                        <a:pt x="98644" y="42276"/>
                        <a:pt x="97746" y="42655"/>
                        <a:pt x="97268" y="44661"/>
                      </a:cubicBezTo>
                      <a:cubicBezTo>
                        <a:pt x="96430" y="47479"/>
                        <a:pt x="93320" y="46666"/>
                        <a:pt x="91106" y="46287"/>
                      </a:cubicBezTo>
                      <a:cubicBezTo>
                        <a:pt x="91106" y="44281"/>
                        <a:pt x="91525" y="42276"/>
                        <a:pt x="90628" y="40271"/>
                      </a:cubicBezTo>
                      <a:cubicBezTo>
                        <a:pt x="90209" y="38644"/>
                        <a:pt x="88893" y="37018"/>
                        <a:pt x="87517" y="35826"/>
                      </a:cubicBezTo>
                      <a:cubicBezTo>
                        <a:pt x="86620" y="34634"/>
                        <a:pt x="79501" y="26558"/>
                        <a:pt x="85304" y="27750"/>
                      </a:cubicBezTo>
                      <a:cubicBezTo>
                        <a:pt x="85722" y="26558"/>
                        <a:pt x="82193" y="22113"/>
                        <a:pt x="81296" y="21355"/>
                      </a:cubicBezTo>
                      <a:cubicBezTo>
                        <a:pt x="79980" y="19728"/>
                        <a:pt x="77288" y="19295"/>
                        <a:pt x="75553" y="18536"/>
                      </a:cubicBezTo>
                      <a:cubicBezTo>
                        <a:pt x="74177" y="17723"/>
                        <a:pt x="71964" y="18536"/>
                        <a:pt x="70648" y="17289"/>
                      </a:cubicBezTo>
                      <a:cubicBezTo>
                        <a:pt x="71066" y="16476"/>
                        <a:pt x="72442" y="16910"/>
                        <a:pt x="73339" y="16476"/>
                      </a:cubicBezTo>
                      <a:cubicBezTo>
                        <a:pt x="74656" y="15718"/>
                        <a:pt x="73758" y="14092"/>
                        <a:pt x="73758" y="12899"/>
                      </a:cubicBezTo>
                      <a:cubicBezTo>
                        <a:pt x="73339" y="10081"/>
                        <a:pt x="76450" y="10894"/>
                        <a:pt x="78664" y="10894"/>
                      </a:cubicBezTo>
                      <a:cubicBezTo>
                        <a:pt x="78185" y="10894"/>
                        <a:pt x="79980" y="7642"/>
                        <a:pt x="79980" y="7642"/>
                      </a:cubicBezTo>
                      <a:cubicBezTo>
                        <a:pt x="80877" y="6449"/>
                        <a:pt x="82612" y="6016"/>
                        <a:pt x="84406" y="6016"/>
                      </a:cubicBezTo>
                      <a:cubicBezTo>
                        <a:pt x="84406" y="4444"/>
                        <a:pt x="82612" y="3197"/>
                        <a:pt x="81774" y="2005"/>
                      </a:cubicBezTo>
                      <a:cubicBezTo>
                        <a:pt x="81774" y="2005"/>
                        <a:pt x="81296" y="1192"/>
                        <a:pt x="80877" y="379"/>
                      </a:cubicBezTo>
                      <a:cubicBezTo>
                        <a:pt x="80398" y="379"/>
                        <a:pt x="79980" y="0"/>
                        <a:pt x="79501" y="1626"/>
                      </a:cubicBezTo>
                      <a:cubicBezTo>
                        <a:pt x="79082" y="2818"/>
                        <a:pt x="79082" y="3197"/>
                        <a:pt x="77288" y="3631"/>
                      </a:cubicBezTo>
                      <a:cubicBezTo>
                        <a:pt x="75972" y="3631"/>
                        <a:pt x="74656" y="3197"/>
                        <a:pt x="73339" y="3631"/>
                      </a:cubicBezTo>
                      <a:cubicBezTo>
                        <a:pt x="73339" y="4823"/>
                        <a:pt x="71066" y="4444"/>
                        <a:pt x="71066" y="6449"/>
                      </a:cubicBezTo>
                      <a:cubicBezTo>
                        <a:pt x="69332" y="6449"/>
                        <a:pt x="68434" y="6016"/>
                        <a:pt x="66640" y="5203"/>
                      </a:cubicBezTo>
                      <a:lnTo>
                        <a:pt x="66221" y="5203"/>
                      </a:lnTo>
                      <a:cubicBezTo>
                        <a:pt x="66221" y="6829"/>
                        <a:pt x="65324" y="8455"/>
                        <a:pt x="65324" y="9647"/>
                      </a:cubicBezTo>
                      <a:cubicBezTo>
                        <a:pt x="65324" y="10894"/>
                        <a:pt x="64845" y="11273"/>
                        <a:pt x="64007" y="12086"/>
                      </a:cubicBezTo>
                      <a:cubicBezTo>
                        <a:pt x="63110" y="12899"/>
                        <a:pt x="62213" y="12899"/>
                        <a:pt x="61734" y="14092"/>
                      </a:cubicBezTo>
                      <a:cubicBezTo>
                        <a:pt x="58683" y="14092"/>
                        <a:pt x="55992" y="14092"/>
                        <a:pt x="52881" y="14092"/>
                      </a:cubicBezTo>
                      <a:cubicBezTo>
                        <a:pt x="51565" y="14092"/>
                        <a:pt x="49292" y="13712"/>
                        <a:pt x="48454" y="14092"/>
                      </a:cubicBezTo>
                      <a:cubicBezTo>
                        <a:pt x="47078" y="14905"/>
                        <a:pt x="47557" y="16476"/>
                        <a:pt x="46241" y="16476"/>
                      </a:cubicBezTo>
                      <a:cubicBezTo>
                        <a:pt x="45762" y="19728"/>
                        <a:pt x="43130" y="18536"/>
                        <a:pt x="40917" y="19295"/>
                      </a:cubicBezTo>
                      <a:cubicBezTo>
                        <a:pt x="39541" y="19728"/>
                        <a:pt x="38644" y="20542"/>
                        <a:pt x="37746" y="21355"/>
                      </a:cubicBezTo>
                      <a:cubicBezTo>
                        <a:pt x="36430" y="22547"/>
                        <a:pt x="36909" y="22547"/>
                        <a:pt x="36430" y="24173"/>
                      </a:cubicBezTo>
                      <a:cubicBezTo>
                        <a:pt x="35533" y="25745"/>
                        <a:pt x="35114" y="24173"/>
                        <a:pt x="33798" y="24986"/>
                      </a:cubicBezTo>
                      <a:cubicBezTo>
                        <a:pt x="32901" y="25745"/>
                        <a:pt x="34636" y="28563"/>
                        <a:pt x="35114" y="29376"/>
                      </a:cubicBezTo>
                      <a:cubicBezTo>
                        <a:pt x="36430" y="31002"/>
                        <a:pt x="36909" y="32574"/>
                        <a:pt x="36430" y="34634"/>
                      </a:cubicBezTo>
                      <a:cubicBezTo>
                        <a:pt x="36011" y="34634"/>
                        <a:pt x="35533" y="35013"/>
                        <a:pt x="35114" y="35392"/>
                      </a:cubicBezTo>
                      <a:cubicBezTo>
                        <a:pt x="37328" y="35392"/>
                        <a:pt x="37746" y="35826"/>
                        <a:pt x="37746" y="37831"/>
                      </a:cubicBezTo>
                      <a:cubicBezTo>
                        <a:pt x="37746" y="38265"/>
                        <a:pt x="36011" y="38644"/>
                        <a:pt x="36011" y="39024"/>
                      </a:cubicBezTo>
                      <a:cubicBezTo>
                        <a:pt x="35114" y="39457"/>
                        <a:pt x="34217" y="40271"/>
                        <a:pt x="33798" y="41084"/>
                      </a:cubicBezTo>
                      <a:cubicBezTo>
                        <a:pt x="33320" y="42276"/>
                        <a:pt x="31106" y="49485"/>
                        <a:pt x="33320" y="49485"/>
                      </a:cubicBezTo>
                      <a:cubicBezTo>
                        <a:pt x="33320" y="49918"/>
                        <a:pt x="33320" y="49918"/>
                        <a:pt x="33320" y="50298"/>
                      </a:cubicBezTo>
                      <a:cubicBezTo>
                        <a:pt x="33798" y="50298"/>
                        <a:pt x="34636" y="50298"/>
                        <a:pt x="35114" y="50298"/>
                      </a:cubicBezTo>
                      <a:cubicBezTo>
                        <a:pt x="35114" y="49918"/>
                        <a:pt x="35533" y="49485"/>
                        <a:pt x="35114" y="49105"/>
                      </a:cubicBezTo>
                      <a:cubicBezTo>
                        <a:pt x="36430" y="49105"/>
                        <a:pt x="37328" y="49105"/>
                        <a:pt x="38225" y="49105"/>
                      </a:cubicBezTo>
                      <a:cubicBezTo>
                        <a:pt x="38644" y="49918"/>
                        <a:pt x="38644" y="50731"/>
                        <a:pt x="38225" y="51111"/>
                      </a:cubicBezTo>
                      <a:cubicBezTo>
                        <a:pt x="37746" y="51924"/>
                        <a:pt x="36430" y="51111"/>
                        <a:pt x="36011" y="51544"/>
                      </a:cubicBezTo>
                      <a:cubicBezTo>
                        <a:pt x="35114" y="51544"/>
                        <a:pt x="35533" y="51924"/>
                        <a:pt x="34636" y="52737"/>
                      </a:cubicBezTo>
                      <a:cubicBezTo>
                        <a:pt x="33798" y="53550"/>
                        <a:pt x="33798" y="53116"/>
                        <a:pt x="32901" y="53550"/>
                      </a:cubicBezTo>
                      <a:cubicBezTo>
                        <a:pt x="32003" y="53929"/>
                        <a:pt x="32003" y="53550"/>
                        <a:pt x="31525" y="54363"/>
                      </a:cubicBezTo>
                      <a:cubicBezTo>
                        <a:pt x="31106" y="55121"/>
                        <a:pt x="30687" y="55555"/>
                        <a:pt x="30209" y="55934"/>
                      </a:cubicBezTo>
                      <a:cubicBezTo>
                        <a:pt x="28893" y="57181"/>
                        <a:pt x="27996" y="57940"/>
                        <a:pt x="26679" y="59186"/>
                      </a:cubicBezTo>
                      <a:cubicBezTo>
                        <a:pt x="25782" y="60379"/>
                        <a:pt x="24466" y="60379"/>
                        <a:pt x="23090" y="61192"/>
                      </a:cubicBezTo>
                      <a:cubicBezTo>
                        <a:pt x="20877" y="61571"/>
                        <a:pt x="21774" y="62764"/>
                        <a:pt x="20877" y="64390"/>
                      </a:cubicBezTo>
                      <a:cubicBezTo>
                        <a:pt x="20458" y="65203"/>
                        <a:pt x="18664" y="65582"/>
                        <a:pt x="17766" y="66395"/>
                      </a:cubicBezTo>
                      <a:cubicBezTo>
                        <a:pt x="16869" y="68021"/>
                        <a:pt x="16450" y="68455"/>
                        <a:pt x="14656" y="68455"/>
                      </a:cubicBezTo>
                      <a:cubicBezTo>
                        <a:pt x="14656" y="68834"/>
                        <a:pt x="14656" y="69647"/>
                        <a:pt x="14237" y="70460"/>
                      </a:cubicBezTo>
                      <a:cubicBezTo>
                        <a:pt x="12921" y="70840"/>
                        <a:pt x="12442" y="72466"/>
                        <a:pt x="11126" y="72845"/>
                      </a:cubicBezTo>
                      <a:cubicBezTo>
                        <a:pt x="11126" y="72845"/>
                        <a:pt x="11126" y="72845"/>
                        <a:pt x="11126" y="73279"/>
                      </a:cubicBezTo>
                      <a:cubicBezTo>
                        <a:pt x="9810" y="73279"/>
                        <a:pt x="6699" y="72845"/>
                        <a:pt x="6699" y="74850"/>
                      </a:cubicBezTo>
                      <a:cubicBezTo>
                        <a:pt x="8015" y="74850"/>
                        <a:pt x="8434" y="75284"/>
                        <a:pt x="8434" y="76476"/>
                      </a:cubicBezTo>
                      <a:cubicBezTo>
                        <a:pt x="8434" y="76476"/>
                        <a:pt x="5802" y="76856"/>
                        <a:pt x="5324" y="76856"/>
                      </a:cubicBezTo>
                      <a:cubicBezTo>
                        <a:pt x="4007" y="78482"/>
                        <a:pt x="5324" y="79674"/>
                        <a:pt x="7118" y="80487"/>
                      </a:cubicBezTo>
                      <a:cubicBezTo>
                        <a:pt x="7118" y="82493"/>
                        <a:pt x="6699" y="84552"/>
                        <a:pt x="6221" y="86558"/>
                      </a:cubicBezTo>
                      <a:cubicBezTo>
                        <a:pt x="5802" y="88130"/>
                        <a:pt x="6221" y="88130"/>
                        <a:pt x="4426" y="88943"/>
                      </a:cubicBezTo>
                      <a:cubicBezTo>
                        <a:pt x="2691" y="89756"/>
                        <a:pt x="1794" y="90135"/>
                        <a:pt x="478" y="91382"/>
                      </a:cubicBezTo>
                      <a:cubicBezTo>
                        <a:pt x="478" y="91761"/>
                        <a:pt x="0" y="92140"/>
                        <a:pt x="0" y="92574"/>
                      </a:cubicBezTo>
                      <a:cubicBezTo>
                        <a:pt x="1794" y="93387"/>
                        <a:pt x="3589" y="94579"/>
                        <a:pt x="3110" y="96585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18" name="Shape 2600">
                  <a:extLst>
                    <a:ext uri="{FF2B5EF4-FFF2-40B4-BE49-F238E27FC236}">
                      <a16:creationId xmlns:a16="http://schemas.microsoft.com/office/drawing/2014/main" id="{EE1EB315-3C57-2AC5-A948-31DD14C67EFD}"/>
                    </a:ext>
                  </a:extLst>
                </p:cNvPr>
                <p:cNvSpPr/>
                <p:nvPr/>
              </p:nvSpPr>
              <p:spPr>
                <a:xfrm>
                  <a:off x="6091272" y="3323230"/>
                  <a:ext cx="676330" cy="109125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9049" y="24490"/>
                      </a:moveTo>
                      <a:lnTo>
                        <a:pt x="119049" y="24490"/>
                      </a:lnTo>
                      <a:cubicBezTo>
                        <a:pt x="119049" y="23544"/>
                        <a:pt x="119628" y="22599"/>
                        <a:pt x="119958" y="21448"/>
                      </a:cubicBezTo>
                      <a:cubicBezTo>
                        <a:pt x="118099" y="21448"/>
                        <a:pt x="115950" y="21832"/>
                        <a:pt x="114710" y="20502"/>
                      </a:cubicBezTo>
                      <a:cubicBezTo>
                        <a:pt x="114132" y="19940"/>
                        <a:pt x="113512" y="18994"/>
                        <a:pt x="112272" y="18994"/>
                      </a:cubicBezTo>
                      <a:cubicBezTo>
                        <a:pt x="111983" y="18048"/>
                        <a:pt x="112603" y="15185"/>
                        <a:pt x="110454" y="15568"/>
                      </a:cubicBezTo>
                      <a:cubicBezTo>
                        <a:pt x="109834" y="13677"/>
                        <a:pt x="112603" y="11018"/>
                        <a:pt x="109834" y="9688"/>
                      </a:cubicBezTo>
                      <a:cubicBezTo>
                        <a:pt x="109214" y="9305"/>
                        <a:pt x="107355" y="9867"/>
                        <a:pt x="106157" y="9484"/>
                      </a:cubicBezTo>
                      <a:cubicBezTo>
                        <a:pt x="105206" y="9305"/>
                        <a:pt x="105206" y="8359"/>
                        <a:pt x="105206" y="7797"/>
                      </a:cubicBezTo>
                      <a:cubicBezTo>
                        <a:pt x="103677" y="7976"/>
                        <a:pt x="103388" y="7030"/>
                        <a:pt x="103057" y="6263"/>
                      </a:cubicBezTo>
                      <a:cubicBezTo>
                        <a:pt x="102768" y="5521"/>
                        <a:pt x="102148" y="5138"/>
                        <a:pt x="100909" y="4755"/>
                      </a:cubicBezTo>
                      <a:cubicBezTo>
                        <a:pt x="98760" y="3809"/>
                        <a:pt x="97851" y="3425"/>
                        <a:pt x="97561" y="1533"/>
                      </a:cubicBezTo>
                      <a:cubicBezTo>
                        <a:pt x="97561" y="383"/>
                        <a:pt x="95413" y="0"/>
                        <a:pt x="93264" y="0"/>
                      </a:cubicBezTo>
                      <a:cubicBezTo>
                        <a:pt x="93264" y="204"/>
                        <a:pt x="93553" y="383"/>
                        <a:pt x="93553" y="766"/>
                      </a:cubicBezTo>
                      <a:cubicBezTo>
                        <a:pt x="92644" y="766"/>
                        <a:pt x="91404" y="562"/>
                        <a:pt x="91404" y="1150"/>
                      </a:cubicBezTo>
                      <a:cubicBezTo>
                        <a:pt x="91404" y="1891"/>
                        <a:pt x="90785" y="1329"/>
                        <a:pt x="90165" y="1712"/>
                      </a:cubicBezTo>
                      <a:cubicBezTo>
                        <a:pt x="88966" y="2479"/>
                        <a:pt x="90495" y="3988"/>
                        <a:pt x="88636" y="4755"/>
                      </a:cubicBezTo>
                      <a:cubicBezTo>
                        <a:pt x="86818" y="5138"/>
                        <a:pt x="80991" y="5138"/>
                        <a:pt x="80991" y="3604"/>
                      </a:cubicBezTo>
                      <a:cubicBezTo>
                        <a:pt x="79752" y="3425"/>
                        <a:pt x="78223" y="3425"/>
                        <a:pt x="77603" y="2863"/>
                      </a:cubicBezTo>
                      <a:cubicBezTo>
                        <a:pt x="76983" y="3425"/>
                        <a:pt x="76363" y="3809"/>
                        <a:pt x="75785" y="3988"/>
                      </a:cubicBezTo>
                      <a:cubicBezTo>
                        <a:pt x="74834" y="3988"/>
                        <a:pt x="73305" y="3809"/>
                        <a:pt x="73016" y="4550"/>
                      </a:cubicBezTo>
                      <a:cubicBezTo>
                        <a:pt x="73016" y="4933"/>
                        <a:pt x="73305" y="5700"/>
                        <a:pt x="72396" y="5879"/>
                      </a:cubicBezTo>
                      <a:cubicBezTo>
                        <a:pt x="71776" y="6084"/>
                        <a:pt x="70867" y="5700"/>
                        <a:pt x="70247" y="5879"/>
                      </a:cubicBezTo>
                      <a:cubicBezTo>
                        <a:pt x="69338" y="6263"/>
                        <a:pt x="69917" y="7209"/>
                        <a:pt x="69049" y="7592"/>
                      </a:cubicBezTo>
                      <a:cubicBezTo>
                        <a:pt x="68140" y="7797"/>
                        <a:pt x="68429" y="6646"/>
                        <a:pt x="67520" y="6467"/>
                      </a:cubicBezTo>
                      <a:cubicBezTo>
                        <a:pt x="66611" y="6263"/>
                        <a:pt x="65661" y="6646"/>
                        <a:pt x="64752" y="6467"/>
                      </a:cubicBezTo>
                      <a:cubicBezTo>
                        <a:pt x="64462" y="5521"/>
                        <a:pt x="61694" y="6263"/>
                        <a:pt x="60454" y="6263"/>
                      </a:cubicBezTo>
                      <a:cubicBezTo>
                        <a:pt x="60743" y="4371"/>
                        <a:pt x="49421" y="5317"/>
                        <a:pt x="47892" y="5138"/>
                      </a:cubicBezTo>
                      <a:cubicBezTo>
                        <a:pt x="48181" y="2658"/>
                        <a:pt x="41735" y="4371"/>
                        <a:pt x="43884" y="5317"/>
                      </a:cubicBezTo>
                      <a:cubicBezTo>
                        <a:pt x="45743" y="6084"/>
                        <a:pt x="47892" y="6467"/>
                        <a:pt x="45413" y="7797"/>
                      </a:cubicBezTo>
                      <a:cubicBezTo>
                        <a:pt x="43264" y="8922"/>
                        <a:pt x="41446" y="9688"/>
                        <a:pt x="44214" y="11197"/>
                      </a:cubicBezTo>
                      <a:cubicBezTo>
                        <a:pt x="45413" y="11785"/>
                        <a:pt x="46942" y="10455"/>
                        <a:pt x="48471" y="10839"/>
                      </a:cubicBezTo>
                      <a:cubicBezTo>
                        <a:pt x="49710" y="11197"/>
                        <a:pt x="50619" y="12526"/>
                        <a:pt x="51570" y="11197"/>
                      </a:cubicBezTo>
                      <a:cubicBezTo>
                        <a:pt x="52479" y="11401"/>
                        <a:pt x="53388" y="12168"/>
                        <a:pt x="53388" y="12731"/>
                      </a:cubicBezTo>
                      <a:cubicBezTo>
                        <a:pt x="55867" y="12731"/>
                        <a:pt x="58305" y="15568"/>
                        <a:pt x="58636" y="16719"/>
                      </a:cubicBezTo>
                      <a:cubicBezTo>
                        <a:pt x="58925" y="19556"/>
                        <a:pt x="56157" y="19556"/>
                        <a:pt x="52479" y="19735"/>
                      </a:cubicBezTo>
                      <a:cubicBezTo>
                        <a:pt x="52809" y="20502"/>
                        <a:pt x="51859" y="20502"/>
                        <a:pt x="51239" y="20886"/>
                      </a:cubicBezTo>
                      <a:cubicBezTo>
                        <a:pt x="50330" y="21448"/>
                        <a:pt x="50330" y="22011"/>
                        <a:pt x="50330" y="22778"/>
                      </a:cubicBezTo>
                      <a:cubicBezTo>
                        <a:pt x="50041" y="23365"/>
                        <a:pt x="49090" y="23749"/>
                        <a:pt x="48181" y="24107"/>
                      </a:cubicBezTo>
                      <a:cubicBezTo>
                        <a:pt x="47272" y="24695"/>
                        <a:pt x="47561" y="25232"/>
                        <a:pt x="47272" y="25794"/>
                      </a:cubicBezTo>
                      <a:cubicBezTo>
                        <a:pt x="47272" y="26740"/>
                        <a:pt x="45743" y="26740"/>
                        <a:pt x="44793" y="27123"/>
                      </a:cubicBezTo>
                      <a:cubicBezTo>
                        <a:pt x="43595" y="27507"/>
                        <a:pt x="43884" y="27686"/>
                        <a:pt x="42975" y="28453"/>
                      </a:cubicBezTo>
                      <a:cubicBezTo>
                        <a:pt x="42066" y="29220"/>
                        <a:pt x="38677" y="28836"/>
                        <a:pt x="38677" y="30166"/>
                      </a:cubicBezTo>
                      <a:cubicBezTo>
                        <a:pt x="37768" y="30345"/>
                        <a:pt x="37148" y="29782"/>
                        <a:pt x="36198" y="29782"/>
                      </a:cubicBezTo>
                      <a:cubicBezTo>
                        <a:pt x="35289" y="29603"/>
                        <a:pt x="35000" y="29987"/>
                        <a:pt x="34380" y="30166"/>
                      </a:cubicBezTo>
                      <a:cubicBezTo>
                        <a:pt x="32520" y="30345"/>
                        <a:pt x="30991" y="30345"/>
                        <a:pt x="29173" y="30345"/>
                      </a:cubicBezTo>
                      <a:cubicBezTo>
                        <a:pt x="29173" y="31495"/>
                        <a:pt x="29173" y="32620"/>
                        <a:pt x="29173" y="33770"/>
                      </a:cubicBezTo>
                      <a:cubicBezTo>
                        <a:pt x="28223" y="33770"/>
                        <a:pt x="27603" y="33770"/>
                        <a:pt x="27024" y="33770"/>
                      </a:cubicBezTo>
                      <a:cubicBezTo>
                        <a:pt x="26694" y="34154"/>
                        <a:pt x="24545" y="35662"/>
                        <a:pt x="26074" y="36046"/>
                      </a:cubicBezTo>
                      <a:cubicBezTo>
                        <a:pt x="26074" y="36429"/>
                        <a:pt x="26074" y="36991"/>
                        <a:pt x="26074" y="37375"/>
                      </a:cubicBezTo>
                      <a:cubicBezTo>
                        <a:pt x="24876" y="37579"/>
                        <a:pt x="23925" y="36812"/>
                        <a:pt x="22396" y="36991"/>
                      </a:cubicBezTo>
                      <a:cubicBezTo>
                        <a:pt x="22396" y="37579"/>
                        <a:pt x="22396" y="38321"/>
                        <a:pt x="22396" y="39088"/>
                      </a:cubicBezTo>
                      <a:cubicBezTo>
                        <a:pt x="21198" y="39471"/>
                        <a:pt x="19958" y="39088"/>
                        <a:pt x="19958" y="40034"/>
                      </a:cubicBezTo>
                      <a:cubicBezTo>
                        <a:pt x="19958" y="40801"/>
                        <a:pt x="20578" y="41542"/>
                        <a:pt x="20867" y="42130"/>
                      </a:cubicBezTo>
                      <a:cubicBezTo>
                        <a:pt x="21198" y="43638"/>
                        <a:pt x="19958" y="44789"/>
                        <a:pt x="17479" y="44584"/>
                      </a:cubicBezTo>
                      <a:cubicBezTo>
                        <a:pt x="17190" y="46118"/>
                        <a:pt x="17190" y="50489"/>
                        <a:pt x="14132" y="52177"/>
                      </a:cubicBezTo>
                      <a:cubicBezTo>
                        <a:pt x="14752" y="52381"/>
                        <a:pt x="15330" y="52765"/>
                        <a:pt x="14752" y="53711"/>
                      </a:cubicBezTo>
                      <a:cubicBezTo>
                        <a:pt x="14421" y="54273"/>
                        <a:pt x="13512" y="54452"/>
                        <a:pt x="12272" y="54657"/>
                      </a:cubicBezTo>
                      <a:cubicBezTo>
                        <a:pt x="11363" y="54657"/>
                        <a:pt x="10743" y="55602"/>
                        <a:pt x="9504" y="55602"/>
                      </a:cubicBezTo>
                      <a:cubicBezTo>
                        <a:pt x="9834" y="54835"/>
                        <a:pt x="8925" y="54657"/>
                        <a:pt x="7975" y="54835"/>
                      </a:cubicBezTo>
                      <a:cubicBezTo>
                        <a:pt x="7975" y="55423"/>
                        <a:pt x="8305" y="55781"/>
                        <a:pt x="8305" y="56369"/>
                      </a:cubicBezTo>
                      <a:cubicBezTo>
                        <a:pt x="8595" y="57111"/>
                        <a:pt x="7975" y="57878"/>
                        <a:pt x="8595" y="58466"/>
                      </a:cubicBezTo>
                      <a:cubicBezTo>
                        <a:pt x="9214" y="59412"/>
                        <a:pt x="10743" y="59028"/>
                        <a:pt x="11652" y="59769"/>
                      </a:cubicBezTo>
                      <a:cubicBezTo>
                        <a:pt x="13801" y="61866"/>
                        <a:pt x="9834" y="63757"/>
                        <a:pt x="9834" y="65675"/>
                      </a:cubicBezTo>
                      <a:cubicBezTo>
                        <a:pt x="10743" y="65854"/>
                        <a:pt x="11652" y="65291"/>
                        <a:pt x="12892" y="65291"/>
                      </a:cubicBezTo>
                      <a:cubicBezTo>
                        <a:pt x="12892" y="66237"/>
                        <a:pt x="12603" y="67004"/>
                        <a:pt x="12603" y="67746"/>
                      </a:cubicBezTo>
                      <a:cubicBezTo>
                        <a:pt x="12603" y="68512"/>
                        <a:pt x="12892" y="69279"/>
                        <a:pt x="11983" y="70225"/>
                      </a:cubicBezTo>
                      <a:cubicBezTo>
                        <a:pt x="11652" y="70609"/>
                        <a:pt x="7975" y="71938"/>
                        <a:pt x="7685" y="71171"/>
                      </a:cubicBezTo>
                      <a:cubicBezTo>
                        <a:pt x="7975" y="71734"/>
                        <a:pt x="7066" y="71938"/>
                        <a:pt x="6735" y="72501"/>
                      </a:cubicBezTo>
                      <a:cubicBezTo>
                        <a:pt x="6446" y="72884"/>
                        <a:pt x="6446" y="73446"/>
                        <a:pt x="6735" y="74009"/>
                      </a:cubicBezTo>
                      <a:cubicBezTo>
                        <a:pt x="7066" y="74009"/>
                        <a:pt x="7685" y="73830"/>
                        <a:pt x="7975" y="73651"/>
                      </a:cubicBezTo>
                      <a:cubicBezTo>
                        <a:pt x="9834" y="74213"/>
                        <a:pt x="10743" y="74392"/>
                        <a:pt x="10454" y="75722"/>
                      </a:cubicBezTo>
                      <a:cubicBezTo>
                        <a:pt x="10454" y="77435"/>
                        <a:pt x="10123" y="77435"/>
                        <a:pt x="7685" y="77613"/>
                      </a:cubicBezTo>
                      <a:cubicBezTo>
                        <a:pt x="7355" y="78201"/>
                        <a:pt x="8595" y="78585"/>
                        <a:pt x="8305" y="79147"/>
                      </a:cubicBezTo>
                      <a:cubicBezTo>
                        <a:pt x="7685" y="79914"/>
                        <a:pt x="6446" y="79914"/>
                        <a:pt x="7355" y="80656"/>
                      </a:cubicBezTo>
                      <a:cubicBezTo>
                        <a:pt x="8595" y="80272"/>
                        <a:pt x="9504" y="79326"/>
                        <a:pt x="11074" y="79914"/>
                      </a:cubicBezTo>
                      <a:cubicBezTo>
                        <a:pt x="12272" y="80477"/>
                        <a:pt x="11983" y="81602"/>
                        <a:pt x="13512" y="81806"/>
                      </a:cubicBezTo>
                      <a:cubicBezTo>
                        <a:pt x="13512" y="83314"/>
                        <a:pt x="13512" y="83877"/>
                        <a:pt x="15661" y="83877"/>
                      </a:cubicBezTo>
                      <a:cubicBezTo>
                        <a:pt x="15661" y="84260"/>
                        <a:pt x="15950" y="84465"/>
                        <a:pt x="15950" y="84848"/>
                      </a:cubicBezTo>
                      <a:cubicBezTo>
                        <a:pt x="17479" y="84848"/>
                        <a:pt x="19958" y="84848"/>
                        <a:pt x="20578" y="85794"/>
                      </a:cubicBezTo>
                      <a:cubicBezTo>
                        <a:pt x="20867" y="86561"/>
                        <a:pt x="19049" y="86919"/>
                        <a:pt x="19338" y="87686"/>
                      </a:cubicBezTo>
                      <a:cubicBezTo>
                        <a:pt x="19628" y="87686"/>
                        <a:pt x="19958" y="87865"/>
                        <a:pt x="20247" y="87865"/>
                      </a:cubicBezTo>
                      <a:cubicBezTo>
                        <a:pt x="19628" y="88248"/>
                        <a:pt x="19049" y="88453"/>
                        <a:pt x="19049" y="89015"/>
                      </a:cubicBezTo>
                      <a:cubicBezTo>
                        <a:pt x="18719" y="89194"/>
                        <a:pt x="18719" y="89015"/>
                        <a:pt x="18429" y="89399"/>
                      </a:cubicBezTo>
                      <a:cubicBezTo>
                        <a:pt x="17809" y="89578"/>
                        <a:pt x="17190" y="89578"/>
                        <a:pt x="16900" y="89961"/>
                      </a:cubicBezTo>
                      <a:cubicBezTo>
                        <a:pt x="15661" y="90140"/>
                        <a:pt x="14132" y="89961"/>
                        <a:pt x="13181" y="89782"/>
                      </a:cubicBezTo>
                      <a:cubicBezTo>
                        <a:pt x="11983" y="89578"/>
                        <a:pt x="11652" y="88632"/>
                        <a:pt x="10743" y="88248"/>
                      </a:cubicBezTo>
                      <a:cubicBezTo>
                        <a:pt x="9504" y="87686"/>
                        <a:pt x="6446" y="90728"/>
                        <a:pt x="4628" y="90524"/>
                      </a:cubicBezTo>
                      <a:cubicBezTo>
                        <a:pt x="4628" y="90728"/>
                        <a:pt x="4628" y="90728"/>
                        <a:pt x="4628" y="90907"/>
                      </a:cubicBezTo>
                      <a:cubicBezTo>
                        <a:pt x="2768" y="91112"/>
                        <a:pt x="4628" y="92824"/>
                        <a:pt x="2768" y="93003"/>
                      </a:cubicBezTo>
                      <a:cubicBezTo>
                        <a:pt x="1239" y="93182"/>
                        <a:pt x="1859" y="95458"/>
                        <a:pt x="2479" y="96046"/>
                      </a:cubicBezTo>
                      <a:cubicBezTo>
                        <a:pt x="3057" y="96608"/>
                        <a:pt x="6157" y="97375"/>
                        <a:pt x="3677" y="98321"/>
                      </a:cubicBezTo>
                      <a:cubicBezTo>
                        <a:pt x="2148" y="98883"/>
                        <a:pt x="0" y="98500"/>
                        <a:pt x="619" y="99829"/>
                      </a:cubicBezTo>
                      <a:cubicBezTo>
                        <a:pt x="619" y="99829"/>
                        <a:pt x="619" y="100417"/>
                        <a:pt x="619" y="100979"/>
                      </a:cubicBezTo>
                      <a:cubicBezTo>
                        <a:pt x="909" y="100979"/>
                        <a:pt x="1239" y="100979"/>
                        <a:pt x="1528" y="101158"/>
                      </a:cubicBezTo>
                      <a:cubicBezTo>
                        <a:pt x="2148" y="101363"/>
                        <a:pt x="2479" y="101925"/>
                        <a:pt x="3057" y="102104"/>
                      </a:cubicBezTo>
                      <a:cubicBezTo>
                        <a:pt x="3677" y="102692"/>
                        <a:pt x="5537" y="103050"/>
                        <a:pt x="6446" y="102488"/>
                      </a:cubicBezTo>
                      <a:cubicBezTo>
                        <a:pt x="8595" y="101158"/>
                        <a:pt x="12272" y="105351"/>
                        <a:pt x="13181" y="106092"/>
                      </a:cubicBezTo>
                      <a:cubicBezTo>
                        <a:pt x="14132" y="107064"/>
                        <a:pt x="14421" y="108189"/>
                        <a:pt x="15041" y="109135"/>
                      </a:cubicBezTo>
                      <a:cubicBezTo>
                        <a:pt x="15661" y="110080"/>
                        <a:pt x="14132" y="110464"/>
                        <a:pt x="14421" y="111410"/>
                      </a:cubicBezTo>
                      <a:cubicBezTo>
                        <a:pt x="15950" y="111793"/>
                        <a:pt x="17190" y="110643"/>
                        <a:pt x="18719" y="110847"/>
                      </a:cubicBezTo>
                      <a:cubicBezTo>
                        <a:pt x="18719" y="111231"/>
                        <a:pt x="18719" y="111614"/>
                        <a:pt x="18719" y="111998"/>
                      </a:cubicBezTo>
                      <a:cubicBezTo>
                        <a:pt x="19958" y="112177"/>
                        <a:pt x="19958" y="111614"/>
                        <a:pt x="20867" y="111614"/>
                      </a:cubicBezTo>
                      <a:cubicBezTo>
                        <a:pt x="20867" y="111793"/>
                        <a:pt x="20867" y="111793"/>
                        <a:pt x="20867" y="111793"/>
                      </a:cubicBezTo>
                      <a:cubicBezTo>
                        <a:pt x="21818" y="112381"/>
                        <a:pt x="19958" y="113123"/>
                        <a:pt x="21198" y="114069"/>
                      </a:cubicBezTo>
                      <a:cubicBezTo>
                        <a:pt x="22396" y="114835"/>
                        <a:pt x="22107" y="115960"/>
                        <a:pt x="22107" y="116932"/>
                      </a:cubicBezTo>
                      <a:cubicBezTo>
                        <a:pt x="22107" y="119974"/>
                        <a:pt x="24256" y="117878"/>
                        <a:pt x="27314" y="117673"/>
                      </a:cubicBezTo>
                      <a:cubicBezTo>
                        <a:pt x="28553" y="117494"/>
                        <a:pt x="29462" y="118440"/>
                        <a:pt x="30702" y="118261"/>
                      </a:cubicBezTo>
                      <a:lnTo>
                        <a:pt x="30991" y="118261"/>
                      </a:lnTo>
                      <a:cubicBezTo>
                        <a:pt x="30991" y="117878"/>
                        <a:pt x="30991" y="117494"/>
                        <a:pt x="30991" y="117494"/>
                      </a:cubicBezTo>
                      <a:cubicBezTo>
                        <a:pt x="30991" y="115960"/>
                        <a:pt x="32520" y="115398"/>
                        <a:pt x="33760" y="114273"/>
                      </a:cubicBezTo>
                      <a:cubicBezTo>
                        <a:pt x="35289" y="113123"/>
                        <a:pt x="35289" y="111614"/>
                        <a:pt x="35619" y="110285"/>
                      </a:cubicBezTo>
                      <a:cubicBezTo>
                        <a:pt x="36818" y="110080"/>
                        <a:pt x="37438" y="109518"/>
                        <a:pt x="38347" y="108956"/>
                      </a:cubicBezTo>
                      <a:cubicBezTo>
                        <a:pt x="38966" y="108751"/>
                        <a:pt x="39297" y="108572"/>
                        <a:pt x="39876" y="108368"/>
                      </a:cubicBezTo>
                      <a:cubicBezTo>
                        <a:pt x="40495" y="108189"/>
                        <a:pt x="41446" y="108572"/>
                        <a:pt x="42066" y="108368"/>
                      </a:cubicBezTo>
                      <a:cubicBezTo>
                        <a:pt x="44504" y="107626"/>
                        <a:pt x="44504" y="105530"/>
                        <a:pt x="46363" y="104584"/>
                      </a:cubicBezTo>
                      <a:cubicBezTo>
                        <a:pt x="47272" y="104584"/>
                        <a:pt x="47892" y="104380"/>
                        <a:pt x="48801" y="104380"/>
                      </a:cubicBezTo>
                      <a:cubicBezTo>
                        <a:pt x="49090" y="103050"/>
                        <a:pt x="48801" y="102692"/>
                        <a:pt x="46942" y="101925"/>
                      </a:cubicBezTo>
                      <a:cubicBezTo>
                        <a:pt x="48181" y="101746"/>
                        <a:pt x="49421" y="101746"/>
                        <a:pt x="50619" y="101746"/>
                      </a:cubicBezTo>
                      <a:cubicBezTo>
                        <a:pt x="50950" y="100417"/>
                        <a:pt x="52809" y="100979"/>
                        <a:pt x="53719" y="100417"/>
                      </a:cubicBezTo>
                      <a:cubicBezTo>
                        <a:pt x="54958" y="99829"/>
                        <a:pt x="54958" y="98321"/>
                        <a:pt x="54628" y="97554"/>
                      </a:cubicBezTo>
                      <a:cubicBezTo>
                        <a:pt x="55537" y="97554"/>
                        <a:pt x="56157" y="97554"/>
                        <a:pt x="56776" y="97554"/>
                      </a:cubicBezTo>
                      <a:cubicBezTo>
                        <a:pt x="57396" y="95100"/>
                        <a:pt x="55867" y="93003"/>
                        <a:pt x="55867" y="90728"/>
                      </a:cubicBezTo>
                      <a:cubicBezTo>
                        <a:pt x="55867" y="89782"/>
                        <a:pt x="56487" y="88632"/>
                        <a:pt x="55537" y="87865"/>
                      </a:cubicBezTo>
                      <a:cubicBezTo>
                        <a:pt x="55247" y="87123"/>
                        <a:pt x="53719" y="86919"/>
                        <a:pt x="53388" y="86178"/>
                      </a:cubicBezTo>
                      <a:cubicBezTo>
                        <a:pt x="53099" y="86178"/>
                        <a:pt x="52190" y="85973"/>
                        <a:pt x="51570" y="85973"/>
                      </a:cubicBezTo>
                      <a:cubicBezTo>
                        <a:pt x="51570" y="84260"/>
                        <a:pt x="54338" y="82752"/>
                        <a:pt x="53388" y="81039"/>
                      </a:cubicBezTo>
                      <a:cubicBezTo>
                        <a:pt x="52809" y="79914"/>
                        <a:pt x="50330" y="80656"/>
                        <a:pt x="50330" y="79326"/>
                      </a:cubicBezTo>
                      <a:cubicBezTo>
                        <a:pt x="49421" y="79326"/>
                        <a:pt x="48471" y="79326"/>
                        <a:pt x="47892" y="79326"/>
                      </a:cubicBezTo>
                      <a:cubicBezTo>
                        <a:pt x="46363" y="77818"/>
                        <a:pt x="48471" y="76489"/>
                        <a:pt x="48471" y="74955"/>
                      </a:cubicBezTo>
                      <a:cubicBezTo>
                        <a:pt x="49710" y="74955"/>
                        <a:pt x="52190" y="74597"/>
                        <a:pt x="51859" y="75926"/>
                      </a:cubicBezTo>
                      <a:cubicBezTo>
                        <a:pt x="55247" y="75926"/>
                        <a:pt x="57396" y="76284"/>
                        <a:pt x="60165" y="77435"/>
                      </a:cubicBezTo>
                      <a:cubicBezTo>
                        <a:pt x="60165" y="78380"/>
                        <a:pt x="60165" y="80093"/>
                        <a:pt x="62603" y="79710"/>
                      </a:cubicBezTo>
                      <a:cubicBezTo>
                        <a:pt x="62314" y="77997"/>
                        <a:pt x="67231" y="78585"/>
                        <a:pt x="68760" y="78968"/>
                      </a:cubicBezTo>
                      <a:cubicBezTo>
                        <a:pt x="68760" y="79531"/>
                        <a:pt x="68760" y="80272"/>
                        <a:pt x="68760" y="80860"/>
                      </a:cubicBezTo>
                      <a:cubicBezTo>
                        <a:pt x="70247" y="81039"/>
                        <a:pt x="70867" y="80272"/>
                        <a:pt x="71776" y="79914"/>
                      </a:cubicBezTo>
                      <a:cubicBezTo>
                        <a:pt x="71776" y="78968"/>
                        <a:pt x="72396" y="77818"/>
                        <a:pt x="71446" y="77051"/>
                      </a:cubicBezTo>
                      <a:cubicBezTo>
                        <a:pt x="71446" y="76872"/>
                        <a:pt x="67520" y="77051"/>
                        <a:pt x="67231" y="77051"/>
                      </a:cubicBezTo>
                      <a:cubicBezTo>
                        <a:pt x="65991" y="76872"/>
                        <a:pt x="63512" y="76668"/>
                        <a:pt x="63223" y="75722"/>
                      </a:cubicBezTo>
                      <a:cubicBezTo>
                        <a:pt x="63223" y="74776"/>
                        <a:pt x="63512" y="73830"/>
                        <a:pt x="63842" y="73063"/>
                      </a:cubicBezTo>
                      <a:cubicBezTo>
                        <a:pt x="64132" y="71350"/>
                        <a:pt x="65661" y="69458"/>
                        <a:pt x="63842" y="67950"/>
                      </a:cubicBezTo>
                      <a:cubicBezTo>
                        <a:pt x="63512" y="67567"/>
                        <a:pt x="62314" y="67746"/>
                        <a:pt x="62314" y="67183"/>
                      </a:cubicBezTo>
                      <a:cubicBezTo>
                        <a:pt x="61983" y="66416"/>
                        <a:pt x="62314" y="65854"/>
                        <a:pt x="62314" y="65087"/>
                      </a:cubicBezTo>
                      <a:cubicBezTo>
                        <a:pt x="61983" y="63195"/>
                        <a:pt x="62314" y="61099"/>
                        <a:pt x="62603" y="59207"/>
                      </a:cubicBezTo>
                      <a:cubicBezTo>
                        <a:pt x="62933" y="59207"/>
                        <a:pt x="63512" y="59207"/>
                        <a:pt x="64132" y="59412"/>
                      </a:cubicBezTo>
                      <a:cubicBezTo>
                        <a:pt x="64132" y="60153"/>
                        <a:pt x="64752" y="60920"/>
                        <a:pt x="66280" y="60741"/>
                      </a:cubicBezTo>
                      <a:cubicBezTo>
                        <a:pt x="66900" y="60536"/>
                        <a:pt x="67520" y="59590"/>
                        <a:pt x="68140" y="59207"/>
                      </a:cubicBezTo>
                      <a:cubicBezTo>
                        <a:pt x="69338" y="57699"/>
                        <a:pt x="70247" y="56165"/>
                        <a:pt x="70247" y="54452"/>
                      </a:cubicBezTo>
                      <a:cubicBezTo>
                        <a:pt x="73305" y="54273"/>
                        <a:pt x="76694" y="54657"/>
                        <a:pt x="79752" y="54657"/>
                      </a:cubicBezTo>
                      <a:cubicBezTo>
                        <a:pt x="80661" y="54657"/>
                        <a:pt x="82520" y="54452"/>
                        <a:pt x="83429" y="55040"/>
                      </a:cubicBezTo>
                      <a:cubicBezTo>
                        <a:pt x="84338" y="55602"/>
                        <a:pt x="85289" y="55423"/>
                        <a:pt x="86487" y="55423"/>
                      </a:cubicBezTo>
                      <a:cubicBezTo>
                        <a:pt x="86818" y="54835"/>
                        <a:pt x="87438" y="54273"/>
                        <a:pt x="87727" y="53506"/>
                      </a:cubicBezTo>
                      <a:cubicBezTo>
                        <a:pt x="88057" y="52944"/>
                        <a:pt x="87438" y="52177"/>
                        <a:pt x="88057" y="51819"/>
                      </a:cubicBezTo>
                      <a:cubicBezTo>
                        <a:pt x="88966" y="50847"/>
                        <a:pt x="91735" y="51231"/>
                        <a:pt x="93264" y="51231"/>
                      </a:cubicBezTo>
                      <a:cubicBezTo>
                        <a:pt x="93553" y="50489"/>
                        <a:pt x="92024" y="50106"/>
                        <a:pt x="92024" y="49339"/>
                      </a:cubicBezTo>
                      <a:cubicBezTo>
                        <a:pt x="91735" y="48393"/>
                        <a:pt x="92024" y="47064"/>
                        <a:pt x="92933" y="46297"/>
                      </a:cubicBezTo>
                      <a:cubicBezTo>
                        <a:pt x="93553" y="45734"/>
                        <a:pt x="95082" y="45556"/>
                        <a:pt x="95082" y="45172"/>
                      </a:cubicBezTo>
                      <a:cubicBezTo>
                        <a:pt x="95413" y="44584"/>
                        <a:pt x="94793" y="44022"/>
                        <a:pt x="95702" y="43843"/>
                      </a:cubicBezTo>
                      <a:cubicBezTo>
                        <a:pt x="96322" y="42309"/>
                        <a:pt x="97561" y="41925"/>
                        <a:pt x="99710" y="41184"/>
                      </a:cubicBezTo>
                      <a:cubicBezTo>
                        <a:pt x="98760" y="40034"/>
                        <a:pt x="96611" y="39471"/>
                        <a:pt x="97851" y="37963"/>
                      </a:cubicBezTo>
                      <a:cubicBezTo>
                        <a:pt x="98471" y="37196"/>
                        <a:pt x="99380" y="37758"/>
                        <a:pt x="99380" y="36812"/>
                      </a:cubicBezTo>
                      <a:cubicBezTo>
                        <a:pt x="99380" y="36046"/>
                        <a:pt x="101239" y="35279"/>
                        <a:pt x="102148" y="35100"/>
                      </a:cubicBezTo>
                      <a:cubicBezTo>
                        <a:pt x="103677" y="34333"/>
                        <a:pt x="106446" y="32824"/>
                        <a:pt x="108305" y="32620"/>
                      </a:cubicBezTo>
                      <a:cubicBezTo>
                        <a:pt x="111983" y="32057"/>
                        <a:pt x="111652" y="31316"/>
                        <a:pt x="111652" y="29399"/>
                      </a:cubicBezTo>
                      <a:cubicBezTo>
                        <a:pt x="111363" y="29220"/>
                        <a:pt x="111033" y="29220"/>
                        <a:pt x="111033" y="29220"/>
                      </a:cubicBezTo>
                      <a:cubicBezTo>
                        <a:pt x="111652" y="29220"/>
                        <a:pt x="111983" y="29220"/>
                        <a:pt x="112603" y="29220"/>
                      </a:cubicBezTo>
                      <a:cubicBezTo>
                        <a:pt x="113181" y="28069"/>
                        <a:pt x="114132" y="27123"/>
                        <a:pt x="115661" y="26357"/>
                      </a:cubicBezTo>
                      <a:cubicBezTo>
                        <a:pt x="116570" y="25615"/>
                        <a:pt x="119049" y="25794"/>
                        <a:pt x="119049" y="24490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19" name="Shape 2601">
                  <a:extLst>
                    <a:ext uri="{FF2B5EF4-FFF2-40B4-BE49-F238E27FC236}">
                      <a16:creationId xmlns:a16="http://schemas.microsoft.com/office/drawing/2014/main" id="{8B8D39B1-002E-B4E2-EA7B-7713FC6A4AF8}"/>
                    </a:ext>
                  </a:extLst>
                </p:cNvPr>
                <p:cNvSpPr/>
                <p:nvPr/>
              </p:nvSpPr>
              <p:spPr>
                <a:xfrm>
                  <a:off x="5465230" y="1717115"/>
                  <a:ext cx="517254" cy="50767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709" y="36703"/>
                      </a:moveTo>
                      <a:lnTo>
                        <a:pt x="104709" y="36703"/>
                      </a:lnTo>
                      <a:cubicBezTo>
                        <a:pt x="103520" y="36703"/>
                        <a:pt x="103520" y="36703"/>
                        <a:pt x="102710" y="35494"/>
                      </a:cubicBezTo>
                      <a:cubicBezTo>
                        <a:pt x="101900" y="34670"/>
                        <a:pt x="101900" y="34285"/>
                        <a:pt x="100711" y="33846"/>
                      </a:cubicBezTo>
                      <a:cubicBezTo>
                        <a:pt x="99900" y="33846"/>
                        <a:pt x="98280" y="34285"/>
                        <a:pt x="97901" y="34670"/>
                      </a:cubicBezTo>
                      <a:cubicBezTo>
                        <a:pt x="97901" y="33846"/>
                        <a:pt x="98280" y="32252"/>
                        <a:pt x="99522" y="32637"/>
                      </a:cubicBezTo>
                      <a:cubicBezTo>
                        <a:pt x="100333" y="30219"/>
                        <a:pt x="103142" y="20824"/>
                        <a:pt x="97469" y="23681"/>
                      </a:cubicBezTo>
                      <a:cubicBezTo>
                        <a:pt x="97091" y="24065"/>
                        <a:pt x="96713" y="24505"/>
                        <a:pt x="96280" y="24890"/>
                      </a:cubicBezTo>
                      <a:cubicBezTo>
                        <a:pt x="95902" y="24890"/>
                        <a:pt x="95092" y="24505"/>
                        <a:pt x="94660" y="24890"/>
                      </a:cubicBezTo>
                      <a:cubicBezTo>
                        <a:pt x="93903" y="25329"/>
                        <a:pt x="93903" y="26538"/>
                        <a:pt x="92660" y="26538"/>
                      </a:cubicBezTo>
                      <a:cubicBezTo>
                        <a:pt x="91904" y="26923"/>
                        <a:pt x="90661" y="26098"/>
                        <a:pt x="89851" y="26098"/>
                      </a:cubicBezTo>
                      <a:cubicBezTo>
                        <a:pt x="88662" y="25714"/>
                        <a:pt x="87474" y="26098"/>
                        <a:pt x="86663" y="25714"/>
                      </a:cubicBezTo>
                      <a:cubicBezTo>
                        <a:pt x="86663" y="24505"/>
                        <a:pt x="86663" y="23241"/>
                        <a:pt x="86663" y="22032"/>
                      </a:cubicBezTo>
                      <a:cubicBezTo>
                        <a:pt x="86285" y="20824"/>
                        <a:pt x="85042" y="19175"/>
                        <a:pt x="84232" y="18351"/>
                      </a:cubicBezTo>
                      <a:cubicBezTo>
                        <a:pt x="83475" y="17142"/>
                        <a:pt x="81422" y="16703"/>
                        <a:pt x="80666" y="15934"/>
                      </a:cubicBezTo>
                      <a:cubicBezTo>
                        <a:pt x="80234" y="14670"/>
                        <a:pt x="80666" y="13076"/>
                        <a:pt x="80666" y="11813"/>
                      </a:cubicBezTo>
                      <a:cubicBezTo>
                        <a:pt x="78613" y="11428"/>
                        <a:pt x="76614" y="13461"/>
                        <a:pt x="75047" y="13901"/>
                      </a:cubicBezTo>
                      <a:cubicBezTo>
                        <a:pt x="73048" y="14670"/>
                        <a:pt x="70616" y="15494"/>
                        <a:pt x="68185" y="15494"/>
                      </a:cubicBezTo>
                      <a:cubicBezTo>
                        <a:pt x="65808" y="15934"/>
                        <a:pt x="63376" y="15494"/>
                        <a:pt x="61809" y="13461"/>
                      </a:cubicBezTo>
                      <a:cubicBezTo>
                        <a:pt x="60999" y="12252"/>
                        <a:pt x="60999" y="11813"/>
                        <a:pt x="59810" y="11428"/>
                      </a:cubicBezTo>
                      <a:cubicBezTo>
                        <a:pt x="58568" y="11428"/>
                        <a:pt x="57001" y="11813"/>
                        <a:pt x="55758" y="11428"/>
                      </a:cubicBezTo>
                      <a:cubicBezTo>
                        <a:pt x="55380" y="10219"/>
                        <a:pt x="53759" y="9395"/>
                        <a:pt x="53381" y="8186"/>
                      </a:cubicBezTo>
                      <a:cubicBezTo>
                        <a:pt x="52570" y="6538"/>
                        <a:pt x="52949" y="6538"/>
                        <a:pt x="50950" y="6098"/>
                      </a:cubicBezTo>
                      <a:cubicBezTo>
                        <a:pt x="49761" y="6098"/>
                        <a:pt x="48140" y="6098"/>
                        <a:pt x="47330" y="5274"/>
                      </a:cubicBezTo>
                      <a:cubicBezTo>
                        <a:pt x="46141" y="4065"/>
                        <a:pt x="46951" y="2857"/>
                        <a:pt x="46141" y="1648"/>
                      </a:cubicBezTo>
                      <a:cubicBezTo>
                        <a:pt x="43331" y="1208"/>
                        <a:pt x="40090" y="1208"/>
                        <a:pt x="37334" y="1208"/>
                      </a:cubicBezTo>
                      <a:cubicBezTo>
                        <a:pt x="34092" y="824"/>
                        <a:pt x="30904" y="0"/>
                        <a:pt x="29716" y="3241"/>
                      </a:cubicBezTo>
                      <a:cubicBezTo>
                        <a:pt x="28473" y="4505"/>
                        <a:pt x="28905" y="6923"/>
                        <a:pt x="27285" y="7747"/>
                      </a:cubicBezTo>
                      <a:cubicBezTo>
                        <a:pt x="25664" y="8571"/>
                        <a:pt x="23286" y="7747"/>
                        <a:pt x="21665" y="8186"/>
                      </a:cubicBezTo>
                      <a:cubicBezTo>
                        <a:pt x="21665" y="9010"/>
                        <a:pt x="21287" y="9780"/>
                        <a:pt x="20855" y="10219"/>
                      </a:cubicBezTo>
                      <a:cubicBezTo>
                        <a:pt x="20477" y="10604"/>
                        <a:pt x="20045" y="10604"/>
                        <a:pt x="20045" y="10604"/>
                      </a:cubicBezTo>
                      <a:cubicBezTo>
                        <a:pt x="19666" y="11043"/>
                        <a:pt x="19234" y="11428"/>
                        <a:pt x="18856" y="11813"/>
                      </a:cubicBezTo>
                      <a:cubicBezTo>
                        <a:pt x="18045" y="12637"/>
                        <a:pt x="18045" y="12637"/>
                        <a:pt x="16857" y="12252"/>
                      </a:cubicBezTo>
                      <a:cubicBezTo>
                        <a:pt x="15668" y="11813"/>
                        <a:pt x="15668" y="11428"/>
                        <a:pt x="15236" y="10219"/>
                      </a:cubicBezTo>
                      <a:cubicBezTo>
                        <a:pt x="14425" y="10219"/>
                        <a:pt x="14047" y="10604"/>
                        <a:pt x="13237" y="10604"/>
                      </a:cubicBezTo>
                      <a:cubicBezTo>
                        <a:pt x="12859" y="11813"/>
                        <a:pt x="12426" y="12637"/>
                        <a:pt x="12426" y="13901"/>
                      </a:cubicBezTo>
                      <a:cubicBezTo>
                        <a:pt x="14047" y="13901"/>
                        <a:pt x="14858" y="13901"/>
                        <a:pt x="15236" y="15494"/>
                      </a:cubicBezTo>
                      <a:cubicBezTo>
                        <a:pt x="15236" y="17142"/>
                        <a:pt x="14858" y="18351"/>
                        <a:pt x="14858" y="19560"/>
                      </a:cubicBezTo>
                      <a:cubicBezTo>
                        <a:pt x="14425" y="22032"/>
                        <a:pt x="14425" y="24505"/>
                        <a:pt x="12859" y="26098"/>
                      </a:cubicBezTo>
                      <a:cubicBezTo>
                        <a:pt x="12426" y="26538"/>
                        <a:pt x="12048" y="26538"/>
                        <a:pt x="11238" y="26923"/>
                      </a:cubicBezTo>
                      <a:cubicBezTo>
                        <a:pt x="11238" y="27362"/>
                        <a:pt x="10805" y="27362"/>
                        <a:pt x="10805" y="27362"/>
                      </a:cubicBezTo>
                      <a:cubicBezTo>
                        <a:pt x="10427" y="27362"/>
                        <a:pt x="10805" y="27747"/>
                        <a:pt x="10427" y="28131"/>
                      </a:cubicBezTo>
                      <a:cubicBezTo>
                        <a:pt x="10049" y="28131"/>
                        <a:pt x="9617" y="28131"/>
                        <a:pt x="9239" y="28131"/>
                      </a:cubicBezTo>
                      <a:cubicBezTo>
                        <a:pt x="9617" y="28956"/>
                        <a:pt x="10049" y="29780"/>
                        <a:pt x="10049" y="29780"/>
                      </a:cubicBezTo>
                      <a:cubicBezTo>
                        <a:pt x="10805" y="30989"/>
                        <a:pt x="12426" y="32252"/>
                        <a:pt x="12426" y="33846"/>
                      </a:cubicBezTo>
                      <a:cubicBezTo>
                        <a:pt x="10805" y="33846"/>
                        <a:pt x="9239" y="34285"/>
                        <a:pt x="8428" y="35494"/>
                      </a:cubicBezTo>
                      <a:cubicBezTo>
                        <a:pt x="8428" y="35494"/>
                        <a:pt x="6807" y="38791"/>
                        <a:pt x="7239" y="38791"/>
                      </a:cubicBezTo>
                      <a:cubicBezTo>
                        <a:pt x="5240" y="38791"/>
                        <a:pt x="2431" y="37967"/>
                        <a:pt x="2809" y="40824"/>
                      </a:cubicBezTo>
                      <a:cubicBezTo>
                        <a:pt x="2809" y="42032"/>
                        <a:pt x="3619" y="43681"/>
                        <a:pt x="2431" y="44450"/>
                      </a:cubicBezTo>
                      <a:cubicBezTo>
                        <a:pt x="1620" y="44890"/>
                        <a:pt x="378" y="44450"/>
                        <a:pt x="0" y="45274"/>
                      </a:cubicBezTo>
                      <a:cubicBezTo>
                        <a:pt x="1188" y="46538"/>
                        <a:pt x="3187" y="45714"/>
                        <a:pt x="4430" y="46538"/>
                      </a:cubicBezTo>
                      <a:cubicBezTo>
                        <a:pt x="5997" y="47307"/>
                        <a:pt x="8428" y="47747"/>
                        <a:pt x="9617" y="49395"/>
                      </a:cubicBezTo>
                      <a:cubicBezTo>
                        <a:pt x="10427" y="50164"/>
                        <a:pt x="13615" y="54670"/>
                        <a:pt x="13237" y="55879"/>
                      </a:cubicBezTo>
                      <a:cubicBezTo>
                        <a:pt x="7996" y="54670"/>
                        <a:pt x="14425" y="62857"/>
                        <a:pt x="15236" y="64065"/>
                      </a:cubicBezTo>
                      <a:cubicBezTo>
                        <a:pt x="16479" y="65274"/>
                        <a:pt x="17667" y="66923"/>
                        <a:pt x="18045" y="68571"/>
                      </a:cubicBezTo>
                      <a:cubicBezTo>
                        <a:pt x="18856" y="70604"/>
                        <a:pt x="18478" y="72637"/>
                        <a:pt x="18478" y="74670"/>
                      </a:cubicBezTo>
                      <a:cubicBezTo>
                        <a:pt x="20477" y="75054"/>
                        <a:pt x="23286" y="75879"/>
                        <a:pt x="24043" y="73021"/>
                      </a:cubicBezTo>
                      <a:cubicBezTo>
                        <a:pt x="24475" y="70989"/>
                        <a:pt x="25285" y="70604"/>
                        <a:pt x="26474" y="72637"/>
                      </a:cubicBezTo>
                      <a:cubicBezTo>
                        <a:pt x="27285" y="74285"/>
                        <a:pt x="28095" y="77087"/>
                        <a:pt x="29716" y="77527"/>
                      </a:cubicBezTo>
                      <a:cubicBezTo>
                        <a:pt x="31715" y="77912"/>
                        <a:pt x="32904" y="76703"/>
                        <a:pt x="32904" y="79560"/>
                      </a:cubicBezTo>
                      <a:cubicBezTo>
                        <a:pt x="32904" y="79560"/>
                        <a:pt x="33282" y="79560"/>
                        <a:pt x="33714" y="79560"/>
                      </a:cubicBezTo>
                      <a:cubicBezTo>
                        <a:pt x="33282" y="80769"/>
                        <a:pt x="34092" y="83241"/>
                        <a:pt x="33714" y="84065"/>
                      </a:cubicBezTo>
                      <a:cubicBezTo>
                        <a:pt x="32904" y="85714"/>
                        <a:pt x="32525" y="86483"/>
                        <a:pt x="33282" y="87747"/>
                      </a:cubicBezTo>
                      <a:cubicBezTo>
                        <a:pt x="35281" y="90989"/>
                        <a:pt x="38523" y="90164"/>
                        <a:pt x="41332" y="92197"/>
                      </a:cubicBezTo>
                      <a:cubicBezTo>
                        <a:pt x="41332" y="92637"/>
                        <a:pt x="41710" y="93021"/>
                        <a:pt x="41710" y="93021"/>
                      </a:cubicBezTo>
                      <a:cubicBezTo>
                        <a:pt x="42521" y="93461"/>
                        <a:pt x="43331" y="94230"/>
                        <a:pt x="43331" y="94230"/>
                      </a:cubicBezTo>
                      <a:cubicBezTo>
                        <a:pt x="43331" y="94230"/>
                        <a:pt x="43331" y="94670"/>
                        <a:pt x="43331" y="95054"/>
                      </a:cubicBezTo>
                      <a:cubicBezTo>
                        <a:pt x="43764" y="96318"/>
                        <a:pt x="44520" y="97527"/>
                        <a:pt x="45330" y="98351"/>
                      </a:cubicBezTo>
                      <a:cubicBezTo>
                        <a:pt x="46519" y="99560"/>
                        <a:pt x="47762" y="101208"/>
                        <a:pt x="49329" y="102802"/>
                      </a:cubicBezTo>
                      <a:cubicBezTo>
                        <a:pt x="50571" y="103626"/>
                        <a:pt x="52949" y="104835"/>
                        <a:pt x="52949" y="106483"/>
                      </a:cubicBezTo>
                      <a:cubicBezTo>
                        <a:pt x="53381" y="108516"/>
                        <a:pt x="52949" y="110604"/>
                        <a:pt x="52949" y="113021"/>
                      </a:cubicBezTo>
                      <a:cubicBezTo>
                        <a:pt x="55380" y="113021"/>
                        <a:pt x="57379" y="113461"/>
                        <a:pt x="59000" y="115494"/>
                      </a:cubicBezTo>
                      <a:cubicBezTo>
                        <a:pt x="60189" y="117527"/>
                        <a:pt x="62188" y="117087"/>
                        <a:pt x="64187" y="117087"/>
                      </a:cubicBezTo>
                      <a:cubicBezTo>
                        <a:pt x="64187" y="119945"/>
                        <a:pt x="64997" y="119560"/>
                        <a:pt x="66186" y="118736"/>
                      </a:cubicBezTo>
                      <a:lnTo>
                        <a:pt x="66186" y="118351"/>
                      </a:lnTo>
                      <a:lnTo>
                        <a:pt x="66186" y="118736"/>
                      </a:lnTo>
                      <a:cubicBezTo>
                        <a:pt x="66996" y="118351"/>
                        <a:pt x="67807" y="117527"/>
                        <a:pt x="68185" y="117087"/>
                      </a:cubicBezTo>
                      <a:cubicBezTo>
                        <a:pt x="67807" y="117527"/>
                        <a:pt x="66996" y="118351"/>
                        <a:pt x="66186" y="118736"/>
                      </a:cubicBezTo>
                      <a:lnTo>
                        <a:pt x="66186" y="119120"/>
                      </a:lnTo>
                      <a:cubicBezTo>
                        <a:pt x="68185" y="117912"/>
                        <a:pt x="71427" y="116263"/>
                        <a:pt x="72615" y="115494"/>
                      </a:cubicBezTo>
                      <a:cubicBezTo>
                        <a:pt x="73804" y="114670"/>
                        <a:pt x="73426" y="112637"/>
                        <a:pt x="71427" y="112637"/>
                      </a:cubicBezTo>
                      <a:cubicBezTo>
                        <a:pt x="71805" y="110989"/>
                        <a:pt x="73804" y="106483"/>
                        <a:pt x="71427" y="106483"/>
                      </a:cubicBezTo>
                      <a:cubicBezTo>
                        <a:pt x="70995" y="105274"/>
                        <a:pt x="73048" y="99560"/>
                        <a:pt x="74615" y="99945"/>
                      </a:cubicBezTo>
                      <a:cubicBezTo>
                        <a:pt x="74615" y="99945"/>
                        <a:pt x="74615" y="99560"/>
                        <a:pt x="74615" y="99175"/>
                      </a:cubicBezTo>
                      <a:cubicBezTo>
                        <a:pt x="74615" y="99175"/>
                        <a:pt x="74615" y="99175"/>
                        <a:pt x="74236" y="99175"/>
                      </a:cubicBezTo>
                      <a:cubicBezTo>
                        <a:pt x="73804" y="97912"/>
                        <a:pt x="73426" y="97142"/>
                        <a:pt x="73804" y="95494"/>
                      </a:cubicBezTo>
                      <a:cubicBezTo>
                        <a:pt x="74615" y="95494"/>
                        <a:pt x="77424" y="96318"/>
                        <a:pt x="77046" y="94230"/>
                      </a:cubicBezTo>
                      <a:cubicBezTo>
                        <a:pt x="76614" y="94670"/>
                        <a:pt x="76235" y="94230"/>
                        <a:pt x="75857" y="94230"/>
                      </a:cubicBezTo>
                      <a:cubicBezTo>
                        <a:pt x="75857" y="92197"/>
                        <a:pt x="79423" y="87747"/>
                        <a:pt x="81855" y="88516"/>
                      </a:cubicBezTo>
                      <a:cubicBezTo>
                        <a:pt x="82665" y="88956"/>
                        <a:pt x="83475" y="90604"/>
                        <a:pt x="84664" y="90164"/>
                      </a:cubicBezTo>
                      <a:cubicBezTo>
                        <a:pt x="85475" y="90164"/>
                        <a:pt x="85853" y="87747"/>
                        <a:pt x="86285" y="86923"/>
                      </a:cubicBezTo>
                      <a:cubicBezTo>
                        <a:pt x="88284" y="85274"/>
                        <a:pt x="91472" y="87307"/>
                        <a:pt x="93093" y="84450"/>
                      </a:cubicBezTo>
                      <a:cubicBezTo>
                        <a:pt x="95092" y="84450"/>
                        <a:pt x="98712" y="85274"/>
                        <a:pt x="100711" y="86098"/>
                      </a:cubicBezTo>
                      <a:cubicBezTo>
                        <a:pt x="102710" y="86923"/>
                        <a:pt x="103899" y="86923"/>
                        <a:pt x="106330" y="86923"/>
                      </a:cubicBezTo>
                      <a:cubicBezTo>
                        <a:pt x="108707" y="86923"/>
                        <a:pt x="114326" y="87747"/>
                        <a:pt x="113948" y="91373"/>
                      </a:cubicBezTo>
                      <a:cubicBezTo>
                        <a:pt x="114759" y="91373"/>
                        <a:pt x="119945" y="91813"/>
                        <a:pt x="119945" y="90989"/>
                      </a:cubicBezTo>
                      <a:cubicBezTo>
                        <a:pt x="119567" y="89780"/>
                        <a:pt x="118757" y="88516"/>
                        <a:pt x="117946" y="87307"/>
                      </a:cubicBezTo>
                      <a:cubicBezTo>
                        <a:pt x="117568" y="86483"/>
                        <a:pt x="117136" y="84065"/>
                        <a:pt x="116758" y="81593"/>
                      </a:cubicBezTo>
                      <a:cubicBezTo>
                        <a:pt x="116380" y="81593"/>
                        <a:pt x="115947" y="81208"/>
                        <a:pt x="115947" y="80769"/>
                      </a:cubicBezTo>
                      <a:cubicBezTo>
                        <a:pt x="115137" y="79560"/>
                        <a:pt x="115569" y="77527"/>
                        <a:pt x="115137" y="75879"/>
                      </a:cubicBezTo>
                      <a:cubicBezTo>
                        <a:pt x="114759" y="76318"/>
                        <a:pt x="114326" y="76318"/>
                        <a:pt x="113948" y="76703"/>
                      </a:cubicBezTo>
                      <a:cubicBezTo>
                        <a:pt x="113570" y="77087"/>
                        <a:pt x="112760" y="72197"/>
                        <a:pt x="112760" y="71813"/>
                      </a:cubicBezTo>
                      <a:cubicBezTo>
                        <a:pt x="113138" y="70604"/>
                        <a:pt x="113948" y="70164"/>
                        <a:pt x="114759" y="68956"/>
                      </a:cubicBezTo>
                      <a:cubicBezTo>
                        <a:pt x="115137" y="67747"/>
                        <a:pt x="115137" y="65274"/>
                        <a:pt x="115137" y="63626"/>
                      </a:cubicBezTo>
                      <a:cubicBezTo>
                        <a:pt x="114759" y="59560"/>
                        <a:pt x="111517" y="56703"/>
                        <a:pt x="111139" y="52637"/>
                      </a:cubicBezTo>
                      <a:cubicBezTo>
                        <a:pt x="111139" y="52252"/>
                        <a:pt x="111139" y="50989"/>
                        <a:pt x="110706" y="50604"/>
                      </a:cubicBezTo>
                      <a:cubicBezTo>
                        <a:pt x="110328" y="49395"/>
                        <a:pt x="109950" y="50164"/>
                        <a:pt x="109140" y="49395"/>
                      </a:cubicBezTo>
                      <a:cubicBezTo>
                        <a:pt x="107951" y="48571"/>
                        <a:pt x="108329" y="46923"/>
                        <a:pt x="108329" y="45714"/>
                      </a:cubicBezTo>
                      <a:cubicBezTo>
                        <a:pt x="108329" y="44890"/>
                        <a:pt x="108707" y="44065"/>
                        <a:pt x="108329" y="43241"/>
                      </a:cubicBezTo>
                      <a:cubicBezTo>
                        <a:pt x="107519" y="42032"/>
                        <a:pt x="105898" y="42032"/>
                        <a:pt x="105520" y="40824"/>
                      </a:cubicBezTo>
                      <a:cubicBezTo>
                        <a:pt x="105141" y="39560"/>
                        <a:pt x="106330" y="39175"/>
                        <a:pt x="107140" y="38351"/>
                      </a:cubicBezTo>
                      <a:cubicBezTo>
                        <a:pt x="107140" y="37967"/>
                        <a:pt x="107140" y="37142"/>
                        <a:pt x="107140" y="36703"/>
                      </a:cubicBezTo>
                      <a:cubicBezTo>
                        <a:pt x="106330" y="36703"/>
                        <a:pt x="105520" y="36703"/>
                        <a:pt x="104709" y="36703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20" name="Shape 2602">
                  <a:extLst>
                    <a:ext uri="{FF2B5EF4-FFF2-40B4-BE49-F238E27FC236}">
                      <a16:creationId xmlns:a16="http://schemas.microsoft.com/office/drawing/2014/main" id="{57FCF0E5-BA4B-D13E-AF67-9773720A13F6}"/>
                    </a:ext>
                  </a:extLst>
                </p:cNvPr>
                <p:cNvSpPr/>
                <p:nvPr/>
              </p:nvSpPr>
              <p:spPr>
                <a:xfrm>
                  <a:off x="6264109" y="3585550"/>
                  <a:ext cx="1020141" cy="81331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7727" y="20371"/>
                      </a:moveTo>
                      <a:lnTo>
                        <a:pt x="117727" y="20371"/>
                      </a:lnTo>
                      <a:cubicBezTo>
                        <a:pt x="116713" y="19342"/>
                        <a:pt x="115289" y="19617"/>
                        <a:pt x="114879" y="17833"/>
                      </a:cubicBezTo>
                      <a:cubicBezTo>
                        <a:pt x="114659" y="16804"/>
                        <a:pt x="114659" y="15021"/>
                        <a:pt x="113455" y="15295"/>
                      </a:cubicBezTo>
                      <a:cubicBezTo>
                        <a:pt x="112852" y="16804"/>
                        <a:pt x="112852" y="16564"/>
                        <a:pt x="111839" y="17044"/>
                      </a:cubicBezTo>
                      <a:cubicBezTo>
                        <a:pt x="111620" y="18588"/>
                        <a:pt x="110415" y="17559"/>
                        <a:pt x="110196" y="16804"/>
                      </a:cubicBezTo>
                      <a:cubicBezTo>
                        <a:pt x="109402" y="15295"/>
                        <a:pt x="110607" y="13752"/>
                        <a:pt x="109593" y="12243"/>
                      </a:cubicBezTo>
                      <a:cubicBezTo>
                        <a:pt x="108169" y="10700"/>
                        <a:pt x="106143" y="12243"/>
                        <a:pt x="105513" y="9156"/>
                      </a:cubicBezTo>
                      <a:cubicBezTo>
                        <a:pt x="105321" y="9156"/>
                        <a:pt x="105102" y="9156"/>
                        <a:pt x="104910" y="8916"/>
                      </a:cubicBezTo>
                      <a:lnTo>
                        <a:pt x="104910" y="8916"/>
                      </a:lnTo>
                      <a:lnTo>
                        <a:pt x="104910" y="8916"/>
                      </a:lnTo>
                      <a:cubicBezTo>
                        <a:pt x="104719" y="8916"/>
                        <a:pt x="104500" y="8916"/>
                        <a:pt x="104089" y="8916"/>
                      </a:cubicBezTo>
                      <a:cubicBezTo>
                        <a:pt x="104500" y="6378"/>
                        <a:pt x="100858" y="3566"/>
                        <a:pt x="100228" y="6619"/>
                      </a:cubicBezTo>
                      <a:cubicBezTo>
                        <a:pt x="100036" y="6859"/>
                        <a:pt x="99625" y="6859"/>
                        <a:pt x="99406" y="6859"/>
                      </a:cubicBezTo>
                      <a:cubicBezTo>
                        <a:pt x="99625" y="5864"/>
                        <a:pt x="98201" y="3806"/>
                        <a:pt x="97599" y="3052"/>
                      </a:cubicBezTo>
                      <a:cubicBezTo>
                        <a:pt x="96586" y="1543"/>
                        <a:pt x="94751" y="2297"/>
                        <a:pt x="93327" y="2023"/>
                      </a:cubicBezTo>
                      <a:cubicBezTo>
                        <a:pt x="93518" y="0"/>
                        <a:pt x="91273" y="1028"/>
                        <a:pt x="90260" y="1268"/>
                      </a:cubicBezTo>
                      <a:cubicBezTo>
                        <a:pt x="90670" y="2297"/>
                        <a:pt x="92916" y="6619"/>
                        <a:pt x="91081" y="7373"/>
                      </a:cubicBezTo>
                      <a:cubicBezTo>
                        <a:pt x="90890" y="8642"/>
                        <a:pt x="91903" y="9671"/>
                        <a:pt x="91684" y="11214"/>
                      </a:cubicBezTo>
                      <a:cubicBezTo>
                        <a:pt x="89876" y="10940"/>
                        <a:pt x="90479" y="13238"/>
                        <a:pt x="89876" y="14266"/>
                      </a:cubicBezTo>
                      <a:cubicBezTo>
                        <a:pt x="88836" y="14507"/>
                        <a:pt x="88233" y="13992"/>
                        <a:pt x="87439" y="13752"/>
                      </a:cubicBezTo>
                      <a:cubicBezTo>
                        <a:pt x="88041" y="12997"/>
                        <a:pt x="88644" y="11969"/>
                        <a:pt x="87439" y="11454"/>
                      </a:cubicBezTo>
                      <a:cubicBezTo>
                        <a:pt x="86207" y="12997"/>
                        <a:pt x="84783" y="11454"/>
                        <a:pt x="83550" y="10700"/>
                      </a:cubicBezTo>
                      <a:cubicBezTo>
                        <a:pt x="82345" y="10185"/>
                        <a:pt x="80702" y="9431"/>
                        <a:pt x="79497" y="10185"/>
                      </a:cubicBezTo>
                      <a:cubicBezTo>
                        <a:pt x="78484" y="10700"/>
                        <a:pt x="78073" y="12483"/>
                        <a:pt x="76841" y="12723"/>
                      </a:cubicBezTo>
                      <a:cubicBezTo>
                        <a:pt x="75225" y="12997"/>
                        <a:pt x="73801" y="11454"/>
                        <a:pt x="72377" y="11214"/>
                      </a:cubicBezTo>
                      <a:cubicBezTo>
                        <a:pt x="72569" y="10425"/>
                        <a:pt x="73610" y="10425"/>
                        <a:pt x="73610" y="9431"/>
                      </a:cubicBezTo>
                      <a:cubicBezTo>
                        <a:pt x="73801" y="9156"/>
                        <a:pt x="73801" y="9156"/>
                        <a:pt x="73993" y="9156"/>
                      </a:cubicBezTo>
                      <a:cubicBezTo>
                        <a:pt x="74212" y="6619"/>
                        <a:pt x="74212" y="3806"/>
                        <a:pt x="73993" y="1268"/>
                      </a:cubicBezTo>
                      <a:cubicBezTo>
                        <a:pt x="72980" y="1028"/>
                        <a:pt x="72186" y="2023"/>
                        <a:pt x="71364" y="2537"/>
                      </a:cubicBezTo>
                      <a:cubicBezTo>
                        <a:pt x="70351" y="3052"/>
                        <a:pt x="69310" y="3326"/>
                        <a:pt x="68297" y="3566"/>
                      </a:cubicBezTo>
                      <a:cubicBezTo>
                        <a:pt x="66873" y="3806"/>
                        <a:pt x="65668" y="3052"/>
                        <a:pt x="64244" y="3326"/>
                      </a:cubicBezTo>
                      <a:cubicBezTo>
                        <a:pt x="63423" y="3566"/>
                        <a:pt x="62820" y="4081"/>
                        <a:pt x="62218" y="4595"/>
                      </a:cubicBezTo>
                      <a:cubicBezTo>
                        <a:pt x="60575" y="5590"/>
                        <a:pt x="57316" y="5075"/>
                        <a:pt x="56303" y="3566"/>
                      </a:cubicBezTo>
                      <a:cubicBezTo>
                        <a:pt x="55700" y="2812"/>
                        <a:pt x="55700" y="1543"/>
                        <a:pt x="55098" y="1028"/>
                      </a:cubicBezTo>
                      <a:cubicBezTo>
                        <a:pt x="54879" y="514"/>
                        <a:pt x="54468" y="514"/>
                        <a:pt x="54084" y="514"/>
                      </a:cubicBezTo>
                      <a:lnTo>
                        <a:pt x="54084" y="514"/>
                      </a:lnTo>
                      <a:lnTo>
                        <a:pt x="54084" y="514"/>
                      </a:lnTo>
                      <a:cubicBezTo>
                        <a:pt x="53674" y="514"/>
                        <a:pt x="53455" y="514"/>
                        <a:pt x="53044" y="514"/>
                      </a:cubicBezTo>
                      <a:cubicBezTo>
                        <a:pt x="53044" y="514"/>
                        <a:pt x="53263" y="514"/>
                        <a:pt x="53455" y="754"/>
                      </a:cubicBezTo>
                      <a:cubicBezTo>
                        <a:pt x="53455" y="3326"/>
                        <a:pt x="53674" y="4321"/>
                        <a:pt x="51236" y="5075"/>
                      </a:cubicBezTo>
                      <a:cubicBezTo>
                        <a:pt x="50004" y="5350"/>
                        <a:pt x="48169" y="7373"/>
                        <a:pt x="47156" y="8402"/>
                      </a:cubicBezTo>
                      <a:cubicBezTo>
                        <a:pt x="46554" y="8642"/>
                        <a:pt x="45321" y="9671"/>
                        <a:pt x="45321" y="10700"/>
                      </a:cubicBezTo>
                      <a:cubicBezTo>
                        <a:pt x="45321" y="11969"/>
                        <a:pt x="44719" y="11214"/>
                        <a:pt x="44308" y="12243"/>
                      </a:cubicBezTo>
                      <a:cubicBezTo>
                        <a:pt x="43486" y="14266"/>
                        <a:pt x="44910" y="15021"/>
                        <a:pt x="45540" y="16564"/>
                      </a:cubicBezTo>
                      <a:cubicBezTo>
                        <a:pt x="44116" y="17559"/>
                        <a:pt x="43295" y="18073"/>
                        <a:pt x="42884" y="20131"/>
                      </a:cubicBezTo>
                      <a:cubicBezTo>
                        <a:pt x="42282" y="20371"/>
                        <a:pt x="42692" y="21126"/>
                        <a:pt x="42473" y="21914"/>
                      </a:cubicBezTo>
                      <a:cubicBezTo>
                        <a:pt x="42473" y="22429"/>
                        <a:pt x="41460" y="22669"/>
                        <a:pt x="41049" y="23423"/>
                      </a:cubicBezTo>
                      <a:cubicBezTo>
                        <a:pt x="40447" y="24452"/>
                        <a:pt x="40255" y="26236"/>
                        <a:pt x="40447" y="27505"/>
                      </a:cubicBezTo>
                      <a:cubicBezTo>
                        <a:pt x="40447" y="28533"/>
                        <a:pt x="41460" y="29048"/>
                        <a:pt x="41268" y="30042"/>
                      </a:cubicBezTo>
                      <a:cubicBezTo>
                        <a:pt x="40255" y="30042"/>
                        <a:pt x="38420" y="29528"/>
                        <a:pt x="37818" y="30831"/>
                      </a:cubicBezTo>
                      <a:cubicBezTo>
                        <a:pt x="37407" y="31311"/>
                        <a:pt x="37818" y="32340"/>
                        <a:pt x="37599" y="33095"/>
                      </a:cubicBezTo>
                      <a:cubicBezTo>
                        <a:pt x="37407" y="34124"/>
                        <a:pt x="36996" y="34878"/>
                        <a:pt x="36777" y="35667"/>
                      </a:cubicBezTo>
                      <a:cubicBezTo>
                        <a:pt x="35983" y="35667"/>
                        <a:pt x="35353" y="35907"/>
                        <a:pt x="34751" y="35152"/>
                      </a:cubicBezTo>
                      <a:cubicBezTo>
                        <a:pt x="34148" y="34364"/>
                        <a:pt x="32916" y="34638"/>
                        <a:pt x="32314" y="34638"/>
                      </a:cubicBezTo>
                      <a:cubicBezTo>
                        <a:pt x="30287" y="34638"/>
                        <a:pt x="28041" y="34124"/>
                        <a:pt x="26015" y="34364"/>
                      </a:cubicBezTo>
                      <a:cubicBezTo>
                        <a:pt x="26015" y="36661"/>
                        <a:pt x="25413" y="38719"/>
                        <a:pt x="24618" y="40743"/>
                      </a:cubicBezTo>
                      <a:cubicBezTo>
                        <a:pt x="24208" y="41257"/>
                        <a:pt x="23797" y="42526"/>
                        <a:pt x="23386" y="42800"/>
                      </a:cubicBezTo>
                      <a:cubicBezTo>
                        <a:pt x="22373" y="43040"/>
                        <a:pt x="21962" y="42012"/>
                        <a:pt x="21962" y="41017"/>
                      </a:cubicBezTo>
                      <a:cubicBezTo>
                        <a:pt x="21551" y="40743"/>
                        <a:pt x="21168" y="40743"/>
                        <a:pt x="20949" y="40743"/>
                      </a:cubicBezTo>
                      <a:cubicBezTo>
                        <a:pt x="20757" y="43280"/>
                        <a:pt x="20538" y="46093"/>
                        <a:pt x="20757" y="48631"/>
                      </a:cubicBezTo>
                      <a:cubicBezTo>
                        <a:pt x="20757" y="49659"/>
                        <a:pt x="20538" y="50414"/>
                        <a:pt x="20757" y="51443"/>
                      </a:cubicBezTo>
                      <a:cubicBezTo>
                        <a:pt x="20757" y="52197"/>
                        <a:pt x="21551" y="51957"/>
                        <a:pt x="21770" y="52472"/>
                      </a:cubicBezTo>
                      <a:cubicBezTo>
                        <a:pt x="22975" y="54495"/>
                        <a:pt x="21962" y="57033"/>
                        <a:pt x="21770" y="59331"/>
                      </a:cubicBezTo>
                      <a:cubicBezTo>
                        <a:pt x="21551" y="60360"/>
                        <a:pt x="21360" y="61629"/>
                        <a:pt x="21360" y="62897"/>
                      </a:cubicBezTo>
                      <a:cubicBezTo>
                        <a:pt x="21551" y="64166"/>
                        <a:pt x="23194" y="64441"/>
                        <a:pt x="24016" y="64681"/>
                      </a:cubicBezTo>
                      <a:cubicBezTo>
                        <a:pt x="24208" y="64681"/>
                        <a:pt x="26809" y="64441"/>
                        <a:pt x="26809" y="64681"/>
                      </a:cubicBezTo>
                      <a:cubicBezTo>
                        <a:pt x="27439" y="65710"/>
                        <a:pt x="27028" y="67253"/>
                        <a:pt x="27028" y="68522"/>
                      </a:cubicBezTo>
                      <a:cubicBezTo>
                        <a:pt x="26426" y="69002"/>
                        <a:pt x="26015" y="70031"/>
                        <a:pt x="25029" y="69791"/>
                      </a:cubicBezTo>
                      <a:cubicBezTo>
                        <a:pt x="25029" y="69002"/>
                        <a:pt x="25029" y="68008"/>
                        <a:pt x="25029" y="67253"/>
                      </a:cubicBezTo>
                      <a:cubicBezTo>
                        <a:pt x="24016" y="66739"/>
                        <a:pt x="20757" y="65950"/>
                        <a:pt x="20949" y="68248"/>
                      </a:cubicBezTo>
                      <a:cubicBezTo>
                        <a:pt x="19333" y="68762"/>
                        <a:pt x="19333" y="66464"/>
                        <a:pt x="19333" y="65195"/>
                      </a:cubicBezTo>
                      <a:cubicBezTo>
                        <a:pt x="17498" y="63652"/>
                        <a:pt x="16074" y="63172"/>
                        <a:pt x="13829" y="63172"/>
                      </a:cubicBezTo>
                      <a:cubicBezTo>
                        <a:pt x="14048" y="61388"/>
                        <a:pt x="12405" y="61869"/>
                        <a:pt x="11583" y="61869"/>
                      </a:cubicBezTo>
                      <a:cubicBezTo>
                        <a:pt x="11583" y="63926"/>
                        <a:pt x="10187" y="65710"/>
                        <a:pt x="11200" y="67733"/>
                      </a:cubicBezTo>
                      <a:cubicBezTo>
                        <a:pt x="11583" y="67733"/>
                        <a:pt x="12213" y="67733"/>
                        <a:pt x="12816" y="67733"/>
                      </a:cubicBezTo>
                      <a:cubicBezTo>
                        <a:pt x="12816" y="69517"/>
                        <a:pt x="14459" y="68522"/>
                        <a:pt x="14842" y="70031"/>
                      </a:cubicBezTo>
                      <a:cubicBezTo>
                        <a:pt x="15472" y="72329"/>
                        <a:pt x="13637" y="74352"/>
                        <a:pt x="13637" y="76650"/>
                      </a:cubicBezTo>
                      <a:cubicBezTo>
                        <a:pt x="14048" y="76650"/>
                        <a:pt x="14650" y="76924"/>
                        <a:pt x="14842" y="76924"/>
                      </a:cubicBezTo>
                      <a:cubicBezTo>
                        <a:pt x="15061" y="77919"/>
                        <a:pt x="16074" y="78193"/>
                        <a:pt x="16266" y="79188"/>
                      </a:cubicBezTo>
                      <a:cubicBezTo>
                        <a:pt x="16896" y="80217"/>
                        <a:pt x="16485" y="81760"/>
                        <a:pt x="16485" y="83029"/>
                      </a:cubicBezTo>
                      <a:cubicBezTo>
                        <a:pt x="16485" y="86081"/>
                        <a:pt x="17498" y="88893"/>
                        <a:pt x="17088" y="92186"/>
                      </a:cubicBezTo>
                      <a:cubicBezTo>
                        <a:pt x="16677" y="92186"/>
                        <a:pt x="16266" y="92186"/>
                        <a:pt x="15664" y="92186"/>
                      </a:cubicBezTo>
                      <a:cubicBezTo>
                        <a:pt x="15883" y="93215"/>
                        <a:pt x="15883" y="95238"/>
                        <a:pt x="15061" y="96027"/>
                      </a:cubicBezTo>
                      <a:cubicBezTo>
                        <a:pt x="14459" y="96781"/>
                        <a:pt x="13226" y="96027"/>
                        <a:pt x="13007" y="97810"/>
                      </a:cubicBezTo>
                      <a:cubicBezTo>
                        <a:pt x="12213" y="97810"/>
                        <a:pt x="11392" y="97810"/>
                        <a:pt x="10570" y="98050"/>
                      </a:cubicBezTo>
                      <a:cubicBezTo>
                        <a:pt x="11802" y="99079"/>
                        <a:pt x="11994" y="99559"/>
                        <a:pt x="11802" y="101343"/>
                      </a:cubicBezTo>
                      <a:cubicBezTo>
                        <a:pt x="11200" y="101343"/>
                        <a:pt x="10789" y="101617"/>
                        <a:pt x="10187" y="101617"/>
                      </a:cubicBezTo>
                      <a:cubicBezTo>
                        <a:pt x="8954" y="102886"/>
                        <a:pt x="8954" y="105698"/>
                        <a:pt x="7339" y="106693"/>
                      </a:cubicBezTo>
                      <a:cubicBezTo>
                        <a:pt x="6928" y="106967"/>
                        <a:pt x="6298" y="106453"/>
                        <a:pt x="5887" y="106693"/>
                      </a:cubicBezTo>
                      <a:cubicBezTo>
                        <a:pt x="5504" y="106967"/>
                        <a:pt x="5285" y="107207"/>
                        <a:pt x="4874" y="107482"/>
                      </a:cubicBezTo>
                      <a:cubicBezTo>
                        <a:pt x="4272" y="108236"/>
                        <a:pt x="3861" y="108991"/>
                        <a:pt x="3067" y="109265"/>
                      </a:cubicBezTo>
                      <a:cubicBezTo>
                        <a:pt x="2848" y="111048"/>
                        <a:pt x="2848" y="113072"/>
                        <a:pt x="1834" y="114615"/>
                      </a:cubicBezTo>
                      <a:cubicBezTo>
                        <a:pt x="1013" y="116124"/>
                        <a:pt x="0" y="116879"/>
                        <a:pt x="0" y="118936"/>
                      </a:cubicBezTo>
                      <a:cubicBezTo>
                        <a:pt x="0" y="118936"/>
                        <a:pt x="0" y="119451"/>
                        <a:pt x="0" y="119965"/>
                      </a:cubicBezTo>
                      <a:cubicBezTo>
                        <a:pt x="1232" y="119691"/>
                        <a:pt x="2437" y="119451"/>
                        <a:pt x="3669" y="119451"/>
                      </a:cubicBezTo>
                      <a:cubicBezTo>
                        <a:pt x="4874" y="119691"/>
                        <a:pt x="5285" y="119176"/>
                        <a:pt x="6298" y="118936"/>
                      </a:cubicBezTo>
                      <a:cubicBezTo>
                        <a:pt x="6709" y="118662"/>
                        <a:pt x="7339" y="118936"/>
                        <a:pt x="7941" y="118936"/>
                      </a:cubicBezTo>
                      <a:cubicBezTo>
                        <a:pt x="8352" y="118936"/>
                        <a:pt x="8763" y="118422"/>
                        <a:pt x="9365" y="118422"/>
                      </a:cubicBezTo>
                      <a:cubicBezTo>
                        <a:pt x="9557" y="116124"/>
                        <a:pt x="10378" y="116639"/>
                        <a:pt x="11802" y="116398"/>
                      </a:cubicBezTo>
                      <a:cubicBezTo>
                        <a:pt x="13007" y="116124"/>
                        <a:pt x="13418" y="114101"/>
                        <a:pt x="14842" y="114341"/>
                      </a:cubicBezTo>
                      <a:cubicBezTo>
                        <a:pt x="15472" y="114341"/>
                        <a:pt x="16266" y="114341"/>
                        <a:pt x="16677" y="115130"/>
                      </a:cubicBezTo>
                      <a:cubicBezTo>
                        <a:pt x="16896" y="115610"/>
                        <a:pt x="16896" y="116398"/>
                        <a:pt x="17498" y="116398"/>
                      </a:cubicBezTo>
                      <a:cubicBezTo>
                        <a:pt x="18512" y="116639"/>
                        <a:pt x="18320" y="115610"/>
                        <a:pt x="18512" y="114855"/>
                      </a:cubicBezTo>
                      <a:cubicBezTo>
                        <a:pt x="18922" y="114101"/>
                        <a:pt x="19114" y="114615"/>
                        <a:pt x="19717" y="114341"/>
                      </a:cubicBezTo>
                      <a:cubicBezTo>
                        <a:pt x="19717" y="113826"/>
                        <a:pt x="19525" y="112832"/>
                        <a:pt x="20346" y="112832"/>
                      </a:cubicBezTo>
                      <a:cubicBezTo>
                        <a:pt x="20346" y="112557"/>
                        <a:pt x="20346" y="112077"/>
                        <a:pt x="20346" y="111803"/>
                      </a:cubicBezTo>
                      <a:cubicBezTo>
                        <a:pt x="19936" y="111803"/>
                        <a:pt x="19717" y="111563"/>
                        <a:pt x="19525" y="111563"/>
                      </a:cubicBezTo>
                      <a:cubicBezTo>
                        <a:pt x="19525" y="110774"/>
                        <a:pt x="19333" y="109505"/>
                        <a:pt x="19936" y="109265"/>
                      </a:cubicBezTo>
                      <a:cubicBezTo>
                        <a:pt x="20346" y="108991"/>
                        <a:pt x="20538" y="108751"/>
                        <a:pt x="20538" y="108236"/>
                      </a:cubicBezTo>
                      <a:cubicBezTo>
                        <a:pt x="20346" y="108236"/>
                        <a:pt x="20346" y="108236"/>
                        <a:pt x="20127" y="108236"/>
                      </a:cubicBezTo>
                      <a:cubicBezTo>
                        <a:pt x="20346" y="107207"/>
                        <a:pt x="19717" y="106213"/>
                        <a:pt x="19936" y="105184"/>
                      </a:cubicBezTo>
                      <a:cubicBezTo>
                        <a:pt x="21168" y="104944"/>
                        <a:pt x="21551" y="104155"/>
                        <a:pt x="22373" y="102886"/>
                      </a:cubicBezTo>
                      <a:cubicBezTo>
                        <a:pt x="23797" y="103400"/>
                        <a:pt x="24399" y="105698"/>
                        <a:pt x="24810" y="107207"/>
                      </a:cubicBezTo>
                      <a:cubicBezTo>
                        <a:pt x="25796" y="107482"/>
                        <a:pt x="24618" y="108476"/>
                        <a:pt x="24208" y="108751"/>
                      </a:cubicBezTo>
                      <a:cubicBezTo>
                        <a:pt x="24618" y="111803"/>
                        <a:pt x="27028" y="106967"/>
                        <a:pt x="28233" y="107207"/>
                      </a:cubicBezTo>
                      <a:cubicBezTo>
                        <a:pt x="28233" y="106693"/>
                        <a:pt x="28233" y="105938"/>
                        <a:pt x="28233" y="105424"/>
                      </a:cubicBezTo>
                      <a:cubicBezTo>
                        <a:pt x="29055" y="105424"/>
                        <a:pt x="29685" y="105424"/>
                        <a:pt x="30068" y="106213"/>
                      </a:cubicBezTo>
                      <a:cubicBezTo>
                        <a:pt x="30287" y="106967"/>
                        <a:pt x="30698" y="107722"/>
                        <a:pt x="31300" y="107722"/>
                      </a:cubicBezTo>
                      <a:cubicBezTo>
                        <a:pt x="32122" y="107722"/>
                        <a:pt x="32505" y="106213"/>
                        <a:pt x="33518" y="106453"/>
                      </a:cubicBezTo>
                      <a:cubicBezTo>
                        <a:pt x="33518" y="105938"/>
                        <a:pt x="33518" y="105938"/>
                        <a:pt x="33135" y="105698"/>
                      </a:cubicBezTo>
                      <a:cubicBezTo>
                        <a:pt x="33135" y="104669"/>
                        <a:pt x="33327" y="103915"/>
                        <a:pt x="34148" y="104155"/>
                      </a:cubicBezTo>
                      <a:cubicBezTo>
                        <a:pt x="34340" y="103641"/>
                        <a:pt x="34340" y="102886"/>
                        <a:pt x="33738" y="102886"/>
                      </a:cubicBezTo>
                      <a:cubicBezTo>
                        <a:pt x="33738" y="101857"/>
                        <a:pt x="32505" y="102132"/>
                        <a:pt x="32724" y="100863"/>
                      </a:cubicBezTo>
                      <a:cubicBezTo>
                        <a:pt x="32724" y="99834"/>
                        <a:pt x="33135" y="99559"/>
                        <a:pt x="33738" y="99319"/>
                      </a:cubicBezTo>
                      <a:cubicBezTo>
                        <a:pt x="34942" y="99079"/>
                        <a:pt x="34148" y="97022"/>
                        <a:pt x="34559" y="96781"/>
                      </a:cubicBezTo>
                      <a:cubicBezTo>
                        <a:pt x="35162" y="96507"/>
                        <a:pt x="35764" y="97022"/>
                        <a:pt x="36394" y="97022"/>
                      </a:cubicBezTo>
                      <a:cubicBezTo>
                        <a:pt x="37188" y="96781"/>
                        <a:pt x="37818" y="96507"/>
                        <a:pt x="38612" y="96267"/>
                      </a:cubicBezTo>
                      <a:cubicBezTo>
                        <a:pt x="39214" y="95753"/>
                        <a:pt x="39844" y="93969"/>
                        <a:pt x="40447" y="93729"/>
                      </a:cubicBezTo>
                      <a:cubicBezTo>
                        <a:pt x="40255" y="93729"/>
                        <a:pt x="40036" y="93729"/>
                        <a:pt x="40036" y="93729"/>
                      </a:cubicBezTo>
                      <a:cubicBezTo>
                        <a:pt x="39844" y="92940"/>
                        <a:pt x="38010" y="92460"/>
                        <a:pt x="38831" y="91671"/>
                      </a:cubicBezTo>
                      <a:cubicBezTo>
                        <a:pt x="40255" y="90162"/>
                        <a:pt x="40447" y="91946"/>
                        <a:pt x="41460" y="92700"/>
                      </a:cubicBezTo>
                      <a:cubicBezTo>
                        <a:pt x="41460" y="91671"/>
                        <a:pt x="41652" y="90162"/>
                        <a:pt x="42062" y="89374"/>
                      </a:cubicBezTo>
                      <a:cubicBezTo>
                        <a:pt x="42473" y="89648"/>
                        <a:pt x="42473" y="90402"/>
                        <a:pt x="42692" y="91157"/>
                      </a:cubicBezTo>
                      <a:cubicBezTo>
                        <a:pt x="42884" y="90917"/>
                        <a:pt x="43103" y="90402"/>
                        <a:pt x="43295" y="90162"/>
                      </a:cubicBezTo>
                      <a:cubicBezTo>
                        <a:pt x="44527" y="91431"/>
                        <a:pt x="44527" y="88379"/>
                        <a:pt x="44527" y="87350"/>
                      </a:cubicBezTo>
                      <a:cubicBezTo>
                        <a:pt x="44719" y="87350"/>
                        <a:pt x="44910" y="87625"/>
                        <a:pt x="45130" y="87625"/>
                      </a:cubicBezTo>
                      <a:cubicBezTo>
                        <a:pt x="44910" y="88893"/>
                        <a:pt x="45951" y="91431"/>
                        <a:pt x="46964" y="91157"/>
                      </a:cubicBezTo>
                      <a:cubicBezTo>
                        <a:pt x="46964" y="90677"/>
                        <a:pt x="47348" y="90677"/>
                        <a:pt x="47759" y="90677"/>
                      </a:cubicBezTo>
                      <a:cubicBezTo>
                        <a:pt x="48169" y="92186"/>
                        <a:pt x="48991" y="93215"/>
                        <a:pt x="49183" y="94998"/>
                      </a:cubicBezTo>
                      <a:cubicBezTo>
                        <a:pt x="49402" y="96267"/>
                        <a:pt x="50607" y="95753"/>
                        <a:pt x="51236" y="95753"/>
                      </a:cubicBezTo>
                      <a:cubicBezTo>
                        <a:pt x="52660" y="95753"/>
                        <a:pt x="53263" y="96507"/>
                        <a:pt x="54468" y="97022"/>
                      </a:cubicBezTo>
                      <a:cubicBezTo>
                        <a:pt x="55481" y="97536"/>
                        <a:pt x="56713" y="97296"/>
                        <a:pt x="57727" y="97296"/>
                      </a:cubicBezTo>
                      <a:cubicBezTo>
                        <a:pt x="57727" y="97022"/>
                        <a:pt x="57946" y="96507"/>
                        <a:pt x="57946" y="96267"/>
                      </a:cubicBezTo>
                      <a:cubicBezTo>
                        <a:pt x="59151" y="96267"/>
                        <a:pt x="58959" y="94244"/>
                        <a:pt x="60383" y="94244"/>
                      </a:cubicBezTo>
                      <a:cubicBezTo>
                        <a:pt x="60383" y="93969"/>
                        <a:pt x="59370" y="92460"/>
                        <a:pt x="59561" y="92186"/>
                      </a:cubicBezTo>
                      <a:cubicBezTo>
                        <a:pt x="59780" y="91946"/>
                        <a:pt x="60164" y="92186"/>
                        <a:pt x="60383" y="92186"/>
                      </a:cubicBezTo>
                      <a:cubicBezTo>
                        <a:pt x="60794" y="91946"/>
                        <a:pt x="60985" y="91671"/>
                        <a:pt x="61177" y="91157"/>
                      </a:cubicBezTo>
                      <a:cubicBezTo>
                        <a:pt x="61999" y="90402"/>
                        <a:pt x="64436" y="90917"/>
                        <a:pt x="64244" y="89648"/>
                      </a:cubicBezTo>
                      <a:cubicBezTo>
                        <a:pt x="63833" y="89648"/>
                        <a:pt x="63423" y="89134"/>
                        <a:pt x="63614" y="88619"/>
                      </a:cubicBezTo>
                      <a:cubicBezTo>
                        <a:pt x="64436" y="88105"/>
                        <a:pt x="64655" y="87865"/>
                        <a:pt x="65668" y="87865"/>
                      </a:cubicBezTo>
                      <a:cubicBezTo>
                        <a:pt x="65668" y="88619"/>
                        <a:pt x="66271" y="89134"/>
                        <a:pt x="67092" y="89648"/>
                      </a:cubicBezTo>
                      <a:cubicBezTo>
                        <a:pt x="67092" y="89374"/>
                        <a:pt x="67092" y="88893"/>
                        <a:pt x="67284" y="88619"/>
                      </a:cubicBezTo>
                      <a:cubicBezTo>
                        <a:pt x="67695" y="87350"/>
                        <a:pt x="68927" y="86836"/>
                        <a:pt x="69529" y="85841"/>
                      </a:cubicBezTo>
                      <a:cubicBezTo>
                        <a:pt x="69721" y="85052"/>
                        <a:pt x="69940" y="84298"/>
                        <a:pt x="70351" y="83543"/>
                      </a:cubicBezTo>
                      <a:cubicBezTo>
                        <a:pt x="70953" y="82755"/>
                        <a:pt x="71364" y="81486"/>
                        <a:pt x="71967" y="80731"/>
                      </a:cubicBezTo>
                      <a:cubicBezTo>
                        <a:pt x="72569" y="79977"/>
                        <a:pt x="73610" y="79702"/>
                        <a:pt x="74404" y="78948"/>
                      </a:cubicBezTo>
                      <a:cubicBezTo>
                        <a:pt x="75006" y="78193"/>
                        <a:pt x="75006" y="77439"/>
                        <a:pt x="76047" y="76924"/>
                      </a:cubicBezTo>
                      <a:cubicBezTo>
                        <a:pt x="76841" y="76410"/>
                        <a:pt x="77252" y="75655"/>
                        <a:pt x="78265" y="75381"/>
                      </a:cubicBezTo>
                      <a:cubicBezTo>
                        <a:pt x="78265" y="75141"/>
                        <a:pt x="78265" y="74867"/>
                        <a:pt x="78265" y="74867"/>
                      </a:cubicBezTo>
                      <a:cubicBezTo>
                        <a:pt x="77854" y="74867"/>
                        <a:pt x="77444" y="74627"/>
                        <a:pt x="77252" y="74627"/>
                      </a:cubicBezTo>
                      <a:cubicBezTo>
                        <a:pt x="76841" y="75381"/>
                        <a:pt x="76239" y="74867"/>
                        <a:pt x="75828" y="75141"/>
                      </a:cubicBezTo>
                      <a:cubicBezTo>
                        <a:pt x="76047" y="74352"/>
                        <a:pt x="76841" y="74112"/>
                        <a:pt x="77060" y="73598"/>
                      </a:cubicBezTo>
                      <a:cubicBezTo>
                        <a:pt x="76841" y="73358"/>
                        <a:pt x="76430" y="73358"/>
                        <a:pt x="76239" y="73083"/>
                      </a:cubicBezTo>
                      <a:cubicBezTo>
                        <a:pt x="76047" y="73838"/>
                        <a:pt x="75417" y="75141"/>
                        <a:pt x="74815" y="75655"/>
                      </a:cubicBezTo>
                      <a:cubicBezTo>
                        <a:pt x="74623" y="75895"/>
                        <a:pt x="74404" y="76136"/>
                        <a:pt x="73993" y="76136"/>
                      </a:cubicBezTo>
                      <a:cubicBezTo>
                        <a:pt x="73993" y="76410"/>
                        <a:pt x="73610" y="76650"/>
                        <a:pt x="73391" y="76650"/>
                      </a:cubicBezTo>
                      <a:cubicBezTo>
                        <a:pt x="73610" y="76410"/>
                        <a:pt x="73801" y="76410"/>
                        <a:pt x="73993" y="76136"/>
                      </a:cubicBezTo>
                      <a:cubicBezTo>
                        <a:pt x="74623" y="75381"/>
                        <a:pt x="74404" y="73598"/>
                        <a:pt x="74623" y="72843"/>
                      </a:cubicBezTo>
                      <a:cubicBezTo>
                        <a:pt x="74815" y="72329"/>
                        <a:pt x="75417" y="71574"/>
                        <a:pt x="75636" y="71060"/>
                      </a:cubicBezTo>
                      <a:cubicBezTo>
                        <a:pt x="76430" y="70031"/>
                        <a:pt x="77663" y="69791"/>
                        <a:pt x="78484" y="69002"/>
                      </a:cubicBezTo>
                      <a:cubicBezTo>
                        <a:pt x="79497" y="68248"/>
                        <a:pt x="81113" y="66464"/>
                        <a:pt x="82126" y="68522"/>
                      </a:cubicBezTo>
                      <a:cubicBezTo>
                        <a:pt x="82948" y="69791"/>
                        <a:pt x="81743" y="70785"/>
                        <a:pt x="81113" y="71574"/>
                      </a:cubicBezTo>
                      <a:cubicBezTo>
                        <a:pt x="80921" y="71814"/>
                        <a:pt x="78484" y="73358"/>
                        <a:pt x="78484" y="73083"/>
                      </a:cubicBezTo>
                      <a:cubicBezTo>
                        <a:pt x="78265" y="73598"/>
                        <a:pt x="78265" y="74112"/>
                        <a:pt x="78265" y="74627"/>
                      </a:cubicBezTo>
                      <a:cubicBezTo>
                        <a:pt x="79087" y="74867"/>
                        <a:pt x="78895" y="74112"/>
                        <a:pt x="79278" y="73838"/>
                      </a:cubicBezTo>
                      <a:cubicBezTo>
                        <a:pt x="79689" y="73598"/>
                        <a:pt x="80319" y="73358"/>
                        <a:pt x="80921" y="73083"/>
                      </a:cubicBezTo>
                      <a:cubicBezTo>
                        <a:pt x="81743" y="72843"/>
                        <a:pt x="82756" y="72843"/>
                        <a:pt x="83550" y="72329"/>
                      </a:cubicBezTo>
                      <a:cubicBezTo>
                        <a:pt x="85193" y="71300"/>
                        <a:pt x="87028" y="70305"/>
                        <a:pt x="88644" y="69517"/>
                      </a:cubicBezTo>
                      <a:cubicBezTo>
                        <a:pt x="90479" y="68522"/>
                        <a:pt x="92505" y="68762"/>
                        <a:pt x="94340" y="67733"/>
                      </a:cubicBezTo>
                      <a:cubicBezTo>
                        <a:pt x="95764" y="66739"/>
                        <a:pt x="97599" y="66224"/>
                        <a:pt x="98201" y="63926"/>
                      </a:cubicBezTo>
                      <a:cubicBezTo>
                        <a:pt x="98393" y="62897"/>
                        <a:pt x="98612" y="61388"/>
                        <a:pt x="99625" y="61388"/>
                      </a:cubicBezTo>
                      <a:cubicBezTo>
                        <a:pt x="99817" y="59845"/>
                        <a:pt x="102473" y="59091"/>
                        <a:pt x="103486" y="58336"/>
                      </a:cubicBezTo>
                      <a:cubicBezTo>
                        <a:pt x="103897" y="58062"/>
                        <a:pt x="104910" y="57547"/>
                        <a:pt x="105321" y="57307"/>
                      </a:cubicBezTo>
                      <a:cubicBezTo>
                        <a:pt x="105924" y="56553"/>
                        <a:pt x="105924" y="55010"/>
                        <a:pt x="105924" y="54255"/>
                      </a:cubicBezTo>
                      <a:cubicBezTo>
                        <a:pt x="105513" y="54255"/>
                        <a:pt x="105102" y="54255"/>
                        <a:pt x="104719" y="54255"/>
                      </a:cubicBezTo>
                      <a:cubicBezTo>
                        <a:pt x="104500" y="51957"/>
                        <a:pt x="106745" y="50928"/>
                        <a:pt x="107950" y="49934"/>
                      </a:cubicBezTo>
                      <a:cubicBezTo>
                        <a:pt x="109402" y="48905"/>
                        <a:pt x="110798" y="46847"/>
                        <a:pt x="111428" y="45064"/>
                      </a:cubicBezTo>
                      <a:cubicBezTo>
                        <a:pt x="111209" y="45064"/>
                        <a:pt x="110798" y="45064"/>
                        <a:pt x="110607" y="45064"/>
                      </a:cubicBezTo>
                      <a:cubicBezTo>
                        <a:pt x="110196" y="45064"/>
                        <a:pt x="110415" y="45578"/>
                        <a:pt x="110196" y="45578"/>
                      </a:cubicBezTo>
                      <a:cubicBezTo>
                        <a:pt x="110004" y="45853"/>
                        <a:pt x="109593" y="45578"/>
                        <a:pt x="109593" y="45853"/>
                      </a:cubicBezTo>
                      <a:cubicBezTo>
                        <a:pt x="109402" y="45853"/>
                        <a:pt x="109183" y="46333"/>
                        <a:pt x="108991" y="46333"/>
                      </a:cubicBezTo>
                      <a:cubicBezTo>
                        <a:pt x="108361" y="46607"/>
                        <a:pt x="108169" y="46607"/>
                        <a:pt x="107567" y="46847"/>
                      </a:cubicBezTo>
                      <a:cubicBezTo>
                        <a:pt x="107156" y="46847"/>
                        <a:pt x="106937" y="47362"/>
                        <a:pt x="106526" y="47636"/>
                      </a:cubicBezTo>
                      <a:cubicBezTo>
                        <a:pt x="106526" y="45064"/>
                        <a:pt x="106937" y="45064"/>
                        <a:pt x="108772" y="44824"/>
                      </a:cubicBezTo>
                      <a:cubicBezTo>
                        <a:pt x="111017" y="44824"/>
                        <a:pt x="109593" y="42526"/>
                        <a:pt x="108991" y="41017"/>
                      </a:cubicBezTo>
                      <a:cubicBezTo>
                        <a:pt x="108361" y="39748"/>
                        <a:pt x="107759" y="38205"/>
                        <a:pt x="107567" y="36661"/>
                      </a:cubicBezTo>
                      <a:cubicBezTo>
                        <a:pt x="107348" y="35667"/>
                        <a:pt x="107348" y="32340"/>
                        <a:pt x="108169" y="32100"/>
                      </a:cubicBezTo>
                      <a:cubicBezTo>
                        <a:pt x="108361" y="30831"/>
                        <a:pt x="109183" y="29802"/>
                        <a:pt x="110004" y="29048"/>
                      </a:cubicBezTo>
                      <a:cubicBezTo>
                        <a:pt x="110798" y="28259"/>
                        <a:pt x="111428" y="27230"/>
                        <a:pt x="112222" y="26476"/>
                      </a:cubicBezTo>
                      <a:cubicBezTo>
                        <a:pt x="113044" y="25961"/>
                        <a:pt x="114468" y="25207"/>
                        <a:pt x="115289" y="24967"/>
                      </a:cubicBezTo>
                      <a:cubicBezTo>
                        <a:pt x="115892" y="24692"/>
                        <a:pt x="116494" y="24692"/>
                        <a:pt x="116905" y="24967"/>
                      </a:cubicBezTo>
                      <a:cubicBezTo>
                        <a:pt x="117727" y="24967"/>
                        <a:pt x="118329" y="25721"/>
                        <a:pt x="119151" y="25481"/>
                      </a:cubicBezTo>
                      <a:cubicBezTo>
                        <a:pt x="119151" y="25481"/>
                        <a:pt x="119561" y="24692"/>
                        <a:pt x="119972" y="23938"/>
                      </a:cubicBezTo>
                      <a:cubicBezTo>
                        <a:pt x="119972" y="21640"/>
                        <a:pt x="118931" y="21640"/>
                        <a:pt x="117727" y="20371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+mn-cs"/>
                    <a:sym typeface="Source Sans Pro"/>
                  </a:endParaRPr>
                </a:p>
              </p:txBody>
            </p:sp>
            <p:sp>
              <p:nvSpPr>
                <p:cNvPr id="121" name="Shape 2603">
                  <a:extLst>
                    <a:ext uri="{FF2B5EF4-FFF2-40B4-BE49-F238E27FC236}">
                      <a16:creationId xmlns:a16="http://schemas.microsoft.com/office/drawing/2014/main" id="{11FC9B04-1B46-C5BD-B22A-3E23CCA00F5A}"/>
                    </a:ext>
                  </a:extLst>
                </p:cNvPr>
                <p:cNvSpPr/>
                <p:nvPr/>
              </p:nvSpPr>
              <p:spPr>
                <a:xfrm>
                  <a:off x="7850349" y="3235027"/>
                  <a:ext cx="174470" cy="25230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8561" y="39373"/>
                      </a:moveTo>
                      <a:lnTo>
                        <a:pt x="118561" y="39373"/>
                      </a:lnTo>
                      <a:cubicBezTo>
                        <a:pt x="118561" y="36940"/>
                        <a:pt x="116324" y="35281"/>
                        <a:pt x="115046" y="32847"/>
                      </a:cubicBezTo>
                      <a:cubicBezTo>
                        <a:pt x="115046" y="30304"/>
                        <a:pt x="116324" y="27870"/>
                        <a:pt x="116324" y="26211"/>
                      </a:cubicBezTo>
                      <a:cubicBezTo>
                        <a:pt x="116324" y="23778"/>
                        <a:pt x="111531" y="22119"/>
                        <a:pt x="111531" y="21235"/>
                      </a:cubicBezTo>
                      <a:cubicBezTo>
                        <a:pt x="110412" y="18801"/>
                        <a:pt x="110412" y="15594"/>
                        <a:pt x="111531" y="12276"/>
                      </a:cubicBezTo>
                      <a:cubicBezTo>
                        <a:pt x="106737" y="13050"/>
                        <a:pt x="102103" y="13050"/>
                        <a:pt x="102103" y="13050"/>
                      </a:cubicBezTo>
                      <a:cubicBezTo>
                        <a:pt x="103222" y="8184"/>
                        <a:pt x="100825" y="3207"/>
                        <a:pt x="98428" y="0"/>
                      </a:cubicBezTo>
                      <a:cubicBezTo>
                        <a:pt x="97310" y="0"/>
                        <a:pt x="97310" y="774"/>
                        <a:pt x="97310" y="1548"/>
                      </a:cubicBezTo>
                      <a:cubicBezTo>
                        <a:pt x="96191" y="1548"/>
                        <a:pt x="96191" y="1548"/>
                        <a:pt x="96191" y="1548"/>
                      </a:cubicBezTo>
                      <a:cubicBezTo>
                        <a:pt x="94913" y="3207"/>
                        <a:pt x="96191" y="5640"/>
                        <a:pt x="92516" y="6525"/>
                      </a:cubicBezTo>
                      <a:cubicBezTo>
                        <a:pt x="90119" y="7299"/>
                        <a:pt x="87723" y="4092"/>
                        <a:pt x="85326" y="3207"/>
                      </a:cubicBezTo>
                      <a:cubicBezTo>
                        <a:pt x="84207" y="4866"/>
                        <a:pt x="81810" y="4866"/>
                        <a:pt x="80692" y="7299"/>
                      </a:cubicBezTo>
                      <a:cubicBezTo>
                        <a:pt x="80692" y="8184"/>
                        <a:pt x="81810" y="9843"/>
                        <a:pt x="80692" y="10617"/>
                      </a:cubicBezTo>
                      <a:cubicBezTo>
                        <a:pt x="80692" y="11391"/>
                        <a:pt x="79414" y="11391"/>
                        <a:pt x="78295" y="12276"/>
                      </a:cubicBezTo>
                      <a:cubicBezTo>
                        <a:pt x="75898" y="16368"/>
                        <a:pt x="80692" y="20460"/>
                        <a:pt x="75898" y="23778"/>
                      </a:cubicBezTo>
                      <a:cubicBezTo>
                        <a:pt x="72383" y="21235"/>
                        <a:pt x="71105" y="18027"/>
                        <a:pt x="66471" y="18027"/>
                      </a:cubicBezTo>
                      <a:cubicBezTo>
                        <a:pt x="60559" y="18027"/>
                        <a:pt x="59280" y="19686"/>
                        <a:pt x="59280" y="22894"/>
                      </a:cubicBezTo>
                      <a:cubicBezTo>
                        <a:pt x="55765" y="23778"/>
                        <a:pt x="53368" y="21235"/>
                        <a:pt x="52250" y="19686"/>
                      </a:cubicBezTo>
                      <a:cubicBezTo>
                        <a:pt x="49853" y="21235"/>
                        <a:pt x="50972" y="22894"/>
                        <a:pt x="48575" y="24552"/>
                      </a:cubicBezTo>
                      <a:cubicBezTo>
                        <a:pt x="47456" y="26211"/>
                        <a:pt x="45059" y="27870"/>
                        <a:pt x="42663" y="28755"/>
                      </a:cubicBezTo>
                      <a:cubicBezTo>
                        <a:pt x="39147" y="31188"/>
                        <a:pt x="37869" y="29529"/>
                        <a:pt x="33235" y="28755"/>
                      </a:cubicBezTo>
                      <a:cubicBezTo>
                        <a:pt x="30838" y="28755"/>
                        <a:pt x="27323" y="28755"/>
                        <a:pt x="24926" y="28755"/>
                      </a:cubicBezTo>
                      <a:cubicBezTo>
                        <a:pt x="23648" y="30304"/>
                        <a:pt x="23648" y="31963"/>
                        <a:pt x="23648" y="33622"/>
                      </a:cubicBezTo>
                      <a:cubicBezTo>
                        <a:pt x="19014" y="33622"/>
                        <a:pt x="16617" y="36940"/>
                        <a:pt x="11824" y="36940"/>
                      </a:cubicBezTo>
                      <a:cubicBezTo>
                        <a:pt x="9427" y="40147"/>
                        <a:pt x="10705" y="42691"/>
                        <a:pt x="10705" y="46783"/>
                      </a:cubicBezTo>
                      <a:cubicBezTo>
                        <a:pt x="9427" y="50875"/>
                        <a:pt x="4793" y="51649"/>
                        <a:pt x="3515" y="55852"/>
                      </a:cubicBezTo>
                      <a:cubicBezTo>
                        <a:pt x="0" y="60718"/>
                        <a:pt x="8308" y="60718"/>
                        <a:pt x="9427" y="64811"/>
                      </a:cubicBezTo>
                      <a:cubicBezTo>
                        <a:pt x="9427" y="65695"/>
                        <a:pt x="8308" y="67244"/>
                        <a:pt x="8308" y="68903"/>
                      </a:cubicBezTo>
                      <a:cubicBezTo>
                        <a:pt x="8308" y="70562"/>
                        <a:pt x="10705" y="72995"/>
                        <a:pt x="11824" y="74654"/>
                      </a:cubicBezTo>
                      <a:cubicBezTo>
                        <a:pt x="13102" y="76313"/>
                        <a:pt x="14221" y="77972"/>
                        <a:pt x="15339" y="80405"/>
                      </a:cubicBezTo>
                      <a:cubicBezTo>
                        <a:pt x="16617" y="82064"/>
                        <a:pt x="15339" y="83723"/>
                        <a:pt x="16617" y="86156"/>
                      </a:cubicBezTo>
                      <a:cubicBezTo>
                        <a:pt x="16617" y="88700"/>
                        <a:pt x="20133" y="91133"/>
                        <a:pt x="21411" y="93566"/>
                      </a:cubicBezTo>
                      <a:cubicBezTo>
                        <a:pt x="21411" y="96000"/>
                        <a:pt x="19014" y="98543"/>
                        <a:pt x="19014" y="100976"/>
                      </a:cubicBezTo>
                      <a:cubicBezTo>
                        <a:pt x="19014" y="102635"/>
                        <a:pt x="19014" y="105069"/>
                        <a:pt x="21411" y="106728"/>
                      </a:cubicBezTo>
                      <a:cubicBezTo>
                        <a:pt x="21411" y="107502"/>
                        <a:pt x="27323" y="109935"/>
                        <a:pt x="27323" y="109161"/>
                      </a:cubicBezTo>
                      <a:cubicBezTo>
                        <a:pt x="27323" y="105843"/>
                        <a:pt x="24926" y="87041"/>
                        <a:pt x="35632" y="92792"/>
                      </a:cubicBezTo>
                      <a:cubicBezTo>
                        <a:pt x="45059" y="96884"/>
                        <a:pt x="36750" y="108387"/>
                        <a:pt x="45059" y="114138"/>
                      </a:cubicBezTo>
                      <a:cubicBezTo>
                        <a:pt x="52250" y="119889"/>
                        <a:pt x="69986" y="111594"/>
                        <a:pt x="69986" y="105069"/>
                      </a:cubicBezTo>
                      <a:cubicBezTo>
                        <a:pt x="69986" y="103410"/>
                        <a:pt x="67589" y="100976"/>
                        <a:pt x="66471" y="99317"/>
                      </a:cubicBezTo>
                      <a:cubicBezTo>
                        <a:pt x="65193" y="96884"/>
                        <a:pt x="62956" y="92792"/>
                        <a:pt x="65193" y="89474"/>
                      </a:cubicBezTo>
                      <a:cubicBezTo>
                        <a:pt x="67589" y="86156"/>
                        <a:pt x="72383" y="85382"/>
                        <a:pt x="73501" y="81290"/>
                      </a:cubicBezTo>
                      <a:cubicBezTo>
                        <a:pt x="74780" y="77972"/>
                        <a:pt x="78295" y="76313"/>
                        <a:pt x="83089" y="77087"/>
                      </a:cubicBezTo>
                      <a:cubicBezTo>
                        <a:pt x="84207" y="72221"/>
                        <a:pt x="79414" y="69788"/>
                        <a:pt x="79414" y="66470"/>
                      </a:cubicBezTo>
                      <a:cubicBezTo>
                        <a:pt x="79414" y="63152"/>
                        <a:pt x="78295" y="57400"/>
                        <a:pt x="79414" y="54967"/>
                      </a:cubicBezTo>
                      <a:cubicBezTo>
                        <a:pt x="87723" y="54193"/>
                        <a:pt x="83089" y="59059"/>
                        <a:pt x="86604" y="61493"/>
                      </a:cubicBezTo>
                      <a:cubicBezTo>
                        <a:pt x="93794" y="64811"/>
                        <a:pt x="97310" y="55852"/>
                        <a:pt x="103222" y="55852"/>
                      </a:cubicBezTo>
                      <a:cubicBezTo>
                        <a:pt x="108015" y="54967"/>
                        <a:pt x="106737" y="57400"/>
                        <a:pt x="108015" y="59944"/>
                      </a:cubicBezTo>
                      <a:cubicBezTo>
                        <a:pt x="108015" y="58285"/>
                        <a:pt x="112649" y="56626"/>
                        <a:pt x="112649" y="55852"/>
                      </a:cubicBezTo>
                      <a:cubicBezTo>
                        <a:pt x="115046" y="54967"/>
                        <a:pt x="115046" y="52534"/>
                        <a:pt x="117443" y="50875"/>
                      </a:cubicBezTo>
                      <a:cubicBezTo>
                        <a:pt x="118561" y="47557"/>
                        <a:pt x="119840" y="43465"/>
                        <a:pt x="118561" y="39373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22" name="Shape 2604">
                  <a:extLst>
                    <a:ext uri="{FF2B5EF4-FFF2-40B4-BE49-F238E27FC236}">
                      <a16:creationId xmlns:a16="http://schemas.microsoft.com/office/drawing/2014/main" id="{7E15A849-CAB5-2766-A7C0-B0EA91DAF96B}"/>
                    </a:ext>
                  </a:extLst>
                </p:cNvPr>
                <p:cNvSpPr/>
                <p:nvPr/>
              </p:nvSpPr>
              <p:spPr>
                <a:xfrm>
                  <a:off x="5864460" y="5842143"/>
                  <a:ext cx="45157" cy="2974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4153" y="55748"/>
                      </a:moveTo>
                      <a:lnTo>
                        <a:pt x="14153" y="55748"/>
                      </a:lnTo>
                      <a:cubicBezTo>
                        <a:pt x="27692" y="41574"/>
                        <a:pt x="54769" y="55748"/>
                        <a:pt x="68923" y="69921"/>
                      </a:cubicBezTo>
                      <a:cubicBezTo>
                        <a:pt x="78153" y="76535"/>
                        <a:pt x="87384" y="84094"/>
                        <a:pt x="91692" y="98267"/>
                      </a:cubicBezTo>
                      <a:cubicBezTo>
                        <a:pt x="100923" y="104881"/>
                        <a:pt x="105230" y="119055"/>
                        <a:pt x="119384" y="119055"/>
                      </a:cubicBezTo>
                      <a:cubicBezTo>
                        <a:pt x="114461" y="111496"/>
                        <a:pt x="114461" y="98267"/>
                        <a:pt x="110153" y="90708"/>
                      </a:cubicBezTo>
                      <a:cubicBezTo>
                        <a:pt x="105230" y="76535"/>
                        <a:pt x="96000" y="76535"/>
                        <a:pt x="87384" y="69921"/>
                      </a:cubicBezTo>
                      <a:cubicBezTo>
                        <a:pt x="73230" y="55748"/>
                        <a:pt x="78153" y="34960"/>
                        <a:pt x="78153" y="6614"/>
                      </a:cubicBezTo>
                      <a:cubicBezTo>
                        <a:pt x="64000" y="0"/>
                        <a:pt x="64000" y="14173"/>
                        <a:pt x="59692" y="27401"/>
                      </a:cubicBezTo>
                      <a:cubicBezTo>
                        <a:pt x="50461" y="34960"/>
                        <a:pt x="41230" y="34960"/>
                        <a:pt x="32000" y="34960"/>
                      </a:cubicBezTo>
                      <a:cubicBezTo>
                        <a:pt x="22769" y="34960"/>
                        <a:pt x="9230" y="34960"/>
                        <a:pt x="0" y="34960"/>
                      </a:cubicBezTo>
                      <a:cubicBezTo>
                        <a:pt x="9230" y="41574"/>
                        <a:pt x="14153" y="49133"/>
                        <a:pt x="14153" y="55748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23" name="Shape 2605">
                  <a:extLst>
                    <a:ext uri="{FF2B5EF4-FFF2-40B4-BE49-F238E27FC236}">
                      <a16:creationId xmlns:a16="http://schemas.microsoft.com/office/drawing/2014/main" id="{DC010CE2-F957-363E-C74E-1A94276A157D}"/>
                    </a:ext>
                  </a:extLst>
                </p:cNvPr>
                <p:cNvSpPr/>
                <p:nvPr/>
              </p:nvSpPr>
              <p:spPr>
                <a:xfrm>
                  <a:off x="7994031" y="3225795"/>
                  <a:ext cx="5130" cy="92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5000" y="92307"/>
                      </a:moveTo>
                      <a:lnTo>
                        <a:pt x="115000" y="92307"/>
                      </a:lnTo>
                      <a:cubicBezTo>
                        <a:pt x="115000" y="70769"/>
                        <a:pt x="115000" y="46153"/>
                        <a:pt x="115000" y="0"/>
                      </a:cubicBezTo>
                      <a:cubicBezTo>
                        <a:pt x="75000" y="24615"/>
                        <a:pt x="0" y="70769"/>
                        <a:pt x="0" y="116923"/>
                      </a:cubicBezTo>
                      <a:cubicBezTo>
                        <a:pt x="40000" y="92307"/>
                        <a:pt x="75000" y="116923"/>
                        <a:pt x="115000" y="92307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24" name="Shape 2606">
                  <a:extLst>
                    <a:ext uri="{FF2B5EF4-FFF2-40B4-BE49-F238E27FC236}">
                      <a16:creationId xmlns:a16="http://schemas.microsoft.com/office/drawing/2014/main" id="{BFA16310-8133-099D-31C4-0253FD0F4818}"/>
                    </a:ext>
                  </a:extLst>
                </p:cNvPr>
                <p:cNvSpPr/>
                <p:nvPr/>
              </p:nvSpPr>
              <p:spPr>
                <a:xfrm>
                  <a:off x="5858302" y="5849322"/>
                  <a:ext cx="7184" cy="205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6000" y="106666"/>
                      </a:moveTo>
                      <a:lnTo>
                        <a:pt x="116000" y="106666"/>
                      </a:lnTo>
                      <a:cubicBezTo>
                        <a:pt x="88000" y="106666"/>
                        <a:pt x="60000" y="0"/>
                        <a:pt x="28000" y="0"/>
                      </a:cubicBezTo>
                      <a:lnTo>
                        <a:pt x="0" y="0"/>
                      </a:lnTo>
                      <a:cubicBezTo>
                        <a:pt x="28000" y="106666"/>
                        <a:pt x="60000" y="106666"/>
                        <a:pt x="60000" y="106666"/>
                      </a:cubicBezTo>
                      <a:cubicBezTo>
                        <a:pt x="88000" y="106666"/>
                        <a:pt x="116000" y="106666"/>
                        <a:pt x="116000" y="106666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25" name="Shape 2607">
                  <a:extLst>
                    <a:ext uri="{FF2B5EF4-FFF2-40B4-BE49-F238E27FC236}">
                      <a16:creationId xmlns:a16="http://schemas.microsoft.com/office/drawing/2014/main" id="{5B6E9C7F-1A58-9ED7-A5AF-E8CA30C1F71F}"/>
                    </a:ext>
                  </a:extLst>
                </p:cNvPr>
                <p:cNvSpPr/>
                <p:nvPr/>
              </p:nvSpPr>
              <p:spPr>
                <a:xfrm>
                  <a:off x="8120264" y="3000161"/>
                  <a:ext cx="278127" cy="29742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2055" y="1314"/>
                      </a:moveTo>
                      <a:lnTo>
                        <a:pt x="102055" y="1314"/>
                      </a:lnTo>
                      <a:cubicBezTo>
                        <a:pt x="100551" y="1314"/>
                        <a:pt x="100551" y="657"/>
                        <a:pt x="99749" y="0"/>
                      </a:cubicBezTo>
                      <a:cubicBezTo>
                        <a:pt x="99047" y="0"/>
                        <a:pt x="95338" y="4882"/>
                        <a:pt x="94536" y="5539"/>
                      </a:cubicBezTo>
                      <a:cubicBezTo>
                        <a:pt x="94536" y="6197"/>
                        <a:pt x="93834" y="6948"/>
                        <a:pt x="93032" y="7605"/>
                      </a:cubicBezTo>
                      <a:cubicBezTo>
                        <a:pt x="93032" y="9014"/>
                        <a:pt x="93834" y="9671"/>
                        <a:pt x="92330" y="11079"/>
                      </a:cubicBezTo>
                      <a:cubicBezTo>
                        <a:pt x="90827" y="11830"/>
                        <a:pt x="87919" y="11830"/>
                        <a:pt x="86416" y="11830"/>
                      </a:cubicBezTo>
                      <a:cubicBezTo>
                        <a:pt x="83408" y="11830"/>
                        <a:pt x="81904" y="12488"/>
                        <a:pt x="79699" y="13239"/>
                      </a:cubicBezTo>
                      <a:cubicBezTo>
                        <a:pt x="78997" y="13896"/>
                        <a:pt x="78195" y="13896"/>
                        <a:pt x="76691" y="13896"/>
                      </a:cubicBezTo>
                      <a:cubicBezTo>
                        <a:pt x="75187" y="13896"/>
                        <a:pt x="75989" y="12488"/>
                        <a:pt x="74486" y="12488"/>
                      </a:cubicBezTo>
                      <a:cubicBezTo>
                        <a:pt x="73784" y="12488"/>
                        <a:pt x="72280" y="13896"/>
                        <a:pt x="71478" y="13896"/>
                      </a:cubicBezTo>
                      <a:cubicBezTo>
                        <a:pt x="69974" y="13896"/>
                        <a:pt x="69974" y="13239"/>
                        <a:pt x="68471" y="13239"/>
                      </a:cubicBezTo>
                      <a:cubicBezTo>
                        <a:pt x="66265" y="12488"/>
                        <a:pt x="64060" y="12488"/>
                        <a:pt x="61854" y="12488"/>
                      </a:cubicBezTo>
                      <a:cubicBezTo>
                        <a:pt x="58847" y="12488"/>
                        <a:pt x="56641" y="12488"/>
                        <a:pt x="54436" y="13896"/>
                      </a:cubicBezTo>
                      <a:cubicBezTo>
                        <a:pt x="52130" y="14553"/>
                        <a:pt x="48421" y="14553"/>
                        <a:pt x="47719" y="16713"/>
                      </a:cubicBezTo>
                      <a:cubicBezTo>
                        <a:pt x="50626" y="17370"/>
                        <a:pt x="51428" y="19530"/>
                        <a:pt x="49924" y="22253"/>
                      </a:cubicBezTo>
                      <a:cubicBezTo>
                        <a:pt x="48421" y="23661"/>
                        <a:pt x="47719" y="25070"/>
                        <a:pt x="46215" y="26478"/>
                      </a:cubicBezTo>
                      <a:cubicBezTo>
                        <a:pt x="43208" y="28544"/>
                        <a:pt x="42506" y="31361"/>
                        <a:pt x="41002" y="34835"/>
                      </a:cubicBezTo>
                      <a:cubicBezTo>
                        <a:pt x="38696" y="33427"/>
                        <a:pt x="36491" y="32018"/>
                        <a:pt x="33483" y="31361"/>
                      </a:cubicBezTo>
                      <a:cubicBezTo>
                        <a:pt x="33483" y="30610"/>
                        <a:pt x="31278" y="29953"/>
                        <a:pt x="29072" y="29953"/>
                      </a:cubicBezTo>
                      <a:cubicBezTo>
                        <a:pt x="29072" y="29953"/>
                        <a:pt x="29072" y="30610"/>
                        <a:pt x="29774" y="30610"/>
                      </a:cubicBezTo>
                      <a:cubicBezTo>
                        <a:pt x="26867" y="30610"/>
                        <a:pt x="26065" y="32018"/>
                        <a:pt x="24661" y="33427"/>
                      </a:cubicBezTo>
                      <a:cubicBezTo>
                        <a:pt x="23859" y="34084"/>
                        <a:pt x="21654" y="36244"/>
                        <a:pt x="20852" y="36901"/>
                      </a:cubicBezTo>
                      <a:cubicBezTo>
                        <a:pt x="20150" y="38309"/>
                        <a:pt x="20852" y="41126"/>
                        <a:pt x="20150" y="42535"/>
                      </a:cubicBezTo>
                      <a:cubicBezTo>
                        <a:pt x="20150" y="44600"/>
                        <a:pt x="19348" y="46009"/>
                        <a:pt x="18646" y="47417"/>
                      </a:cubicBezTo>
                      <a:cubicBezTo>
                        <a:pt x="17142" y="47417"/>
                        <a:pt x="16441" y="47417"/>
                        <a:pt x="14937" y="48075"/>
                      </a:cubicBezTo>
                      <a:cubicBezTo>
                        <a:pt x="17142" y="50892"/>
                        <a:pt x="15639" y="52957"/>
                        <a:pt x="14937" y="55774"/>
                      </a:cubicBezTo>
                      <a:cubicBezTo>
                        <a:pt x="14135" y="58497"/>
                        <a:pt x="14937" y="61314"/>
                        <a:pt x="13433" y="63380"/>
                      </a:cubicBezTo>
                      <a:cubicBezTo>
                        <a:pt x="11228" y="63380"/>
                        <a:pt x="8922" y="63380"/>
                        <a:pt x="6716" y="63380"/>
                      </a:cubicBezTo>
                      <a:cubicBezTo>
                        <a:pt x="6015" y="68262"/>
                        <a:pt x="6015" y="73145"/>
                        <a:pt x="5213" y="78028"/>
                      </a:cubicBezTo>
                      <a:cubicBezTo>
                        <a:pt x="5213" y="80845"/>
                        <a:pt x="5213" y="82910"/>
                        <a:pt x="3809" y="84976"/>
                      </a:cubicBezTo>
                      <a:cubicBezTo>
                        <a:pt x="2305" y="87793"/>
                        <a:pt x="2305" y="89201"/>
                        <a:pt x="2305" y="92018"/>
                      </a:cubicBezTo>
                      <a:cubicBezTo>
                        <a:pt x="1503" y="92676"/>
                        <a:pt x="1503" y="92676"/>
                        <a:pt x="1503" y="92676"/>
                      </a:cubicBezTo>
                      <a:cubicBezTo>
                        <a:pt x="2305" y="94835"/>
                        <a:pt x="3809" y="97558"/>
                        <a:pt x="3809" y="98967"/>
                      </a:cubicBezTo>
                      <a:cubicBezTo>
                        <a:pt x="3809" y="100375"/>
                        <a:pt x="3809" y="101784"/>
                        <a:pt x="3007" y="103192"/>
                      </a:cubicBezTo>
                      <a:cubicBezTo>
                        <a:pt x="2305" y="105258"/>
                        <a:pt x="0" y="105258"/>
                        <a:pt x="802" y="107323"/>
                      </a:cubicBezTo>
                      <a:cubicBezTo>
                        <a:pt x="3809" y="108732"/>
                        <a:pt x="6716" y="108075"/>
                        <a:pt x="9724" y="108732"/>
                      </a:cubicBezTo>
                      <a:cubicBezTo>
                        <a:pt x="12731" y="109389"/>
                        <a:pt x="11929" y="109389"/>
                        <a:pt x="13433" y="110798"/>
                      </a:cubicBezTo>
                      <a:cubicBezTo>
                        <a:pt x="14937" y="111549"/>
                        <a:pt x="17142" y="110798"/>
                        <a:pt x="18646" y="110798"/>
                      </a:cubicBezTo>
                      <a:cubicBezTo>
                        <a:pt x="20852" y="110798"/>
                        <a:pt x="26065" y="109389"/>
                        <a:pt x="27568" y="110140"/>
                      </a:cubicBezTo>
                      <a:lnTo>
                        <a:pt x="28370" y="110798"/>
                      </a:lnTo>
                      <a:cubicBezTo>
                        <a:pt x="28370" y="110140"/>
                        <a:pt x="28370" y="110140"/>
                        <a:pt x="28370" y="109389"/>
                      </a:cubicBezTo>
                      <a:cubicBezTo>
                        <a:pt x="29072" y="108075"/>
                        <a:pt x="29072" y="105258"/>
                        <a:pt x="31278" y="104507"/>
                      </a:cubicBezTo>
                      <a:cubicBezTo>
                        <a:pt x="32781" y="104507"/>
                        <a:pt x="34987" y="108075"/>
                        <a:pt x="35789" y="108732"/>
                      </a:cubicBezTo>
                      <a:cubicBezTo>
                        <a:pt x="37293" y="110140"/>
                        <a:pt x="39498" y="112206"/>
                        <a:pt x="41704" y="112863"/>
                      </a:cubicBezTo>
                      <a:cubicBezTo>
                        <a:pt x="45413" y="112863"/>
                        <a:pt x="44711" y="110140"/>
                        <a:pt x="44711" y="107323"/>
                      </a:cubicBezTo>
                      <a:cubicBezTo>
                        <a:pt x="47719" y="107323"/>
                        <a:pt x="52932" y="106666"/>
                        <a:pt x="55137" y="107323"/>
                      </a:cubicBezTo>
                      <a:cubicBezTo>
                        <a:pt x="58145" y="108732"/>
                        <a:pt x="58145" y="114272"/>
                        <a:pt x="60350" y="114272"/>
                      </a:cubicBezTo>
                      <a:cubicBezTo>
                        <a:pt x="60350" y="109389"/>
                        <a:pt x="67769" y="109389"/>
                        <a:pt x="71478" y="110798"/>
                      </a:cubicBezTo>
                      <a:cubicBezTo>
                        <a:pt x="75187" y="112863"/>
                        <a:pt x="78195" y="115680"/>
                        <a:pt x="79699" y="119248"/>
                      </a:cubicBezTo>
                      <a:cubicBezTo>
                        <a:pt x="85614" y="119906"/>
                        <a:pt x="88621" y="101784"/>
                        <a:pt x="89323" y="98967"/>
                      </a:cubicBezTo>
                      <a:cubicBezTo>
                        <a:pt x="90125" y="96901"/>
                        <a:pt x="90125" y="94835"/>
                        <a:pt x="90827" y="93427"/>
                      </a:cubicBezTo>
                      <a:cubicBezTo>
                        <a:pt x="91629" y="91267"/>
                        <a:pt x="93032" y="90610"/>
                        <a:pt x="93834" y="88544"/>
                      </a:cubicBezTo>
                      <a:cubicBezTo>
                        <a:pt x="94536" y="87136"/>
                        <a:pt x="94536" y="84976"/>
                        <a:pt x="96040" y="83661"/>
                      </a:cubicBezTo>
                      <a:cubicBezTo>
                        <a:pt x="96842" y="82253"/>
                        <a:pt x="96842" y="82910"/>
                        <a:pt x="97543" y="81502"/>
                      </a:cubicBezTo>
                      <a:cubicBezTo>
                        <a:pt x="97543" y="80845"/>
                        <a:pt x="97543" y="79436"/>
                        <a:pt x="97543" y="78779"/>
                      </a:cubicBezTo>
                      <a:cubicBezTo>
                        <a:pt x="97543" y="76619"/>
                        <a:pt x="98345" y="75962"/>
                        <a:pt x="99047" y="73896"/>
                      </a:cubicBezTo>
                      <a:cubicBezTo>
                        <a:pt x="99749" y="71830"/>
                        <a:pt x="99047" y="71079"/>
                        <a:pt x="102055" y="69671"/>
                      </a:cubicBezTo>
                      <a:cubicBezTo>
                        <a:pt x="104260" y="69671"/>
                        <a:pt x="105764" y="69671"/>
                        <a:pt x="106466" y="66854"/>
                      </a:cubicBezTo>
                      <a:cubicBezTo>
                        <a:pt x="107268" y="65539"/>
                        <a:pt x="106466" y="63380"/>
                        <a:pt x="106466" y="61971"/>
                      </a:cubicBezTo>
                      <a:cubicBezTo>
                        <a:pt x="108771" y="60657"/>
                        <a:pt x="110175" y="60657"/>
                        <a:pt x="110977" y="58497"/>
                      </a:cubicBezTo>
                      <a:cubicBezTo>
                        <a:pt x="110977" y="57089"/>
                        <a:pt x="110977" y="55774"/>
                        <a:pt x="110977" y="54366"/>
                      </a:cubicBezTo>
                      <a:cubicBezTo>
                        <a:pt x="111679" y="50892"/>
                        <a:pt x="113984" y="51549"/>
                        <a:pt x="116190" y="49483"/>
                      </a:cubicBezTo>
                      <a:cubicBezTo>
                        <a:pt x="117694" y="46666"/>
                        <a:pt x="116190" y="43849"/>
                        <a:pt x="117694" y="41126"/>
                      </a:cubicBezTo>
                      <a:cubicBezTo>
                        <a:pt x="119097" y="38309"/>
                        <a:pt x="119097" y="38309"/>
                        <a:pt x="119097" y="38309"/>
                      </a:cubicBezTo>
                      <a:cubicBezTo>
                        <a:pt x="119899" y="36901"/>
                        <a:pt x="119899" y="34835"/>
                        <a:pt x="119899" y="33427"/>
                      </a:cubicBezTo>
                      <a:cubicBezTo>
                        <a:pt x="116892" y="32769"/>
                        <a:pt x="116190" y="32769"/>
                        <a:pt x="113984" y="31361"/>
                      </a:cubicBezTo>
                      <a:cubicBezTo>
                        <a:pt x="112481" y="30610"/>
                        <a:pt x="110175" y="29201"/>
                        <a:pt x="108771" y="28544"/>
                      </a:cubicBezTo>
                      <a:cubicBezTo>
                        <a:pt x="108771" y="26478"/>
                        <a:pt x="108771" y="22253"/>
                        <a:pt x="109473" y="20187"/>
                      </a:cubicBezTo>
                      <a:cubicBezTo>
                        <a:pt x="110175" y="18779"/>
                        <a:pt x="111679" y="18779"/>
                        <a:pt x="112481" y="17370"/>
                      </a:cubicBezTo>
                      <a:cubicBezTo>
                        <a:pt x="112481" y="17370"/>
                        <a:pt x="112481" y="16713"/>
                        <a:pt x="112481" y="15305"/>
                      </a:cubicBezTo>
                      <a:cubicBezTo>
                        <a:pt x="108771" y="15305"/>
                        <a:pt x="105062" y="13239"/>
                        <a:pt x="101253" y="13239"/>
                      </a:cubicBezTo>
                      <a:cubicBezTo>
                        <a:pt x="101253" y="9014"/>
                        <a:pt x="102055" y="5539"/>
                        <a:pt x="102055" y="1314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26" name="Shape 2608">
                  <a:extLst>
                    <a:ext uri="{FF2B5EF4-FFF2-40B4-BE49-F238E27FC236}">
                      <a16:creationId xmlns:a16="http://schemas.microsoft.com/office/drawing/2014/main" id="{EB5BCB65-2A98-A170-9954-C1444433C38C}"/>
                    </a:ext>
                  </a:extLst>
                </p:cNvPr>
                <p:cNvSpPr/>
                <p:nvPr/>
              </p:nvSpPr>
              <p:spPr>
                <a:xfrm>
                  <a:off x="7885242" y="2323253"/>
                  <a:ext cx="878512" cy="76305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9968" y="36369"/>
                      </a:moveTo>
                      <a:lnTo>
                        <a:pt x="119968" y="36369"/>
                      </a:lnTo>
                      <a:cubicBezTo>
                        <a:pt x="119968" y="35272"/>
                        <a:pt x="119014" y="35272"/>
                        <a:pt x="118537" y="34468"/>
                      </a:cubicBezTo>
                      <a:cubicBezTo>
                        <a:pt x="118537" y="33920"/>
                        <a:pt x="118537" y="33079"/>
                        <a:pt x="118537" y="32567"/>
                      </a:cubicBezTo>
                      <a:cubicBezTo>
                        <a:pt x="118791" y="31471"/>
                        <a:pt x="118537" y="31215"/>
                        <a:pt x="117837" y="30667"/>
                      </a:cubicBezTo>
                      <a:cubicBezTo>
                        <a:pt x="117138" y="30374"/>
                        <a:pt x="116661" y="30118"/>
                        <a:pt x="116661" y="29314"/>
                      </a:cubicBezTo>
                      <a:cubicBezTo>
                        <a:pt x="116184" y="29022"/>
                        <a:pt x="115961" y="29022"/>
                        <a:pt x="115707" y="28473"/>
                      </a:cubicBezTo>
                      <a:cubicBezTo>
                        <a:pt x="115484" y="28218"/>
                        <a:pt x="115230" y="27669"/>
                        <a:pt x="114785" y="27413"/>
                      </a:cubicBezTo>
                      <a:cubicBezTo>
                        <a:pt x="114308" y="27121"/>
                        <a:pt x="112877" y="27413"/>
                        <a:pt x="112400" y="27413"/>
                      </a:cubicBezTo>
                      <a:cubicBezTo>
                        <a:pt x="111701" y="27669"/>
                        <a:pt x="111224" y="28473"/>
                        <a:pt x="110524" y="28473"/>
                      </a:cubicBezTo>
                      <a:cubicBezTo>
                        <a:pt x="110047" y="28473"/>
                        <a:pt x="109793" y="27669"/>
                        <a:pt x="109348" y="27413"/>
                      </a:cubicBezTo>
                      <a:cubicBezTo>
                        <a:pt x="108871" y="27413"/>
                        <a:pt x="108616" y="27413"/>
                        <a:pt x="108394" y="27669"/>
                      </a:cubicBezTo>
                      <a:cubicBezTo>
                        <a:pt x="107217" y="27962"/>
                        <a:pt x="106740" y="28218"/>
                        <a:pt x="105786" y="27413"/>
                      </a:cubicBezTo>
                      <a:cubicBezTo>
                        <a:pt x="105087" y="26865"/>
                        <a:pt x="104133" y="25769"/>
                        <a:pt x="103211" y="25769"/>
                      </a:cubicBezTo>
                      <a:cubicBezTo>
                        <a:pt x="102480" y="25513"/>
                        <a:pt x="101558" y="26317"/>
                        <a:pt x="100826" y="26573"/>
                      </a:cubicBezTo>
                      <a:cubicBezTo>
                        <a:pt x="100127" y="26865"/>
                        <a:pt x="99173" y="27413"/>
                        <a:pt x="98950" y="27962"/>
                      </a:cubicBezTo>
                      <a:cubicBezTo>
                        <a:pt x="98251" y="28473"/>
                        <a:pt x="98728" y="29022"/>
                        <a:pt x="98473" y="29826"/>
                      </a:cubicBezTo>
                      <a:cubicBezTo>
                        <a:pt x="97996" y="29570"/>
                        <a:pt x="97519" y="29570"/>
                        <a:pt x="97042" y="29314"/>
                      </a:cubicBezTo>
                      <a:cubicBezTo>
                        <a:pt x="96597" y="29314"/>
                        <a:pt x="96120" y="29314"/>
                        <a:pt x="95643" y="29314"/>
                      </a:cubicBezTo>
                      <a:cubicBezTo>
                        <a:pt x="95389" y="27669"/>
                        <a:pt x="97297" y="27669"/>
                        <a:pt x="97042" y="26317"/>
                      </a:cubicBezTo>
                      <a:cubicBezTo>
                        <a:pt x="96343" y="26317"/>
                        <a:pt x="96597" y="24416"/>
                        <a:pt x="96820" y="23868"/>
                      </a:cubicBezTo>
                      <a:cubicBezTo>
                        <a:pt x="97519" y="23868"/>
                        <a:pt x="97774" y="23064"/>
                        <a:pt x="98251" y="22771"/>
                      </a:cubicBezTo>
                      <a:cubicBezTo>
                        <a:pt x="98950" y="21711"/>
                        <a:pt x="98473" y="22223"/>
                        <a:pt x="98473" y="21163"/>
                      </a:cubicBezTo>
                      <a:cubicBezTo>
                        <a:pt x="98473" y="19518"/>
                        <a:pt x="100127" y="19518"/>
                        <a:pt x="100604" y="18714"/>
                      </a:cubicBezTo>
                      <a:cubicBezTo>
                        <a:pt x="100826" y="18458"/>
                        <a:pt x="100826" y="17910"/>
                        <a:pt x="100826" y="17910"/>
                      </a:cubicBezTo>
                      <a:cubicBezTo>
                        <a:pt x="101081" y="17618"/>
                        <a:pt x="101558" y="17910"/>
                        <a:pt x="101558" y="17362"/>
                      </a:cubicBezTo>
                      <a:cubicBezTo>
                        <a:pt x="101780" y="16813"/>
                        <a:pt x="99904" y="15717"/>
                        <a:pt x="99650" y="15169"/>
                      </a:cubicBezTo>
                      <a:cubicBezTo>
                        <a:pt x="99173" y="14620"/>
                        <a:pt x="98473" y="13560"/>
                        <a:pt x="98251" y="12756"/>
                      </a:cubicBezTo>
                      <a:cubicBezTo>
                        <a:pt x="97996" y="11915"/>
                        <a:pt x="98251" y="11367"/>
                        <a:pt x="97996" y="10563"/>
                      </a:cubicBezTo>
                      <a:cubicBezTo>
                        <a:pt x="95866" y="10307"/>
                        <a:pt x="93767" y="11367"/>
                        <a:pt x="93513" y="13816"/>
                      </a:cubicBezTo>
                      <a:cubicBezTo>
                        <a:pt x="93513" y="14364"/>
                        <a:pt x="93767" y="15169"/>
                        <a:pt x="93036" y="15461"/>
                      </a:cubicBezTo>
                      <a:cubicBezTo>
                        <a:pt x="92559" y="15717"/>
                        <a:pt x="92337" y="15461"/>
                        <a:pt x="92114" y="14913"/>
                      </a:cubicBezTo>
                      <a:cubicBezTo>
                        <a:pt x="91860" y="13816"/>
                        <a:pt x="92813" y="13012"/>
                        <a:pt x="92337" y="11915"/>
                      </a:cubicBezTo>
                      <a:cubicBezTo>
                        <a:pt x="91860" y="11915"/>
                        <a:pt x="91160" y="11660"/>
                        <a:pt x="90683" y="11660"/>
                      </a:cubicBezTo>
                      <a:cubicBezTo>
                        <a:pt x="90683" y="11111"/>
                        <a:pt x="91160" y="10855"/>
                        <a:pt x="91160" y="10307"/>
                      </a:cubicBezTo>
                      <a:cubicBezTo>
                        <a:pt x="91383" y="10307"/>
                        <a:pt x="91860" y="10015"/>
                        <a:pt x="91860" y="10307"/>
                      </a:cubicBezTo>
                      <a:cubicBezTo>
                        <a:pt x="92114" y="9759"/>
                        <a:pt x="93290" y="7310"/>
                        <a:pt x="93767" y="7310"/>
                      </a:cubicBezTo>
                      <a:cubicBezTo>
                        <a:pt x="94213" y="7054"/>
                        <a:pt x="94689" y="7602"/>
                        <a:pt x="94944" y="6762"/>
                      </a:cubicBezTo>
                      <a:cubicBezTo>
                        <a:pt x="95166" y="6506"/>
                        <a:pt x="94689" y="5665"/>
                        <a:pt x="94944" y="5409"/>
                      </a:cubicBezTo>
                      <a:cubicBezTo>
                        <a:pt x="94213" y="4861"/>
                        <a:pt x="93767" y="5409"/>
                        <a:pt x="93036" y="5409"/>
                      </a:cubicBezTo>
                      <a:cubicBezTo>
                        <a:pt x="92114" y="5665"/>
                        <a:pt x="91637" y="4861"/>
                        <a:pt x="91160" y="3764"/>
                      </a:cubicBezTo>
                      <a:cubicBezTo>
                        <a:pt x="90937" y="3253"/>
                        <a:pt x="91160" y="3508"/>
                        <a:pt x="90683" y="2960"/>
                      </a:cubicBezTo>
                      <a:cubicBezTo>
                        <a:pt x="90461" y="2412"/>
                        <a:pt x="89729" y="2412"/>
                        <a:pt x="89507" y="1900"/>
                      </a:cubicBezTo>
                      <a:cubicBezTo>
                        <a:pt x="89030" y="1352"/>
                        <a:pt x="89252" y="255"/>
                        <a:pt x="88330" y="0"/>
                      </a:cubicBezTo>
                      <a:cubicBezTo>
                        <a:pt x="88330" y="1060"/>
                        <a:pt x="88076" y="511"/>
                        <a:pt x="87599" y="1060"/>
                      </a:cubicBezTo>
                      <a:cubicBezTo>
                        <a:pt x="87154" y="1352"/>
                        <a:pt x="87376" y="1608"/>
                        <a:pt x="87154" y="1900"/>
                      </a:cubicBezTo>
                      <a:cubicBezTo>
                        <a:pt x="86899" y="2412"/>
                        <a:pt x="86422" y="2412"/>
                        <a:pt x="86200" y="2412"/>
                      </a:cubicBezTo>
                      <a:cubicBezTo>
                        <a:pt x="85023" y="3253"/>
                        <a:pt x="84069" y="4057"/>
                        <a:pt x="82893" y="4605"/>
                      </a:cubicBezTo>
                      <a:cubicBezTo>
                        <a:pt x="81717" y="5409"/>
                        <a:pt x="80540" y="5957"/>
                        <a:pt x="79586" y="7054"/>
                      </a:cubicBezTo>
                      <a:cubicBezTo>
                        <a:pt x="79109" y="7310"/>
                        <a:pt x="78155" y="7858"/>
                        <a:pt x="78155" y="8662"/>
                      </a:cubicBezTo>
                      <a:cubicBezTo>
                        <a:pt x="78155" y="8955"/>
                        <a:pt x="78632" y="8955"/>
                        <a:pt x="78632" y="9503"/>
                      </a:cubicBezTo>
                      <a:cubicBezTo>
                        <a:pt x="78632" y="9759"/>
                        <a:pt x="78632" y="10015"/>
                        <a:pt x="78632" y="10307"/>
                      </a:cubicBezTo>
                      <a:cubicBezTo>
                        <a:pt x="78410" y="10307"/>
                        <a:pt x="77933" y="10307"/>
                        <a:pt x="77456" y="10307"/>
                      </a:cubicBezTo>
                      <a:cubicBezTo>
                        <a:pt x="77933" y="11111"/>
                        <a:pt x="77710" y="12208"/>
                        <a:pt x="77233" y="12756"/>
                      </a:cubicBezTo>
                      <a:cubicBezTo>
                        <a:pt x="76756" y="13268"/>
                        <a:pt x="75802" y="13268"/>
                        <a:pt x="75103" y="13560"/>
                      </a:cubicBezTo>
                      <a:cubicBezTo>
                        <a:pt x="74149" y="13560"/>
                        <a:pt x="73227" y="12756"/>
                        <a:pt x="72273" y="11915"/>
                      </a:cubicBezTo>
                      <a:cubicBezTo>
                        <a:pt x="71319" y="11367"/>
                        <a:pt x="70620" y="11111"/>
                        <a:pt x="69443" y="11111"/>
                      </a:cubicBezTo>
                      <a:cubicBezTo>
                        <a:pt x="68489" y="11111"/>
                        <a:pt x="67790" y="11367"/>
                        <a:pt x="66836" y="11367"/>
                      </a:cubicBezTo>
                      <a:cubicBezTo>
                        <a:pt x="65437" y="11660"/>
                        <a:pt x="64960" y="11367"/>
                        <a:pt x="63751" y="10307"/>
                      </a:cubicBezTo>
                      <a:cubicBezTo>
                        <a:pt x="62352" y="9211"/>
                        <a:pt x="60922" y="7602"/>
                        <a:pt x="59046" y="7602"/>
                      </a:cubicBezTo>
                      <a:cubicBezTo>
                        <a:pt x="59046" y="8955"/>
                        <a:pt x="59046" y="9759"/>
                        <a:pt x="57869" y="10307"/>
                      </a:cubicBezTo>
                      <a:cubicBezTo>
                        <a:pt x="56915" y="10855"/>
                        <a:pt x="55961" y="10563"/>
                        <a:pt x="55039" y="11111"/>
                      </a:cubicBezTo>
                      <a:cubicBezTo>
                        <a:pt x="53831" y="11660"/>
                        <a:pt x="53608" y="12756"/>
                        <a:pt x="52655" y="13560"/>
                      </a:cubicBezTo>
                      <a:cubicBezTo>
                        <a:pt x="51955" y="14109"/>
                        <a:pt x="51255" y="14913"/>
                        <a:pt x="51001" y="15717"/>
                      </a:cubicBezTo>
                      <a:cubicBezTo>
                        <a:pt x="50779" y="16265"/>
                        <a:pt x="50302" y="18166"/>
                        <a:pt x="49825" y="18458"/>
                      </a:cubicBezTo>
                      <a:cubicBezTo>
                        <a:pt x="49602" y="18458"/>
                        <a:pt x="48171" y="18166"/>
                        <a:pt x="47949" y="18458"/>
                      </a:cubicBezTo>
                      <a:cubicBezTo>
                        <a:pt x="47726" y="18970"/>
                        <a:pt x="48648" y="19518"/>
                        <a:pt x="48426" y="20359"/>
                      </a:cubicBezTo>
                      <a:cubicBezTo>
                        <a:pt x="48426" y="20871"/>
                        <a:pt x="46295" y="21711"/>
                        <a:pt x="45818" y="21967"/>
                      </a:cubicBezTo>
                      <a:cubicBezTo>
                        <a:pt x="46041" y="23064"/>
                        <a:pt x="44642" y="23612"/>
                        <a:pt x="43942" y="24124"/>
                      </a:cubicBezTo>
                      <a:cubicBezTo>
                        <a:pt x="43465" y="24416"/>
                        <a:pt x="43211" y="24672"/>
                        <a:pt x="42734" y="25220"/>
                      </a:cubicBezTo>
                      <a:cubicBezTo>
                        <a:pt x="42511" y="25513"/>
                        <a:pt x="42034" y="26317"/>
                        <a:pt x="41558" y="26573"/>
                      </a:cubicBezTo>
                      <a:cubicBezTo>
                        <a:pt x="40858" y="26865"/>
                        <a:pt x="40158" y="26317"/>
                        <a:pt x="39459" y="26573"/>
                      </a:cubicBezTo>
                      <a:cubicBezTo>
                        <a:pt x="38728" y="26573"/>
                        <a:pt x="38505" y="26865"/>
                        <a:pt x="38028" y="27121"/>
                      </a:cubicBezTo>
                      <a:cubicBezTo>
                        <a:pt x="37074" y="27669"/>
                        <a:pt x="36152" y="27962"/>
                        <a:pt x="35198" y="28473"/>
                      </a:cubicBezTo>
                      <a:cubicBezTo>
                        <a:pt x="34244" y="29022"/>
                        <a:pt x="33322" y="28473"/>
                        <a:pt x="32368" y="28766"/>
                      </a:cubicBezTo>
                      <a:cubicBezTo>
                        <a:pt x="31414" y="29022"/>
                        <a:pt x="31669" y="30374"/>
                        <a:pt x="31669" y="31471"/>
                      </a:cubicBezTo>
                      <a:cubicBezTo>
                        <a:pt x="31669" y="32567"/>
                        <a:pt x="31669" y="33371"/>
                        <a:pt x="31192" y="34468"/>
                      </a:cubicBezTo>
                      <a:cubicBezTo>
                        <a:pt x="30937" y="34980"/>
                        <a:pt x="30715" y="35528"/>
                        <a:pt x="30461" y="35820"/>
                      </a:cubicBezTo>
                      <a:cubicBezTo>
                        <a:pt x="30238" y="36076"/>
                        <a:pt x="29761" y="36369"/>
                        <a:pt x="29538" y="36625"/>
                      </a:cubicBezTo>
                      <a:cubicBezTo>
                        <a:pt x="29284" y="37173"/>
                        <a:pt x="29284" y="37429"/>
                        <a:pt x="28807" y="37721"/>
                      </a:cubicBezTo>
                      <a:cubicBezTo>
                        <a:pt x="28330" y="38269"/>
                        <a:pt x="27885" y="38269"/>
                        <a:pt x="27408" y="38525"/>
                      </a:cubicBezTo>
                      <a:cubicBezTo>
                        <a:pt x="27154" y="39074"/>
                        <a:pt x="27154" y="39622"/>
                        <a:pt x="26709" y="39878"/>
                      </a:cubicBezTo>
                      <a:cubicBezTo>
                        <a:pt x="26232" y="40170"/>
                        <a:pt x="25977" y="40426"/>
                        <a:pt x="25500" y="40682"/>
                      </a:cubicBezTo>
                      <a:cubicBezTo>
                        <a:pt x="24801" y="40974"/>
                        <a:pt x="23402" y="41230"/>
                        <a:pt x="22925" y="42071"/>
                      </a:cubicBezTo>
                      <a:cubicBezTo>
                        <a:pt x="22670" y="42583"/>
                        <a:pt x="22925" y="42875"/>
                        <a:pt x="22448" y="43423"/>
                      </a:cubicBezTo>
                      <a:cubicBezTo>
                        <a:pt x="22225" y="43935"/>
                        <a:pt x="21271" y="44227"/>
                        <a:pt x="21494" y="45031"/>
                      </a:cubicBezTo>
                      <a:cubicBezTo>
                        <a:pt x="21971" y="45324"/>
                        <a:pt x="22670" y="45580"/>
                        <a:pt x="22925" y="46128"/>
                      </a:cubicBezTo>
                      <a:cubicBezTo>
                        <a:pt x="24324" y="48577"/>
                        <a:pt x="18664" y="49125"/>
                        <a:pt x="18887" y="51282"/>
                      </a:cubicBezTo>
                      <a:cubicBezTo>
                        <a:pt x="18187" y="51830"/>
                        <a:pt x="17011" y="51026"/>
                        <a:pt x="16057" y="51538"/>
                      </a:cubicBezTo>
                      <a:cubicBezTo>
                        <a:pt x="15135" y="52378"/>
                        <a:pt x="14880" y="53183"/>
                        <a:pt x="14435" y="51282"/>
                      </a:cubicBezTo>
                      <a:cubicBezTo>
                        <a:pt x="13958" y="51282"/>
                        <a:pt x="13704" y="51282"/>
                        <a:pt x="13227" y="51282"/>
                      </a:cubicBezTo>
                      <a:cubicBezTo>
                        <a:pt x="13227" y="51282"/>
                        <a:pt x="13227" y="51282"/>
                        <a:pt x="13481" y="51282"/>
                      </a:cubicBezTo>
                      <a:cubicBezTo>
                        <a:pt x="13481" y="51830"/>
                        <a:pt x="13481" y="52086"/>
                        <a:pt x="13481" y="52634"/>
                      </a:cubicBezTo>
                      <a:cubicBezTo>
                        <a:pt x="12273" y="52634"/>
                        <a:pt x="11828" y="52378"/>
                        <a:pt x="10874" y="52927"/>
                      </a:cubicBezTo>
                      <a:cubicBezTo>
                        <a:pt x="10397" y="53183"/>
                        <a:pt x="9920" y="53183"/>
                        <a:pt x="9697" y="53731"/>
                      </a:cubicBezTo>
                      <a:cubicBezTo>
                        <a:pt x="9220" y="54279"/>
                        <a:pt x="9220" y="54827"/>
                        <a:pt x="8744" y="55083"/>
                      </a:cubicBezTo>
                      <a:cubicBezTo>
                        <a:pt x="8521" y="55376"/>
                        <a:pt x="8044" y="55376"/>
                        <a:pt x="7567" y="55083"/>
                      </a:cubicBezTo>
                      <a:cubicBezTo>
                        <a:pt x="6613" y="54827"/>
                        <a:pt x="5437" y="54535"/>
                        <a:pt x="4483" y="54535"/>
                      </a:cubicBezTo>
                      <a:cubicBezTo>
                        <a:pt x="3306" y="54535"/>
                        <a:pt x="2130" y="54279"/>
                        <a:pt x="1208" y="54279"/>
                      </a:cubicBezTo>
                      <a:cubicBezTo>
                        <a:pt x="953" y="55376"/>
                        <a:pt x="1208" y="57276"/>
                        <a:pt x="0" y="57532"/>
                      </a:cubicBezTo>
                      <a:cubicBezTo>
                        <a:pt x="254" y="58081"/>
                        <a:pt x="731" y="58629"/>
                        <a:pt x="953" y="59141"/>
                      </a:cubicBezTo>
                      <a:cubicBezTo>
                        <a:pt x="1208" y="59689"/>
                        <a:pt x="953" y="60530"/>
                        <a:pt x="1208" y="61041"/>
                      </a:cubicBezTo>
                      <a:cubicBezTo>
                        <a:pt x="1653" y="61590"/>
                        <a:pt x="2384" y="61882"/>
                        <a:pt x="3084" y="62138"/>
                      </a:cubicBezTo>
                      <a:cubicBezTo>
                        <a:pt x="4038" y="62686"/>
                        <a:pt x="3783" y="62942"/>
                        <a:pt x="4260" y="64038"/>
                      </a:cubicBezTo>
                      <a:cubicBezTo>
                        <a:pt x="4737" y="62942"/>
                        <a:pt x="5214" y="63234"/>
                        <a:pt x="6391" y="63234"/>
                      </a:cubicBezTo>
                      <a:cubicBezTo>
                        <a:pt x="7344" y="63234"/>
                        <a:pt x="7821" y="62686"/>
                        <a:pt x="8521" y="62138"/>
                      </a:cubicBezTo>
                      <a:cubicBezTo>
                        <a:pt x="9443" y="61590"/>
                        <a:pt x="9443" y="62394"/>
                        <a:pt x="9920" y="63234"/>
                      </a:cubicBezTo>
                      <a:cubicBezTo>
                        <a:pt x="10397" y="63783"/>
                        <a:pt x="10874" y="64587"/>
                        <a:pt x="11351" y="65135"/>
                      </a:cubicBezTo>
                      <a:cubicBezTo>
                        <a:pt x="11573" y="65391"/>
                        <a:pt x="12050" y="66232"/>
                        <a:pt x="11828" y="66487"/>
                      </a:cubicBezTo>
                      <a:cubicBezTo>
                        <a:pt x="11828" y="66743"/>
                        <a:pt x="11096" y="66743"/>
                        <a:pt x="11096" y="67292"/>
                      </a:cubicBezTo>
                      <a:cubicBezTo>
                        <a:pt x="10874" y="67584"/>
                        <a:pt x="11096" y="68132"/>
                        <a:pt x="10874" y="68388"/>
                      </a:cubicBezTo>
                      <a:cubicBezTo>
                        <a:pt x="10651" y="68936"/>
                        <a:pt x="10174" y="68644"/>
                        <a:pt x="9920" y="69192"/>
                      </a:cubicBezTo>
                      <a:cubicBezTo>
                        <a:pt x="9697" y="69485"/>
                        <a:pt x="9443" y="71093"/>
                        <a:pt x="9697" y="71385"/>
                      </a:cubicBezTo>
                      <a:cubicBezTo>
                        <a:pt x="9920" y="72190"/>
                        <a:pt x="11351" y="72994"/>
                        <a:pt x="11828" y="73286"/>
                      </a:cubicBezTo>
                      <a:cubicBezTo>
                        <a:pt x="12050" y="74894"/>
                        <a:pt x="13004" y="75735"/>
                        <a:pt x="12273" y="77343"/>
                      </a:cubicBezTo>
                      <a:cubicBezTo>
                        <a:pt x="12050" y="78696"/>
                        <a:pt x="10651" y="78696"/>
                        <a:pt x="9697" y="78696"/>
                      </a:cubicBezTo>
                      <a:cubicBezTo>
                        <a:pt x="9697" y="78440"/>
                        <a:pt x="9697" y="78148"/>
                        <a:pt x="9697" y="78148"/>
                      </a:cubicBezTo>
                      <a:cubicBezTo>
                        <a:pt x="9443" y="78148"/>
                        <a:pt x="8998" y="77892"/>
                        <a:pt x="8521" y="77892"/>
                      </a:cubicBezTo>
                      <a:cubicBezTo>
                        <a:pt x="8998" y="78440"/>
                        <a:pt x="9443" y="78696"/>
                        <a:pt x="9920" y="78696"/>
                      </a:cubicBezTo>
                      <a:cubicBezTo>
                        <a:pt x="10874" y="78988"/>
                        <a:pt x="11573" y="78988"/>
                        <a:pt x="12273" y="78696"/>
                      </a:cubicBezTo>
                      <a:cubicBezTo>
                        <a:pt x="13004" y="78440"/>
                        <a:pt x="13481" y="78440"/>
                        <a:pt x="14181" y="78148"/>
                      </a:cubicBezTo>
                      <a:cubicBezTo>
                        <a:pt x="14658" y="78148"/>
                        <a:pt x="15135" y="77892"/>
                        <a:pt x="15612" y="77892"/>
                      </a:cubicBezTo>
                      <a:cubicBezTo>
                        <a:pt x="16057" y="77892"/>
                        <a:pt x="16311" y="77343"/>
                        <a:pt x="16788" y="77343"/>
                      </a:cubicBezTo>
                      <a:cubicBezTo>
                        <a:pt x="17265" y="77088"/>
                        <a:pt x="17965" y="77088"/>
                        <a:pt x="18441" y="77088"/>
                      </a:cubicBezTo>
                      <a:cubicBezTo>
                        <a:pt x="19364" y="76795"/>
                        <a:pt x="20095" y="76247"/>
                        <a:pt x="21017" y="75735"/>
                      </a:cubicBezTo>
                      <a:cubicBezTo>
                        <a:pt x="21271" y="75735"/>
                        <a:pt x="21494" y="75187"/>
                        <a:pt x="21748" y="75187"/>
                      </a:cubicBezTo>
                      <a:cubicBezTo>
                        <a:pt x="22225" y="75187"/>
                        <a:pt x="22448" y="75187"/>
                        <a:pt x="22670" y="75187"/>
                      </a:cubicBezTo>
                      <a:cubicBezTo>
                        <a:pt x="23402" y="74894"/>
                        <a:pt x="23402" y="74090"/>
                        <a:pt x="24101" y="74090"/>
                      </a:cubicBezTo>
                      <a:cubicBezTo>
                        <a:pt x="25500" y="74090"/>
                        <a:pt x="26709" y="74639"/>
                        <a:pt x="27885" y="74894"/>
                      </a:cubicBezTo>
                      <a:cubicBezTo>
                        <a:pt x="28585" y="75187"/>
                        <a:pt x="29284" y="75443"/>
                        <a:pt x="30015" y="75991"/>
                      </a:cubicBezTo>
                      <a:cubicBezTo>
                        <a:pt x="30937" y="76539"/>
                        <a:pt x="31669" y="76247"/>
                        <a:pt x="32591" y="76247"/>
                      </a:cubicBezTo>
                      <a:cubicBezTo>
                        <a:pt x="33322" y="75991"/>
                        <a:pt x="34244" y="75991"/>
                        <a:pt x="34721" y="75735"/>
                      </a:cubicBezTo>
                      <a:cubicBezTo>
                        <a:pt x="35675" y="74639"/>
                        <a:pt x="36852" y="74639"/>
                        <a:pt x="38251" y="74894"/>
                      </a:cubicBezTo>
                      <a:cubicBezTo>
                        <a:pt x="38728" y="74894"/>
                        <a:pt x="39459" y="74894"/>
                        <a:pt x="39936" y="74639"/>
                      </a:cubicBezTo>
                      <a:cubicBezTo>
                        <a:pt x="40381" y="74346"/>
                        <a:pt x="40381" y="74090"/>
                        <a:pt x="40858" y="74090"/>
                      </a:cubicBezTo>
                      <a:cubicBezTo>
                        <a:pt x="41112" y="74090"/>
                        <a:pt x="41335" y="74090"/>
                        <a:pt x="41558" y="74090"/>
                      </a:cubicBezTo>
                      <a:cubicBezTo>
                        <a:pt x="42289" y="74090"/>
                        <a:pt x="42988" y="74090"/>
                        <a:pt x="43465" y="74090"/>
                      </a:cubicBezTo>
                      <a:cubicBezTo>
                        <a:pt x="44165" y="73798"/>
                        <a:pt x="44642" y="73542"/>
                        <a:pt x="45119" y="72994"/>
                      </a:cubicBezTo>
                      <a:cubicBezTo>
                        <a:pt x="45341" y="72445"/>
                        <a:pt x="45596" y="71897"/>
                        <a:pt x="45818" y="71385"/>
                      </a:cubicBezTo>
                      <a:cubicBezTo>
                        <a:pt x="46295" y="70837"/>
                        <a:pt x="46518" y="70837"/>
                        <a:pt x="47249" y="70837"/>
                      </a:cubicBezTo>
                      <a:cubicBezTo>
                        <a:pt x="47249" y="70289"/>
                        <a:pt x="46995" y="69741"/>
                        <a:pt x="47249" y="69192"/>
                      </a:cubicBezTo>
                      <a:cubicBezTo>
                        <a:pt x="47249" y="68388"/>
                        <a:pt x="47472" y="67840"/>
                        <a:pt x="47726" y="67584"/>
                      </a:cubicBezTo>
                      <a:cubicBezTo>
                        <a:pt x="48426" y="66487"/>
                        <a:pt x="48903" y="65683"/>
                        <a:pt x="49602" y="64843"/>
                      </a:cubicBezTo>
                      <a:cubicBezTo>
                        <a:pt x="49825" y="64587"/>
                        <a:pt x="50079" y="64331"/>
                        <a:pt x="50302" y="64331"/>
                      </a:cubicBezTo>
                      <a:cubicBezTo>
                        <a:pt x="50302" y="64038"/>
                        <a:pt x="50556" y="63783"/>
                        <a:pt x="50779" y="63783"/>
                      </a:cubicBezTo>
                      <a:cubicBezTo>
                        <a:pt x="51001" y="63234"/>
                        <a:pt x="51478" y="62942"/>
                        <a:pt x="51955" y="62394"/>
                      </a:cubicBezTo>
                      <a:cubicBezTo>
                        <a:pt x="52209" y="62138"/>
                        <a:pt x="52655" y="61590"/>
                        <a:pt x="52909" y="61334"/>
                      </a:cubicBezTo>
                      <a:cubicBezTo>
                        <a:pt x="53386" y="60785"/>
                        <a:pt x="53608" y="59981"/>
                        <a:pt x="54085" y="59981"/>
                      </a:cubicBezTo>
                      <a:cubicBezTo>
                        <a:pt x="54085" y="59981"/>
                        <a:pt x="54085" y="59981"/>
                        <a:pt x="54308" y="59689"/>
                      </a:cubicBezTo>
                      <a:cubicBezTo>
                        <a:pt x="54308" y="59141"/>
                        <a:pt x="54308" y="57276"/>
                        <a:pt x="53831" y="56728"/>
                      </a:cubicBezTo>
                      <a:cubicBezTo>
                        <a:pt x="53608" y="56436"/>
                        <a:pt x="53386" y="56728"/>
                        <a:pt x="53386" y="56180"/>
                      </a:cubicBezTo>
                      <a:cubicBezTo>
                        <a:pt x="53386" y="55887"/>
                        <a:pt x="53386" y="55632"/>
                        <a:pt x="53608" y="55376"/>
                      </a:cubicBezTo>
                      <a:cubicBezTo>
                        <a:pt x="54085" y="55376"/>
                        <a:pt x="55039" y="55887"/>
                        <a:pt x="55262" y="55887"/>
                      </a:cubicBezTo>
                      <a:cubicBezTo>
                        <a:pt x="55739" y="56180"/>
                        <a:pt x="56438" y="56984"/>
                        <a:pt x="56915" y="56984"/>
                      </a:cubicBezTo>
                      <a:cubicBezTo>
                        <a:pt x="57615" y="56984"/>
                        <a:pt x="58092" y="56436"/>
                        <a:pt x="58569" y="56180"/>
                      </a:cubicBezTo>
                      <a:cubicBezTo>
                        <a:pt x="59046" y="55887"/>
                        <a:pt x="60000" y="56436"/>
                        <a:pt x="60000" y="55632"/>
                      </a:cubicBezTo>
                      <a:cubicBezTo>
                        <a:pt x="60699" y="55376"/>
                        <a:pt x="61176" y="55887"/>
                        <a:pt x="61875" y="55083"/>
                      </a:cubicBezTo>
                      <a:cubicBezTo>
                        <a:pt x="62352" y="54827"/>
                        <a:pt x="63052" y="54279"/>
                        <a:pt x="63751" y="53987"/>
                      </a:cubicBezTo>
                      <a:cubicBezTo>
                        <a:pt x="64228" y="53731"/>
                        <a:pt x="64705" y="53438"/>
                        <a:pt x="65182" y="52927"/>
                      </a:cubicBezTo>
                      <a:cubicBezTo>
                        <a:pt x="65437" y="52634"/>
                        <a:pt x="65659" y="52378"/>
                        <a:pt x="66136" y="52086"/>
                      </a:cubicBezTo>
                      <a:cubicBezTo>
                        <a:pt x="66136" y="52086"/>
                        <a:pt x="66613" y="52086"/>
                        <a:pt x="66613" y="51830"/>
                      </a:cubicBezTo>
                      <a:cubicBezTo>
                        <a:pt x="66836" y="51830"/>
                        <a:pt x="66836" y="51830"/>
                        <a:pt x="67058" y="51830"/>
                      </a:cubicBezTo>
                      <a:lnTo>
                        <a:pt x="67058" y="51538"/>
                      </a:lnTo>
                      <a:cubicBezTo>
                        <a:pt x="67535" y="51282"/>
                        <a:pt x="67313" y="51282"/>
                        <a:pt x="67790" y="51026"/>
                      </a:cubicBezTo>
                      <a:cubicBezTo>
                        <a:pt x="68012" y="51026"/>
                        <a:pt x="68489" y="51026"/>
                        <a:pt x="68712" y="51026"/>
                      </a:cubicBezTo>
                      <a:cubicBezTo>
                        <a:pt x="68966" y="50734"/>
                        <a:pt x="68966" y="50478"/>
                        <a:pt x="69443" y="50185"/>
                      </a:cubicBezTo>
                      <a:cubicBezTo>
                        <a:pt x="69666" y="50185"/>
                        <a:pt x="69666" y="50185"/>
                        <a:pt x="70143" y="49929"/>
                      </a:cubicBezTo>
                      <a:cubicBezTo>
                        <a:pt x="70620" y="49381"/>
                        <a:pt x="71096" y="49674"/>
                        <a:pt x="71796" y="49381"/>
                      </a:cubicBezTo>
                      <a:cubicBezTo>
                        <a:pt x="72019" y="49125"/>
                        <a:pt x="72273" y="48833"/>
                        <a:pt x="72496" y="48833"/>
                      </a:cubicBezTo>
                      <a:cubicBezTo>
                        <a:pt x="72750" y="48577"/>
                        <a:pt x="73227" y="48577"/>
                        <a:pt x="73449" y="48577"/>
                      </a:cubicBezTo>
                      <a:cubicBezTo>
                        <a:pt x="73672" y="48285"/>
                        <a:pt x="73926" y="48285"/>
                        <a:pt x="74149" y="48029"/>
                      </a:cubicBezTo>
                      <a:cubicBezTo>
                        <a:pt x="74403" y="47773"/>
                        <a:pt x="74403" y="47480"/>
                        <a:pt x="74880" y="47225"/>
                      </a:cubicBezTo>
                      <a:cubicBezTo>
                        <a:pt x="75103" y="47225"/>
                        <a:pt x="75325" y="47480"/>
                        <a:pt x="75580" y="47225"/>
                      </a:cubicBezTo>
                      <a:cubicBezTo>
                        <a:pt x="75802" y="47225"/>
                        <a:pt x="75802" y="46676"/>
                        <a:pt x="76057" y="46676"/>
                      </a:cubicBezTo>
                      <a:cubicBezTo>
                        <a:pt x="76502" y="46420"/>
                        <a:pt x="77233" y="46420"/>
                        <a:pt x="77710" y="46420"/>
                      </a:cubicBezTo>
                      <a:cubicBezTo>
                        <a:pt x="78155" y="46128"/>
                        <a:pt x="79109" y="46128"/>
                        <a:pt x="79586" y="45872"/>
                      </a:cubicBezTo>
                      <a:cubicBezTo>
                        <a:pt x="80063" y="45324"/>
                        <a:pt x="80286" y="45031"/>
                        <a:pt x="81017" y="44776"/>
                      </a:cubicBezTo>
                      <a:cubicBezTo>
                        <a:pt x="81717" y="44776"/>
                        <a:pt x="81717" y="44776"/>
                        <a:pt x="82416" y="43935"/>
                      </a:cubicBezTo>
                      <a:cubicBezTo>
                        <a:pt x="82893" y="43423"/>
                        <a:pt x="83370" y="43423"/>
                        <a:pt x="84069" y="43423"/>
                      </a:cubicBezTo>
                      <a:cubicBezTo>
                        <a:pt x="84769" y="43423"/>
                        <a:pt x="85246" y="43131"/>
                        <a:pt x="85945" y="43131"/>
                      </a:cubicBezTo>
                      <a:cubicBezTo>
                        <a:pt x="86677" y="42875"/>
                        <a:pt x="88807" y="42327"/>
                        <a:pt x="89252" y="43423"/>
                      </a:cubicBezTo>
                      <a:cubicBezTo>
                        <a:pt x="89507" y="43935"/>
                        <a:pt x="88807" y="44483"/>
                        <a:pt x="88553" y="45031"/>
                      </a:cubicBezTo>
                      <a:cubicBezTo>
                        <a:pt x="88330" y="45580"/>
                        <a:pt x="88076" y="45872"/>
                        <a:pt x="87599" y="46128"/>
                      </a:cubicBezTo>
                      <a:cubicBezTo>
                        <a:pt x="87376" y="46420"/>
                        <a:pt x="86899" y="46420"/>
                        <a:pt x="86677" y="46676"/>
                      </a:cubicBezTo>
                      <a:cubicBezTo>
                        <a:pt x="86422" y="47225"/>
                        <a:pt x="86422" y="48577"/>
                        <a:pt x="86422" y="49381"/>
                      </a:cubicBezTo>
                      <a:cubicBezTo>
                        <a:pt x="86422" y="51282"/>
                        <a:pt x="86422" y="52927"/>
                        <a:pt x="88076" y="53731"/>
                      </a:cubicBezTo>
                      <a:cubicBezTo>
                        <a:pt x="88076" y="54535"/>
                        <a:pt x="88076" y="55083"/>
                        <a:pt x="88330" y="55887"/>
                      </a:cubicBezTo>
                      <a:cubicBezTo>
                        <a:pt x="88553" y="56436"/>
                        <a:pt x="88807" y="56984"/>
                        <a:pt x="88807" y="57788"/>
                      </a:cubicBezTo>
                      <a:cubicBezTo>
                        <a:pt x="89252" y="57788"/>
                        <a:pt x="89729" y="57788"/>
                        <a:pt x="90206" y="57532"/>
                      </a:cubicBezTo>
                      <a:cubicBezTo>
                        <a:pt x="90461" y="57276"/>
                        <a:pt x="90461" y="56728"/>
                        <a:pt x="90937" y="56728"/>
                      </a:cubicBezTo>
                      <a:cubicBezTo>
                        <a:pt x="91637" y="56436"/>
                        <a:pt x="91383" y="58336"/>
                        <a:pt x="91383" y="58885"/>
                      </a:cubicBezTo>
                      <a:cubicBezTo>
                        <a:pt x="91160" y="60530"/>
                        <a:pt x="89729" y="61590"/>
                        <a:pt x="88330" y="61590"/>
                      </a:cubicBezTo>
                      <a:cubicBezTo>
                        <a:pt x="88076" y="61882"/>
                        <a:pt x="87154" y="61882"/>
                        <a:pt x="86677" y="62138"/>
                      </a:cubicBezTo>
                      <a:cubicBezTo>
                        <a:pt x="86200" y="62394"/>
                        <a:pt x="85723" y="62686"/>
                        <a:pt x="85500" y="62686"/>
                      </a:cubicBezTo>
                      <a:cubicBezTo>
                        <a:pt x="84769" y="62942"/>
                        <a:pt x="82670" y="62942"/>
                        <a:pt x="82416" y="62138"/>
                      </a:cubicBezTo>
                      <a:cubicBezTo>
                        <a:pt x="81462" y="62394"/>
                        <a:pt x="81017" y="62394"/>
                        <a:pt x="80763" y="63490"/>
                      </a:cubicBezTo>
                      <a:cubicBezTo>
                        <a:pt x="80763" y="64038"/>
                        <a:pt x="80763" y="65135"/>
                        <a:pt x="80763" y="65391"/>
                      </a:cubicBezTo>
                      <a:cubicBezTo>
                        <a:pt x="80540" y="65939"/>
                        <a:pt x="79586" y="66232"/>
                        <a:pt x="79109" y="66487"/>
                      </a:cubicBezTo>
                      <a:cubicBezTo>
                        <a:pt x="78887" y="66743"/>
                        <a:pt x="78155" y="67840"/>
                        <a:pt x="77710" y="67840"/>
                      </a:cubicBezTo>
                      <a:cubicBezTo>
                        <a:pt x="77710" y="68132"/>
                        <a:pt x="77933" y="68132"/>
                        <a:pt x="78155" y="68132"/>
                      </a:cubicBezTo>
                      <a:cubicBezTo>
                        <a:pt x="77710" y="68388"/>
                        <a:pt x="77233" y="68644"/>
                        <a:pt x="77233" y="68936"/>
                      </a:cubicBezTo>
                      <a:cubicBezTo>
                        <a:pt x="76756" y="68936"/>
                        <a:pt x="76057" y="68644"/>
                        <a:pt x="75580" y="68936"/>
                      </a:cubicBezTo>
                      <a:cubicBezTo>
                        <a:pt x="75103" y="69192"/>
                        <a:pt x="75103" y="69485"/>
                        <a:pt x="74880" y="69741"/>
                      </a:cubicBezTo>
                      <a:cubicBezTo>
                        <a:pt x="74403" y="70289"/>
                        <a:pt x="73926" y="70545"/>
                        <a:pt x="73449" y="71093"/>
                      </a:cubicBezTo>
                      <a:cubicBezTo>
                        <a:pt x="73227" y="71385"/>
                        <a:pt x="72972" y="71897"/>
                        <a:pt x="72496" y="72190"/>
                      </a:cubicBezTo>
                      <a:cubicBezTo>
                        <a:pt x="72273" y="72190"/>
                        <a:pt x="71796" y="72190"/>
                        <a:pt x="71319" y="72190"/>
                      </a:cubicBezTo>
                      <a:cubicBezTo>
                        <a:pt x="70842" y="72445"/>
                        <a:pt x="69888" y="72445"/>
                        <a:pt x="69443" y="72738"/>
                      </a:cubicBezTo>
                      <a:cubicBezTo>
                        <a:pt x="69189" y="73286"/>
                        <a:pt x="69189" y="73798"/>
                        <a:pt x="69189" y="74639"/>
                      </a:cubicBezTo>
                      <a:cubicBezTo>
                        <a:pt x="68489" y="74639"/>
                        <a:pt x="68012" y="75735"/>
                        <a:pt x="67790" y="76247"/>
                      </a:cubicBezTo>
                      <a:cubicBezTo>
                        <a:pt x="67535" y="76795"/>
                        <a:pt x="66836" y="77343"/>
                        <a:pt x="66359" y="77599"/>
                      </a:cubicBezTo>
                      <a:cubicBezTo>
                        <a:pt x="64228" y="78988"/>
                        <a:pt x="61399" y="79500"/>
                        <a:pt x="60445" y="82241"/>
                      </a:cubicBezTo>
                      <a:cubicBezTo>
                        <a:pt x="60222" y="83045"/>
                        <a:pt x="60222" y="83594"/>
                        <a:pt x="60222" y="84398"/>
                      </a:cubicBezTo>
                      <a:cubicBezTo>
                        <a:pt x="60000" y="84946"/>
                        <a:pt x="59268" y="85494"/>
                        <a:pt x="58823" y="86043"/>
                      </a:cubicBezTo>
                      <a:cubicBezTo>
                        <a:pt x="58569" y="86299"/>
                        <a:pt x="58569" y="86299"/>
                        <a:pt x="58346" y="86591"/>
                      </a:cubicBezTo>
                      <a:cubicBezTo>
                        <a:pt x="57869" y="86591"/>
                        <a:pt x="57615" y="86591"/>
                        <a:pt x="57615" y="86043"/>
                      </a:cubicBezTo>
                      <a:cubicBezTo>
                        <a:pt x="57392" y="85494"/>
                        <a:pt x="57615" y="84690"/>
                        <a:pt x="57615" y="84142"/>
                      </a:cubicBezTo>
                      <a:cubicBezTo>
                        <a:pt x="57170" y="84142"/>
                        <a:pt x="56438" y="84142"/>
                        <a:pt x="56216" y="84398"/>
                      </a:cubicBezTo>
                      <a:cubicBezTo>
                        <a:pt x="55262" y="85750"/>
                        <a:pt x="55739" y="87651"/>
                        <a:pt x="55039" y="89003"/>
                      </a:cubicBezTo>
                      <a:cubicBezTo>
                        <a:pt x="54562" y="89844"/>
                        <a:pt x="53831" y="89844"/>
                        <a:pt x="53386" y="90356"/>
                      </a:cubicBezTo>
                      <a:cubicBezTo>
                        <a:pt x="53386" y="90648"/>
                        <a:pt x="51255" y="94706"/>
                        <a:pt x="51255" y="94450"/>
                      </a:cubicBezTo>
                      <a:cubicBezTo>
                        <a:pt x="51732" y="95802"/>
                        <a:pt x="52655" y="95546"/>
                        <a:pt x="51478" y="97155"/>
                      </a:cubicBezTo>
                      <a:cubicBezTo>
                        <a:pt x="50779" y="97959"/>
                        <a:pt x="50556" y="97959"/>
                        <a:pt x="51001" y="99311"/>
                      </a:cubicBezTo>
                      <a:cubicBezTo>
                        <a:pt x="51478" y="101212"/>
                        <a:pt x="50779" y="103113"/>
                        <a:pt x="48903" y="103405"/>
                      </a:cubicBezTo>
                      <a:cubicBezTo>
                        <a:pt x="48171" y="103405"/>
                        <a:pt x="47726" y="103405"/>
                        <a:pt x="47249" y="102308"/>
                      </a:cubicBezTo>
                      <a:cubicBezTo>
                        <a:pt x="46995" y="101760"/>
                        <a:pt x="46518" y="100700"/>
                        <a:pt x="47249" y="100408"/>
                      </a:cubicBezTo>
                      <a:cubicBezTo>
                        <a:pt x="46295" y="100956"/>
                        <a:pt x="45596" y="100956"/>
                        <a:pt x="44642" y="101212"/>
                      </a:cubicBezTo>
                      <a:cubicBezTo>
                        <a:pt x="44642" y="102053"/>
                        <a:pt x="44642" y="102601"/>
                        <a:pt x="45341" y="103113"/>
                      </a:cubicBezTo>
                      <a:cubicBezTo>
                        <a:pt x="44864" y="104501"/>
                        <a:pt x="42988" y="104501"/>
                        <a:pt x="42034" y="105854"/>
                      </a:cubicBezTo>
                      <a:cubicBezTo>
                        <a:pt x="41558" y="106658"/>
                        <a:pt x="42034" y="107206"/>
                        <a:pt x="41812" y="108010"/>
                      </a:cubicBezTo>
                      <a:cubicBezTo>
                        <a:pt x="41558" y="108559"/>
                        <a:pt x="40858" y="108303"/>
                        <a:pt x="40858" y="109363"/>
                      </a:cubicBezTo>
                      <a:cubicBezTo>
                        <a:pt x="40158" y="109655"/>
                        <a:pt x="38728" y="110167"/>
                        <a:pt x="38505" y="111008"/>
                      </a:cubicBezTo>
                      <a:cubicBezTo>
                        <a:pt x="38028" y="111812"/>
                        <a:pt x="38505" y="111264"/>
                        <a:pt x="38728" y="111812"/>
                      </a:cubicBezTo>
                      <a:cubicBezTo>
                        <a:pt x="38728" y="112068"/>
                        <a:pt x="39205" y="112908"/>
                        <a:pt x="39459" y="113164"/>
                      </a:cubicBezTo>
                      <a:cubicBezTo>
                        <a:pt x="40635" y="114005"/>
                        <a:pt x="41335" y="112616"/>
                        <a:pt x="41112" y="115065"/>
                      </a:cubicBezTo>
                      <a:cubicBezTo>
                        <a:pt x="41112" y="116162"/>
                        <a:pt x="41112" y="117258"/>
                        <a:pt x="41335" y="118062"/>
                      </a:cubicBezTo>
                      <a:cubicBezTo>
                        <a:pt x="42034" y="118062"/>
                        <a:pt x="42734" y="118318"/>
                        <a:pt x="42734" y="118611"/>
                      </a:cubicBezTo>
                      <a:cubicBezTo>
                        <a:pt x="43688" y="118866"/>
                        <a:pt x="44387" y="119415"/>
                        <a:pt x="45119" y="119963"/>
                      </a:cubicBezTo>
                      <a:cubicBezTo>
                        <a:pt x="45596" y="118611"/>
                        <a:pt x="45818" y="117514"/>
                        <a:pt x="46772" y="116710"/>
                      </a:cubicBezTo>
                      <a:cubicBezTo>
                        <a:pt x="47249" y="116162"/>
                        <a:pt x="47472" y="115613"/>
                        <a:pt x="47949" y="115065"/>
                      </a:cubicBezTo>
                      <a:cubicBezTo>
                        <a:pt x="48426" y="114005"/>
                        <a:pt x="48171" y="113164"/>
                        <a:pt x="47249" y="112908"/>
                      </a:cubicBezTo>
                      <a:cubicBezTo>
                        <a:pt x="47472" y="112068"/>
                        <a:pt x="48648" y="112068"/>
                        <a:pt x="49379" y="111812"/>
                      </a:cubicBezTo>
                      <a:cubicBezTo>
                        <a:pt x="50079" y="111264"/>
                        <a:pt x="50779" y="111264"/>
                        <a:pt x="51732" y="111264"/>
                      </a:cubicBezTo>
                      <a:cubicBezTo>
                        <a:pt x="52432" y="111264"/>
                        <a:pt x="53131" y="111264"/>
                        <a:pt x="53831" y="111556"/>
                      </a:cubicBezTo>
                      <a:cubicBezTo>
                        <a:pt x="54308" y="111556"/>
                        <a:pt x="54308" y="111812"/>
                        <a:pt x="54785" y="111812"/>
                      </a:cubicBezTo>
                      <a:cubicBezTo>
                        <a:pt x="55039" y="111812"/>
                        <a:pt x="55516" y="111264"/>
                        <a:pt x="55739" y="111264"/>
                      </a:cubicBezTo>
                      <a:cubicBezTo>
                        <a:pt x="56216" y="111264"/>
                        <a:pt x="55961" y="111812"/>
                        <a:pt x="56438" y="111812"/>
                      </a:cubicBezTo>
                      <a:cubicBezTo>
                        <a:pt x="56915" y="111812"/>
                        <a:pt x="57170" y="111812"/>
                        <a:pt x="57392" y="111556"/>
                      </a:cubicBezTo>
                      <a:cubicBezTo>
                        <a:pt x="58092" y="111264"/>
                        <a:pt x="58569" y="111008"/>
                        <a:pt x="59523" y="111008"/>
                      </a:cubicBezTo>
                      <a:cubicBezTo>
                        <a:pt x="60000" y="111008"/>
                        <a:pt x="60922" y="111008"/>
                        <a:pt x="61399" y="110715"/>
                      </a:cubicBezTo>
                      <a:cubicBezTo>
                        <a:pt x="61875" y="110167"/>
                        <a:pt x="61621" y="109911"/>
                        <a:pt x="61621" y="109363"/>
                      </a:cubicBezTo>
                      <a:cubicBezTo>
                        <a:pt x="61875" y="109107"/>
                        <a:pt x="62098" y="108815"/>
                        <a:pt x="62098" y="108559"/>
                      </a:cubicBezTo>
                      <a:cubicBezTo>
                        <a:pt x="62352" y="108303"/>
                        <a:pt x="63529" y="106402"/>
                        <a:pt x="63751" y="106402"/>
                      </a:cubicBezTo>
                      <a:cubicBezTo>
                        <a:pt x="64006" y="106658"/>
                        <a:pt x="64006" y="106914"/>
                        <a:pt x="64483" y="106914"/>
                      </a:cubicBezTo>
                      <a:cubicBezTo>
                        <a:pt x="64483" y="108559"/>
                        <a:pt x="64228" y="109911"/>
                        <a:pt x="64228" y="111556"/>
                      </a:cubicBezTo>
                      <a:cubicBezTo>
                        <a:pt x="65437" y="111556"/>
                        <a:pt x="66613" y="112360"/>
                        <a:pt x="67790" y="112360"/>
                      </a:cubicBezTo>
                      <a:cubicBezTo>
                        <a:pt x="67790" y="111264"/>
                        <a:pt x="67790" y="109363"/>
                        <a:pt x="68012" y="109655"/>
                      </a:cubicBezTo>
                      <a:cubicBezTo>
                        <a:pt x="68712" y="109107"/>
                        <a:pt x="69189" y="109363"/>
                        <a:pt x="69666" y="109107"/>
                      </a:cubicBezTo>
                      <a:cubicBezTo>
                        <a:pt x="70365" y="108815"/>
                        <a:pt x="70143" y="108559"/>
                        <a:pt x="70365" y="108010"/>
                      </a:cubicBezTo>
                      <a:cubicBezTo>
                        <a:pt x="70620" y="107206"/>
                        <a:pt x="71319" y="106914"/>
                        <a:pt x="71796" y="106658"/>
                      </a:cubicBezTo>
                      <a:cubicBezTo>
                        <a:pt x="72019" y="106402"/>
                        <a:pt x="72019" y="106402"/>
                        <a:pt x="72273" y="106110"/>
                      </a:cubicBezTo>
                      <a:cubicBezTo>
                        <a:pt x="72273" y="105854"/>
                        <a:pt x="72273" y="105306"/>
                        <a:pt x="72273" y="105050"/>
                      </a:cubicBezTo>
                      <a:cubicBezTo>
                        <a:pt x="72750" y="104757"/>
                        <a:pt x="72750" y="104501"/>
                        <a:pt x="72750" y="103953"/>
                      </a:cubicBezTo>
                      <a:cubicBezTo>
                        <a:pt x="72972" y="103113"/>
                        <a:pt x="73227" y="102857"/>
                        <a:pt x="73672" y="102308"/>
                      </a:cubicBezTo>
                      <a:cubicBezTo>
                        <a:pt x="74403" y="101504"/>
                        <a:pt x="75325" y="101504"/>
                        <a:pt x="75103" y="100152"/>
                      </a:cubicBezTo>
                      <a:cubicBezTo>
                        <a:pt x="75103" y="98799"/>
                        <a:pt x="74149" y="98251"/>
                        <a:pt x="74626" y="96899"/>
                      </a:cubicBezTo>
                      <a:cubicBezTo>
                        <a:pt x="74880" y="96058"/>
                        <a:pt x="75580" y="95546"/>
                        <a:pt x="76057" y="94998"/>
                      </a:cubicBezTo>
                      <a:cubicBezTo>
                        <a:pt x="76756" y="94157"/>
                        <a:pt x="76756" y="93097"/>
                        <a:pt x="76756" y="92001"/>
                      </a:cubicBezTo>
                      <a:cubicBezTo>
                        <a:pt x="75802" y="92257"/>
                        <a:pt x="76057" y="90904"/>
                        <a:pt x="76057" y="90356"/>
                      </a:cubicBezTo>
                      <a:cubicBezTo>
                        <a:pt x="76057" y="89844"/>
                        <a:pt x="76057" y="89552"/>
                        <a:pt x="75802" y="89003"/>
                      </a:cubicBezTo>
                      <a:cubicBezTo>
                        <a:pt x="75580" y="88455"/>
                        <a:pt x="75580" y="88455"/>
                        <a:pt x="75325" y="87943"/>
                      </a:cubicBezTo>
                      <a:cubicBezTo>
                        <a:pt x="75325" y="86847"/>
                        <a:pt x="74880" y="86591"/>
                        <a:pt x="74626" y="85750"/>
                      </a:cubicBezTo>
                      <a:cubicBezTo>
                        <a:pt x="74626" y="83850"/>
                        <a:pt x="74626" y="83301"/>
                        <a:pt x="75580" y="81693"/>
                      </a:cubicBezTo>
                      <a:cubicBezTo>
                        <a:pt x="75802" y="81401"/>
                        <a:pt x="75802" y="80852"/>
                        <a:pt x="76057" y="80597"/>
                      </a:cubicBezTo>
                      <a:cubicBezTo>
                        <a:pt x="76502" y="79792"/>
                        <a:pt x="76979" y="79244"/>
                        <a:pt x="77456" y="78440"/>
                      </a:cubicBezTo>
                      <a:cubicBezTo>
                        <a:pt x="78155" y="77892"/>
                        <a:pt x="78632" y="77343"/>
                        <a:pt x="79332" y="77088"/>
                      </a:cubicBezTo>
                      <a:cubicBezTo>
                        <a:pt x="79809" y="77088"/>
                        <a:pt x="80540" y="77343"/>
                        <a:pt x="81017" y="77088"/>
                      </a:cubicBezTo>
                      <a:cubicBezTo>
                        <a:pt x="81017" y="75443"/>
                        <a:pt x="82416" y="74639"/>
                        <a:pt x="82893" y="73286"/>
                      </a:cubicBezTo>
                      <a:cubicBezTo>
                        <a:pt x="83370" y="72445"/>
                        <a:pt x="84069" y="71897"/>
                        <a:pt x="84769" y="71641"/>
                      </a:cubicBezTo>
                      <a:cubicBezTo>
                        <a:pt x="85246" y="71641"/>
                        <a:pt x="85246" y="71641"/>
                        <a:pt x="85945" y="71385"/>
                      </a:cubicBezTo>
                      <a:cubicBezTo>
                        <a:pt x="86200" y="71093"/>
                        <a:pt x="86422" y="71093"/>
                        <a:pt x="86677" y="70837"/>
                      </a:cubicBezTo>
                      <a:cubicBezTo>
                        <a:pt x="88076" y="69485"/>
                        <a:pt x="88330" y="67036"/>
                        <a:pt x="90206" y="67036"/>
                      </a:cubicBezTo>
                      <a:cubicBezTo>
                        <a:pt x="91383" y="67036"/>
                        <a:pt x="91637" y="66232"/>
                        <a:pt x="92114" y="65135"/>
                      </a:cubicBezTo>
                      <a:cubicBezTo>
                        <a:pt x="92559" y="63490"/>
                        <a:pt x="93990" y="61041"/>
                        <a:pt x="95389" y="59981"/>
                      </a:cubicBezTo>
                      <a:cubicBezTo>
                        <a:pt x="95866" y="59689"/>
                        <a:pt x="96597" y="59689"/>
                        <a:pt x="97042" y="59433"/>
                      </a:cubicBezTo>
                      <a:cubicBezTo>
                        <a:pt x="97519" y="59141"/>
                        <a:pt x="98251" y="58885"/>
                        <a:pt x="98950" y="58629"/>
                      </a:cubicBezTo>
                      <a:cubicBezTo>
                        <a:pt x="99173" y="58629"/>
                        <a:pt x="99904" y="58885"/>
                        <a:pt x="100127" y="58629"/>
                      </a:cubicBezTo>
                      <a:cubicBezTo>
                        <a:pt x="100604" y="58629"/>
                        <a:pt x="100826" y="58081"/>
                        <a:pt x="101303" y="57788"/>
                      </a:cubicBezTo>
                      <a:cubicBezTo>
                        <a:pt x="102003" y="57532"/>
                        <a:pt x="102957" y="57532"/>
                        <a:pt x="103656" y="57276"/>
                      </a:cubicBezTo>
                      <a:cubicBezTo>
                        <a:pt x="104387" y="56984"/>
                        <a:pt x="104133" y="55887"/>
                        <a:pt x="104833" y="55376"/>
                      </a:cubicBezTo>
                      <a:cubicBezTo>
                        <a:pt x="104833" y="55632"/>
                        <a:pt x="105310" y="56180"/>
                        <a:pt x="105786" y="56436"/>
                      </a:cubicBezTo>
                      <a:cubicBezTo>
                        <a:pt x="106518" y="56436"/>
                        <a:pt x="106041" y="56180"/>
                        <a:pt x="106740" y="55632"/>
                      </a:cubicBezTo>
                      <a:cubicBezTo>
                        <a:pt x="107217" y="55376"/>
                        <a:pt x="108171" y="55376"/>
                        <a:pt x="108616" y="55632"/>
                      </a:cubicBezTo>
                      <a:cubicBezTo>
                        <a:pt x="109093" y="55887"/>
                        <a:pt x="109093" y="56436"/>
                        <a:pt x="109348" y="56436"/>
                      </a:cubicBezTo>
                      <a:cubicBezTo>
                        <a:pt x="109570" y="56728"/>
                        <a:pt x="110047" y="56728"/>
                        <a:pt x="110270" y="57276"/>
                      </a:cubicBezTo>
                      <a:cubicBezTo>
                        <a:pt x="110747" y="57788"/>
                        <a:pt x="110524" y="58885"/>
                        <a:pt x="110747" y="59433"/>
                      </a:cubicBezTo>
                      <a:cubicBezTo>
                        <a:pt x="111923" y="59689"/>
                        <a:pt x="112877" y="60237"/>
                        <a:pt x="113831" y="61041"/>
                      </a:cubicBezTo>
                      <a:cubicBezTo>
                        <a:pt x="114308" y="61041"/>
                        <a:pt x="115007" y="61882"/>
                        <a:pt x="115484" y="61882"/>
                      </a:cubicBezTo>
                      <a:cubicBezTo>
                        <a:pt x="115961" y="61590"/>
                        <a:pt x="116184" y="60785"/>
                        <a:pt x="116661" y="60530"/>
                      </a:cubicBezTo>
                      <a:cubicBezTo>
                        <a:pt x="116661" y="59689"/>
                        <a:pt x="115484" y="58336"/>
                        <a:pt x="115007" y="57532"/>
                      </a:cubicBezTo>
                      <a:cubicBezTo>
                        <a:pt x="114531" y="56984"/>
                        <a:pt x="114308" y="56728"/>
                        <a:pt x="114054" y="56180"/>
                      </a:cubicBezTo>
                      <a:cubicBezTo>
                        <a:pt x="113831" y="56180"/>
                        <a:pt x="113100" y="55376"/>
                        <a:pt x="113100" y="55376"/>
                      </a:cubicBezTo>
                      <a:cubicBezTo>
                        <a:pt x="112877" y="54827"/>
                        <a:pt x="112400" y="54827"/>
                        <a:pt x="112400" y="54279"/>
                      </a:cubicBezTo>
                      <a:cubicBezTo>
                        <a:pt x="112178" y="53987"/>
                        <a:pt x="112178" y="53438"/>
                        <a:pt x="111923" y="53183"/>
                      </a:cubicBezTo>
                      <a:cubicBezTo>
                        <a:pt x="111701" y="53183"/>
                        <a:pt x="111001" y="53183"/>
                        <a:pt x="111001" y="52927"/>
                      </a:cubicBezTo>
                      <a:cubicBezTo>
                        <a:pt x="110747" y="52086"/>
                        <a:pt x="109348" y="46932"/>
                        <a:pt x="111001" y="46932"/>
                      </a:cubicBezTo>
                      <a:cubicBezTo>
                        <a:pt x="111446" y="46420"/>
                        <a:pt x="111923" y="45324"/>
                        <a:pt x="112400" y="45324"/>
                      </a:cubicBezTo>
                      <a:cubicBezTo>
                        <a:pt x="113100" y="43935"/>
                        <a:pt x="115707" y="42583"/>
                        <a:pt x="115484" y="40682"/>
                      </a:cubicBezTo>
                      <a:cubicBezTo>
                        <a:pt x="115961" y="40170"/>
                        <a:pt x="116438" y="39622"/>
                        <a:pt x="117360" y="39622"/>
                      </a:cubicBezTo>
                      <a:cubicBezTo>
                        <a:pt x="118060" y="39622"/>
                        <a:pt x="118791" y="39878"/>
                        <a:pt x="119491" y="39878"/>
                      </a:cubicBezTo>
                      <a:cubicBezTo>
                        <a:pt x="119491" y="38818"/>
                        <a:pt x="119268" y="37173"/>
                        <a:pt x="119713" y="36369"/>
                      </a:cubicBezTo>
                      <a:cubicBezTo>
                        <a:pt x="119713" y="36369"/>
                        <a:pt x="119713" y="36369"/>
                        <a:pt x="119968" y="36369"/>
                      </a:cubicBezTo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27" name="Shape 2609">
                  <a:extLst>
                    <a:ext uri="{FF2B5EF4-FFF2-40B4-BE49-F238E27FC236}">
                      <a16:creationId xmlns:a16="http://schemas.microsoft.com/office/drawing/2014/main" id="{FBFFBB0D-F326-D99F-C3DA-A34FA28DE3A9}"/>
                    </a:ext>
                  </a:extLst>
                </p:cNvPr>
                <p:cNvSpPr/>
                <p:nvPr/>
              </p:nvSpPr>
              <p:spPr>
                <a:xfrm>
                  <a:off x="7622510" y="2962212"/>
                  <a:ext cx="466965" cy="16409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6829" y="102178"/>
                      </a:moveTo>
                      <a:lnTo>
                        <a:pt x="116829" y="102178"/>
                      </a:lnTo>
                      <a:cubicBezTo>
                        <a:pt x="117726" y="100820"/>
                        <a:pt x="118564" y="99632"/>
                        <a:pt x="119461" y="98274"/>
                      </a:cubicBezTo>
                      <a:cubicBezTo>
                        <a:pt x="119940" y="94540"/>
                        <a:pt x="119940" y="89448"/>
                        <a:pt x="119461" y="85714"/>
                      </a:cubicBezTo>
                      <a:cubicBezTo>
                        <a:pt x="117726" y="79434"/>
                        <a:pt x="113718" y="79434"/>
                        <a:pt x="112821" y="70608"/>
                      </a:cubicBezTo>
                      <a:cubicBezTo>
                        <a:pt x="112821" y="68062"/>
                        <a:pt x="112821" y="54144"/>
                        <a:pt x="114616" y="52956"/>
                      </a:cubicBezTo>
                      <a:cubicBezTo>
                        <a:pt x="113240" y="52956"/>
                        <a:pt x="110608" y="51768"/>
                        <a:pt x="109710" y="50410"/>
                      </a:cubicBezTo>
                      <a:cubicBezTo>
                        <a:pt x="107497" y="47864"/>
                        <a:pt x="107916" y="41584"/>
                        <a:pt x="105702" y="39038"/>
                      </a:cubicBezTo>
                      <a:cubicBezTo>
                        <a:pt x="103908" y="37850"/>
                        <a:pt x="101694" y="40396"/>
                        <a:pt x="99960" y="41584"/>
                      </a:cubicBezTo>
                      <a:cubicBezTo>
                        <a:pt x="98165" y="42942"/>
                        <a:pt x="97268" y="47864"/>
                        <a:pt x="95054" y="46676"/>
                      </a:cubicBezTo>
                      <a:cubicBezTo>
                        <a:pt x="95054" y="40396"/>
                        <a:pt x="95054" y="35304"/>
                        <a:pt x="95473" y="30212"/>
                      </a:cubicBezTo>
                      <a:cubicBezTo>
                        <a:pt x="95952" y="23932"/>
                        <a:pt x="96370" y="19009"/>
                        <a:pt x="93738" y="17652"/>
                      </a:cubicBezTo>
                      <a:cubicBezTo>
                        <a:pt x="93738" y="15106"/>
                        <a:pt x="95054" y="10183"/>
                        <a:pt x="95473" y="8826"/>
                      </a:cubicBezTo>
                      <a:cubicBezTo>
                        <a:pt x="96849" y="7637"/>
                        <a:pt x="98584" y="7637"/>
                        <a:pt x="98165" y="3734"/>
                      </a:cubicBezTo>
                      <a:cubicBezTo>
                        <a:pt x="96370" y="3734"/>
                        <a:pt x="94636" y="5091"/>
                        <a:pt x="92841" y="5091"/>
                      </a:cubicBezTo>
                      <a:cubicBezTo>
                        <a:pt x="91046" y="5091"/>
                        <a:pt x="89730" y="5091"/>
                        <a:pt x="88354" y="5091"/>
                      </a:cubicBezTo>
                      <a:cubicBezTo>
                        <a:pt x="86141" y="13917"/>
                        <a:pt x="82193" y="0"/>
                        <a:pt x="79501" y="3734"/>
                      </a:cubicBezTo>
                      <a:cubicBezTo>
                        <a:pt x="77288" y="7637"/>
                        <a:pt x="78604" y="11371"/>
                        <a:pt x="78185" y="15106"/>
                      </a:cubicBezTo>
                      <a:cubicBezTo>
                        <a:pt x="77706" y="20198"/>
                        <a:pt x="76809" y="20198"/>
                        <a:pt x="76809" y="26478"/>
                      </a:cubicBezTo>
                      <a:cubicBezTo>
                        <a:pt x="75074" y="23932"/>
                        <a:pt x="75493" y="17652"/>
                        <a:pt x="74596" y="15106"/>
                      </a:cubicBezTo>
                      <a:cubicBezTo>
                        <a:pt x="73280" y="12560"/>
                        <a:pt x="71964" y="12560"/>
                        <a:pt x="70588" y="12560"/>
                      </a:cubicBezTo>
                      <a:cubicBezTo>
                        <a:pt x="70588" y="17652"/>
                        <a:pt x="67956" y="16463"/>
                        <a:pt x="67956" y="22743"/>
                      </a:cubicBezTo>
                      <a:cubicBezTo>
                        <a:pt x="67477" y="27835"/>
                        <a:pt x="71066" y="30212"/>
                        <a:pt x="67477" y="32758"/>
                      </a:cubicBezTo>
                      <a:cubicBezTo>
                        <a:pt x="65264" y="32758"/>
                        <a:pt x="63050" y="30212"/>
                        <a:pt x="62632" y="39038"/>
                      </a:cubicBezTo>
                      <a:cubicBezTo>
                        <a:pt x="61734" y="41584"/>
                        <a:pt x="60837" y="40396"/>
                        <a:pt x="60418" y="41584"/>
                      </a:cubicBezTo>
                      <a:cubicBezTo>
                        <a:pt x="59521" y="42942"/>
                        <a:pt x="59521" y="45318"/>
                        <a:pt x="59042" y="49222"/>
                      </a:cubicBezTo>
                      <a:cubicBezTo>
                        <a:pt x="57248" y="49222"/>
                        <a:pt x="56410" y="49222"/>
                        <a:pt x="55932" y="45318"/>
                      </a:cubicBezTo>
                      <a:cubicBezTo>
                        <a:pt x="55513" y="41584"/>
                        <a:pt x="55932" y="35304"/>
                        <a:pt x="55932" y="32758"/>
                      </a:cubicBezTo>
                      <a:cubicBezTo>
                        <a:pt x="54616" y="31570"/>
                        <a:pt x="54197" y="31570"/>
                        <a:pt x="52821" y="34115"/>
                      </a:cubicBezTo>
                      <a:cubicBezTo>
                        <a:pt x="52402" y="34115"/>
                        <a:pt x="52402" y="40396"/>
                        <a:pt x="51086" y="39038"/>
                      </a:cubicBezTo>
                      <a:cubicBezTo>
                        <a:pt x="49292" y="39038"/>
                        <a:pt x="49710" y="32758"/>
                        <a:pt x="48873" y="30212"/>
                      </a:cubicBezTo>
                      <a:cubicBezTo>
                        <a:pt x="47497" y="25289"/>
                        <a:pt x="46181" y="29024"/>
                        <a:pt x="44386" y="26478"/>
                      </a:cubicBezTo>
                      <a:cubicBezTo>
                        <a:pt x="43070" y="25289"/>
                        <a:pt x="41754" y="22743"/>
                        <a:pt x="40378" y="22743"/>
                      </a:cubicBezTo>
                      <a:cubicBezTo>
                        <a:pt x="38644" y="22743"/>
                        <a:pt x="37268" y="25289"/>
                        <a:pt x="35533" y="25289"/>
                      </a:cubicBezTo>
                      <a:cubicBezTo>
                        <a:pt x="33738" y="26478"/>
                        <a:pt x="31525" y="25289"/>
                        <a:pt x="29730" y="23932"/>
                      </a:cubicBezTo>
                      <a:cubicBezTo>
                        <a:pt x="28414" y="23932"/>
                        <a:pt x="27936" y="21555"/>
                        <a:pt x="26620" y="20198"/>
                      </a:cubicBezTo>
                      <a:cubicBezTo>
                        <a:pt x="25304" y="19009"/>
                        <a:pt x="24406" y="20198"/>
                        <a:pt x="22612" y="21555"/>
                      </a:cubicBezTo>
                      <a:cubicBezTo>
                        <a:pt x="20877" y="22743"/>
                        <a:pt x="19501" y="21555"/>
                        <a:pt x="17766" y="21555"/>
                      </a:cubicBezTo>
                      <a:cubicBezTo>
                        <a:pt x="17766" y="32758"/>
                        <a:pt x="10169" y="29024"/>
                        <a:pt x="7956" y="29024"/>
                      </a:cubicBezTo>
                      <a:cubicBezTo>
                        <a:pt x="6221" y="29024"/>
                        <a:pt x="6640" y="29024"/>
                        <a:pt x="5742" y="32758"/>
                      </a:cubicBezTo>
                      <a:cubicBezTo>
                        <a:pt x="4426" y="35304"/>
                        <a:pt x="4426" y="40396"/>
                        <a:pt x="2213" y="41584"/>
                      </a:cubicBezTo>
                      <a:cubicBezTo>
                        <a:pt x="2213" y="44130"/>
                        <a:pt x="2213" y="46676"/>
                        <a:pt x="2213" y="50410"/>
                      </a:cubicBezTo>
                      <a:cubicBezTo>
                        <a:pt x="2632" y="49222"/>
                        <a:pt x="3110" y="50410"/>
                        <a:pt x="3529" y="50410"/>
                      </a:cubicBezTo>
                      <a:cubicBezTo>
                        <a:pt x="4007" y="54144"/>
                        <a:pt x="5742" y="66874"/>
                        <a:pt x="4426" y="69420"/>
                      </a:cubicBezTo>
                      <a:cubicBezTo>
                        <a:pt x="3529" y="70608"/>
                        <a:pt x="1734" y="70608"/>
                        <a:pt x="0" y="70608"/>
                      </a:cubicBezTo>
                      <a:cubicBezTo>
                        <a:pt x="0" y="78246"/>
                        <a:pt x="0" y="85714"/>
                        <a:pt x="1316" y="91994"/>
                      </a:cubicBezTo>
                      <a:cubicBezTo>
                        <a:pt x="2632" y="98274"/>
                        <a:pt x="5324" y="94540"/>
                        <a:pt x="7537" y="94540"/>
                      </a:cubicBezTo>
                      <a:cubicBezTo>
                        <a:pt x="10169" y="93352"/>
                        <a:pt x="11066" y="99632"/>
                        <a:pt x="13758" y="102178"/>
                      </a:cubicBezTo>
                      <a:cubicBezTo>
                        <a:pt x="15074" y="103366"/>
                        <a:pt x="17766" y="104724"/>
                        <a:pt x="19082" y="105912"/>
                      </a:cubicBezTo>
                      <a:cubicBezTo>
                        <a:pt x="21296" y="107100"/>
                        <a:pt x="22193" y="109646"/>
                        <a:pt x="24406" y="109646"/>
                      </a:cubicBezTo>
                      <a:cubicBezTo>
                        <a:pt x="27936" y="109646"/>
                        <a:pt x="31944" y="109646"/>
                        <a:pt x="35533" y="108458"/>
                      </a:cubicBezTo>
                      <a:cubicBezTo>
                        <a:pt x="39541" y="107100"/>
                        <a:pt x="43489" y="108458"/>
                        <a:pt x="47078" y="108458"/>
                      </a:cubicBezTo>
                      <a:cubicBezTo>
                        <a:pt x="48873" y="108458"/>
                        <a:pt x="50608" y="107100"/>
                        <a:pt x="51984" y="107100"/>
                      </a:cubicBezTo>
                      <a:cubicBezTo>
                        <a:pt x="53718" y="107100"/>
                        <a:pt x="55034" y="111004"/>
                        <a:pt x="56829" y="111004"/>
                      </a:cubicBezTo>
                      <a:cubicBezTo>
                        <a:pt x="58624" y="111004"/>
                        <a:pt x="59940" y="107100"/>
                        <a:pt x="61734" y="105912"/>
                      </a:cubicBezTo>
                      <a:cubicBezTo>
                        <a:pt x="63948" y="105912"/>
                        <a:pt x="65264" y="113550"/>
                        <a:pt x="67477" y="112192"/>
                      </a:cubicBezTo>
                      <a:cubicBezTo>
                        <a:pt x="68853" y="112192"/>
                        <a:pt x="69750" y="108458"/>
                        <a:pt x="71066" y="109646"/>
                      </a:cubicBezTo>
                      <a:cubicBezTo>
                        <a:pt x="71066" y="109646"/>
                        <a:pt x="71485" y="112192"/>
                        <a:pt x="71964" y="112192"/>
                      </a:cubicBezTo>
                      <a:lnTo>
                        <a:pt x="72801" y="112192"/>
                      </a:lnTo>
                      <a:cubicBezTo>
                        <a:pt x="74177" y="112192"/>
                        <a:pt x="77288" y="114738"/>
                        <a:pt x="78185" y="112192"/>
                      </a:cubicBezTo>
                      <a:cubicBezTo>
                        <a:pt x="79082" y="111004"/>
                        <a:pt x="78185" y="108458"/>
                        <a:pt x="79501" y="107100"/>
                      </a:cubicBezTo>
                      <a:cubicBezTo>
                        <a:pt x="80398" y="105912"/>
                        <a:pt x="81714" y="107100"/>
                        <a:pt x="82612" y="107100"/>
                      </a:cubicBezTo>
                      <a:cubicBezTo>
                        <a:pt x="86141" y="105912"/>
                        <a:pt x="89730" y="107100"/>
                        <a:pt x="92841" y="107100"/>
                      </a:cubicBezTo>
                      <a:cubicBezTo>
                        <a:pt x="95952" y="108458"/>
                        <a:pt x="99481" y="111004"/>
                        <a:pt x="100797" y="118472"/>
                      </a:cubicBezTo>
                      <a:cubicBezTo>
                        <a:pt x="102173" y="119830"/>
                        <a:pt x="105284" y="117284"/>
                        <a:pt x="106600" y="119830"/>
                      </a:cubicBezTo>
                      <a:lnTo>
                        <a:pt x="106600" y="119830"/>
                      </a:lnTo>
                      <a:cubicBezTo>
                        <a:pt x="108394" y="117284"/>
                        <a:pt x="110129" y="117284"/>
                        <a:pt x="111505" y="114738"/>
                      </a:cubicBezTo>
                      <a:cubicBezTo>
                        <a:pt x="113718" y="112192"/>
                        <a:pt x="115034" y="104724"/>
                        <a:pt x="116829" y="102178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28" name="Shape 2610">
                  <a:extLst>
                    <a:ext uri="{FF2B5EF4-FFF2-40B4-BE49-F238E27FC236}">
                      <a16:creationId xmlns:a16="http://schemas.microsoft.com/office/drawing/2014/main" id="{78CFDF44-DF3A-5BED-3808-B3CEA0431275}"/>
                    </a:ext>
                  </a:extLst>
                </p:cNvPr>
                <p:cNvSpPr/>
                <p:nvPr/>
              </p:nvSpPr>
              <p:spPr>
                <a:xfrm>
                  <a:off x="8011477" y="3215540"/>
                  <a:ext cx="204234" cy="42255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89350" y="16624"/>
                      </a:moveTo>
                      <a:lnTo>
                        <a:pt x="89350" y="16624"/>
                      </a:lnTo>
                      <a:cubicBezTo>
                        <a:pt x="87297" y="16624"/>
                        <a:pt x="84287" y="17152"/>
                        <a:pt x="82234" y="16624"/>
                      </a:cubicBezTo>
                      <a:cubicBezTo>
                        <a:pt x="80182" y="15634"/>
                        <a:pt x="81277" y="15634"/>
                        <a:pt x="77172" y="15173"/>
                      </a:cubicBezTo>
                      <a:cubicBezTo>
                        <a:pt x="73067" y="14711"/>
                        <a:pt x="69099" y="15173"/>
                        <a:pt x="64994" y="14183"/>
                      </a:cubicBezTo>
                      <a:cubicBezTo>
                        <a:pt x="63899" y="12732"/>
                        <a:pt x="67046" y="12732"/>
                        <a:pt x="68004" y="11280"/>
                      </a:cubicBezTo>
                      <a:cubicBezTo>
                        <a:pt x="69099" y="10291"/>
                        <a:pt x="69099" y="9301"/>
                        <a:pt x="69099" y="8312"/>
                      </a:cubicBezTo>
                      <a:cubicBezTo>
                        <a:pt x="69099" y="7322"/>
                        <a:pt x="67046" y="5409"/>
                        <a:pt x="65952" y="3892"/>
                      </a:cubicBezTo>
                      <a:cubicBezTo>
                        <a:pt x="62941" y="4420"/>
                        <a:pt x="59931" y="3430"/>
                        <a:pt x="56784" y="3430"/>
                      </a:cubicBezTo>
                      <a:cubicBezTo>
                        <a:pt x="53774" y="3892"/>
                        <a:pt x="51721" y="5871"/>
                        <a:pt x="47616" y="5409"/>
                      </a:cubicBezTo>
                      <a:cubicBezTo>
                        <a:pt x="46659" y="3430"/>
                        <a:pt x="40638" y="1913"/>
                        <a:pt x="38586" y="0"/>
                      </a:cubicBezTo>
                      <a:cubicBezTo>
                        <a:pt x="38586" y="1913"/>
                        <a:pt x="38586" y="5409"/>
                        <a:pt x="35438" y="6860"/>
                      </a:cubicBezTo>
                      <a:cubicBezTo>
                        <a:pt x="33523" y="7322"/>
                        <a:pt x="31470" y="7322"/>
                        <a:pt x="30376" y="8774"/>
                      </a:cubicBezTo>
                      <a:cubicBezTo>
                        <a:pt x="29418" y="9301"/>
                        <a:pt x="29418" y="10753"/>
                        <a:pt x="29418" y="11742"/>
                      </a:cubicBezTo>
                      <a:cubicBezTo>
                        <a:pt x="28460" y="11742"/>
                        <a:pt x="26408" y="11742"/>
                        <a:pt x="24355" y="11742"/>
                      </a:cubicBezTo>
                      <a:cubicBezTo>
                        <a:pt x="24355" y="13721"/>
                        <a:pt x="24355" y="14711"/>
                        <a:pt x="21345" y="16162"/>
                      </a:cubicBezTo>
                      <a:cubicBezTo>
                        <a:pt x="19293" y="17152"/>
                        <a:pt x="15188" y="18075"/>
                        <a:pt x="12177" y="17614"/>
                      </a:cubicBezTo>
                      <a:cubicBezTo>
                        <a:pt x="12177" y="15634"/>
                        <a:pt x="12177" y="14183"/>
                        <a:pt x="12177" y="12204"/>
                      </a:cubicBezTo>
                      <a:cubicBezTo>
                        <a:pt x="11083" y="12204"/>
                        <a:pt x="6020" y="12732"/>
                        <a:pt x="957" y="12732"/>
                      </a:cubicBezTo>
                      <a:cubicBezTo>
                        <a:pt x="0" y="14711"/>
                        <a:pt x="0" y="16624"/>
                        <a:pt x="957" y="18075"/>
                      </a:cubicBezTo>
                      <a:cubicBezTo>
                        <a:pt x="957" y="18603"/>
                        <a:pt x="5062" y="19593"/>
                        <a:pt x="5062" y="21044"/>
                      </a:cubicBezTo>
                      <a:cubicBezTo>
                        <a:pt x="5062" y="22034"/>
                        <a:pt x="3968" y="23485"/>
                        <a:pt x="3968" y="25002"/>
                      </a:cubicBezTo>
                      <a:cubicBezTo>
                        <a:pt x="5062" y="26454"/>
                        <a:pt x="6978" y="27443"/>
                        <a:pt x="6978" y="28894"/>
                      </a:cubicBezTo>
                      <a:cubicBezTo>
                        <a:pt x="8072" y="31335"/>
                        <a:pt x="6978" y="33776"/>
                        <a:pt x="6020" y="35755"/>
                      </a:cubicBezTo>
                      <a:lnTo>
                        <a:pt x="6020" y="35755"/>
                      </a:lnTo>
                      <a:cubicBezTo>
                        <a:pt x="11083" y="34766"/>
                        <a:pt x="12177" y="40637"/>
                        <a:pt x="13135" y="42089"/>
                      </a:cubicBezTo>
                      <a:cubicBezTo>
                        <a:pt x="14093" y="43078"/>
                        <a:pt x="14093" y="44595"/>
                        <a:pt x="14093" y="46047"/>
                      </a:cubicBezTo>
                      <a:cubicBezTo>
                        <a:pt x="13135" y="47036"/>
                        <a:pt x="13135" y="48488"/>
                        <a:pt x="14093" y="49477"/>
                      </a:cubicBezTo>
                      <a:cubicBezTo>
                        <a:pt x="16145" y="50929"/>
                        <a:pt x="19293" y="51390"/>
                        <a:pt x="20250" y="53369"/>
                      </a:cubicBezTo>
                      <a:cubicBezTo>
                        <a:pt x="20250" y="55810"/>
                        <a:pt x="19293" y="59241"/>
                        <a:pt x="19293" y="61748"/>
                      </a:cubicBezTo>
                      <a:cubicBezTo>
                        <a:pt x="19293" y="63661"/>
                        <a:pt x="18198" y="65112"/>
                        <a:pt x="18198" y="66630"/>
                      </a:cubicBezTo>
                      <a:cubicBezTo>
                        <a:pt x="18198" y="68543"/>
                        <a:pt x="20250" y="69532"/>
                        <a:pt x="21345" y="71511"/>
                      </a:cubicBezTo>
                      <a:cubicBezTo>
                        <a:pt x="22303" y="72963"/>
                        <a:pt x="22303" y="74942"/>
                        <a:pt x="24355" y="75931"/>
                      </a:cubicBezTo>
                      <a:cubicBezTo>
                        <a:pt x="25313" y="76921"/>
                        <a:pt x="26408" y="77910"/>
                        <a:pt x="27366" y="78372"/>
                      </a:cubicBezTo>
                      <a:cubicBezTo>
                        <a:pt x="30376" y="80813"/>
                        <a:pt x="31470" y="82792"/>
                        <a:pt x="33523" y="85233"/>
                      </a:cubicBezTo>
                      <a:cubicBezTo>
                        <a:pt x="34481" y="86223"/>
                        <a:pt x="34481" y="86684"/>
                        <a:pt x="34481" y="87674"/>
                      </a:cubicBezTo>
                      <a:cubicBezTo>
                        <a:pt x="35438" y="89125"/>
                        <a:pt x="36533" y="90115"/>
                        <a:pt x="37491" y="91105"/>
                      </a:cubicBezTo>
                      <a:cubicBezTo>
                        <a:pt x="38586" y="91632"/>
                        <a:pt x="39543" y="92556"/>
                        <a:pt x="39543" y="93545"/>
                      </a:cubicBezTo>
                      <a:cubicBezTo>
                        <a:pt x="40638" y="95459"/>
                        <a:pt x="42554" y="96910"/>
                        <a:pt x="42554" y="98361"/>
                      </a:cubicBezTo>
                      <a:cubicBezTo>
                        <a:pt x="42554" y="102781"/>
                        <a:pt x="43648" y="107201"/>
                        <a:pt x="44606" y="111159"/>
                      </a:cubicBezTo>
                      <a:cubicBezTo>
                        <a:pt x="44606" y="113073"/>
                        <a:pt x="47616" y="113600"/>
                        <a:pt x="47616" y="115514"/>
                      </a:cubicBezTo>
                      <a:cubicBezTo>
                        <a:pt x="47616" y="117031"/>
                        <a:pt x="47616" y="117493"/>
                        <a:pt x="51721" y="117493"/>
                      </a:cubicBezTo>
                      <a:cubicBezTo>
                        <a:pt x="55826" y="117031"/>
                        <a:pt x="53774" y="115514"/>
                        <a:pt x="53774" y="114062"/>
                      </a:cubicBezTo>
                      <a:cubicBezTo>
                        <a:pt x="53774" y="112611"/>
                        <a:pt x="53774" y="110170"/>
                        <a:pt x="56784" y="110170"/>
                      </a:cubicBezTo>
                      <a:cubicBezTo>
                        <a:pt x="58836" y="110170"/>
                        <a:pt x="58836" y="111159"/>
                        <a:pt x="59931" y="111621"/>
                      </a:cubicBezTo>
                      <a:cubicBezTo>
                        <a:pt x="60889" y="112083"/>
                        <a:pt x="61984" y="112611"/>
                        <a:pt x="63899" y="113073"/>
                      </a:cubicBezTo>
                      <a:cubicBezTo>
                        <a:pt x="65952" y="114062"/>
                        <a:pt x="68004" y="115052"/>
                        <a:pt x="69099" y="117031"/>
                      </a:cubicBezTo>
                      <a:cubicBezTo>
                        <a:pt x="70057" y="117954"/>
                        <a:pt x="70057" y="119472"/>
                        <a:pt x="73067" y="119934"/>
                      </a:cubicBezTo>
                      <a:cubicBezTo>
                        <a:pt x="75119" y="119934"/>
                        <a:pt x="78129" y="119472"/>
                        <a:pt x="81277" y="119472"/>
                      </a:cubicBezTo>
                      <a:cubicBezTo>
                        <a:pt x="82234" y="117954"/>
                        <a:pt x="82234" y="116041"/>
                        <a:pt x="84287" y="115052"/>
                      </a:cubicBezTo>
                      <a:cubicBezTo>
                        <a:pt x="86339" y="113600"/>
                        <a:pt x="89350" y="114524"/>
                        <a:pt x="89350" y="112611"/>
                      </a:cubicBezTo>
                      <a:cubicBezTo>
                        <a:pt x="90307" y="111159"/>
                        <a:pt x="89350" y="109642"/>
                        <a:pt x="91402" y="108653"/>
                      </a:cubicBezTo>
                      <a:cubicBezTo>
                        <a:pt x="95507" y="107201"/>
                        <a:pt x="97559" y="110170"/>
                        <a:pt x="100570" y="109180"/>
                      </a:cubicBezTo>
                      <a:cubicBezTo>
                        <a:pt x="101527" y="109180"/>
                        <a:pt x="101527" y="108191"/>
                        <a:pt x="102622" y="107729"/>
                      </a:cubicBezTo>
                      <a:cubicBezTo>
                        <a:pt x="102622" y="107201"/>
                        <a:pt x="103580" y="107201"/>
                        <a:pt x="103580" y="106739"/>
                      </a:cubicBezTo>
                      <a:cubicBezTo>
                        <a:pt x="104538" y="105222"/>
                        <a:pt x="102622" y="100340"/>
                        <a:pt x="105632" y="99879"/>
                      </a:cubicBezTo>
                      <a:cubicBezTo>
                        <a:pt x="106590" y="98361"/>
                        <a:pt x="104538" y="97899"/>
                        <a:pt x="103580" y="96910"/>
                      </a:cubicBezTo>
                      <a:cubicBezTo>
                        <a:pt x="102622" y="96448"/>
                        <a:pt x="101527" y="95459"/>
                        <a:pt x="99475" y="94997"/>
                      </a:cubicBezTo>
                      <a:cubicBezTo>
                        <a:pt x="96465" y="93545"/>
                        <a:pt x="97559" y="91632"/>
                        <a:pt x="97559" y="89653"/>
                      </a:cubicBezTo>
                      <a:cubicBezTo>
                        <a:pt x="96465" y="87674"/>
                        <a:pt x="94412" y="85695"/>
                        <a:pt x="96465" y="83782"/>
                      </a:cubicBezTo>
                      <a:cubicBezTo>
                        <a:pt x="97559" y="81275"/>
                        <a:pt x="96465" y="78834"/>
                        <a:pt x="96465" y="76393"/>
                      </a:cubicBezTo>
                      <a:cubicBezTo>
                        <a:pt x="93454" y="76921"/>
                        <a:pt x="92360" y="76921"/>
                        <a:pt x="90307" y="75404"/>
                      </a:cubicBezTo>
                      <a:cubicBezTo>
                        <a:pt x="90307" y="74480"/>
                        <a:pt x="89350" y="71973"/>
                        <a:pt x="89350" y="70984"/>
                      </a:cubicBezTo>
                      <a:cubicBezTo>
                        <a:pt x="92360" y="70060"/>
                        <a:pt x="93454" y="70984"/>
                        <a:pt x="95507" y="71511"/>
                      </a:cubicBezTo>
                      <a:cubicBezTo>
                        <a:pt x="98517" y="71511"/>
                        <a:pt x="100570" y="70984"/>
                        <a:pt x="103580" y="70984"/>
                      </a:cubicBezTo>
                      <a:cubicBezTo>
                        <a:pt x="107685" y="70984"/>
                        <a:pt x="109600" y="71511"/>
                        <a:pt x="110695" y="69532"/>
                      </a:cubicBezTo>
                      <a:cubicBezTo>
                        <a:pt x="111653" y="68081"/>
                        <a:pt x="111653" y="66630"/>
                        <a:pt x="113705" y="65112"/>
                      </a:cubicBezTo>
                      <a:cubicBezTo>
                        <a:pt x="114800" y="64650"/>
                        <a:pt x="115758" y="64189"/>
                        <a:pt x="115758" y="63199"/>
                      </a:cubicBezTo>
                      <a:cubicBezTo>
                        <a:pt x="117810" y="61220"/>
                        <a:pt x="117810" y="58779"/>
                        <a:pt x="118768" y="56800"/>
                      </a:cubicBezTo>
                      <a:cubicBezTo>
                        <a:pt x="118768" y="53369"/>
                        <a:pt x="119863" y="49477"/>
                        <a:pt x="119863" y="46047"/>
                      </a:cubicBezTo>
                      <a:cubicBezTo>
                        <a:pt x="119863" y="42616"/>
                        <a:pt x="117810" y="39648"/>
                        <a:pt x="115758" y="36745"/>
                      </a:cubicBezTo>
                      <a:cubicBezTo>
                        <a:pt x="113705" y="34766"/>
                        <a:pt x="114800" y="32325"/>
                        <a:pt x="111653" y="29884"/>
                      </a:cubicBezTo>
                      <a:cubicBezTo>
                        <a:pt x="109600" y="27905"/>
                        <a:pt x="106590" y="26454"/>
                        <a:pt x="105632" y="24474"/>
                      </a:cubicBezTo>
                      <a:cubicBezTo>
                        <a:pt x="105632" y="24013"/>
                        <a:pt x="105632" y="23023"/>
                        <a:pt x="104538" y="22034"/>
                      </a:cubicBezTo>
                      <a:cubicBezTo>
                        <a:pt x="104538" y="20582"/>
                        <a:pt x="104538" y="20582"/>
                        <a:pt x="102622" y="19593"/>
                      </a:cubicBezTo>
                      <a:cubicBezTo>
                        <a:pt x="99475" y="18075"/>
                        <a:pt x="100570" y="17614"/>
                        <a:pt x="102622" y="16624"/>
                      </a:cubicBezTo>
                      <a:lnTo>
                        <a:pt x="101527" y="16162"/>
                      </a:lnTo>
                      <a:cubicBezTo>
                        <a:pt x="99475" y="15634"/>
                        <a:pt x="92360" y="16624"/>
                        <a:pt x="89350" y="16624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29" name="Shape 2612">
                  <a:extLst>
                    <a:ext uri="{FF2B5EF4-FFF2-40B4-BE49-F238E27FC236}">
                      <a16:creationId xmlns:a16="http://schemas.microsoft.com/office/drawing/2014/main" id="{EBCDCE61-A299-5E46-5CE6-B12C5B6D3A66}"/>
                    </a:ext>
                  </a:extLst>
                </p:cNvPr>
                <p:cNvSpPr/>
                <p:nvPr/>
              </p:nvSpPr>
              <p:spPr>
                <a:xfrm>
                  <a:off x="7013915" y="2780679"/>
                  <a:ext cx="613726" cy="96715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4857" y="19735"/>
                      </a:moveTo>
                      <a:lnTo>
                        <a:pt x="114857" y="19735"/>
                      </a:lnTo>
                      <a:cubicBezTo>
                        <a:pt x="115540" y="19302"/>
                        <a:pt x="115904" y="19071"/>
                        <a:pt x="116587" y="18667"/>
                      </a:cubicBezTo>
                      <a:cubicBezTo>
                        <a:pt x="117269" y="18004"/>
                        <a:pt x="117906" y="17802"/>
                        <a:pt x="118589" y="17167"/>
                      </a:cubicBezTo>
                      <a:cubicBezTo>
                        <a:pt x="119271" y="16734"/>
                        <a:pt x="119635" y="16301"/>
                        <a:pt x="119954" y="15869"/>
                      </a:cubicBezTo>
                      <a:cubicBezTo>
                        <a:pt x="118953" y="15869"/>
                        <a:pt x="118270" y="15436"/>
                        <a:pt x="118270" y="15003"/>
                      </a:cubicBezTo>
                      <a:cubicBezTo>
                        <a:pt x="117588" y="13936"/>
                        <a:pt x="118270" y="12233"/>
                        <a:pt x="118953" y="11368"/>
                      </a:cubicBezTo>
                      <a:cubicBezTo>
                        <a:pt x="119271" y="10502"/>
                        <a:pt x="119954" y="10098"/>
                        <a:pt x="119954" y="9232"/>
                      </a:cubicBezTo>
                      <a:cubicBezTo>
                        <a:pt x="119271" y="9232"/>
                        <a:pt x="118953" y="9434"/>
                        <a:pt x="118270" y="9434"/>
                      </a:cubicBezTo>
                      <a:cubicBezTo>
                        <a:pt x="116587" y="9665"/>
                        <a:pt x="114857" y="9434"/>
                        <a:pt x="112855" y="9434"/>
                      </a:cubicBezTo>
                      <a:cubicBezTo>
                        <a:pt x="111171" y="9434"/>
                        <a:pt x="109806" y="9665"/>
                        <a:pt x="108486" y="10098"/>
                      </a:cubicBezTo>
                      <a:cubicBezTo>
                        <a:pt x="108122" y="9434"/>
                        <a:pt x="109124" y="9002"/>
                        <a:pt x="109488" y="8569"/>
                      </a:cubicBezTo>
                      <a:cubicBezTo>
                        <a:pt x="108805" y="8367"/>
                        <a:pt x="107440" y="8367"/>
                        <a:pt x="106439" y="8165"/>
                      </a:cubicBezTo>
                      <a:cubicBezTo>
                        <a:pt x="105756" y="7934"/>
                        <a:pt x="105073" y="7069"/>
                        <a:pt x="104072" y="6867"/>
                      </a:cubicBezTo>
                      <a:cubicBezTo>
                        <a:pt x="101342" y="6232"/>
                        <a:pt x="100341" y="7934"/>
                        <a:pt x="97974" y="7732"/>
                      </a:cubicBezTo>
                      <a:cubicBezTo>
                        <a:pt x="96655" y="7732"/>
                        <a:pt x="95608" y="7732"/>
                        <a:pt x="94971" y="6867"/>
                      </a:cubicBezTo>
                      <a:cubicBezTo>
                        <a:pt x="94288" y="6001"/>
                        <a:pt x="94971" y="5799"/>
                        <a:pt x="92923" y="5597"/>
                      </a:cubicBezTo>
                      <a:cubicBezTo>
                        <a:pt x="91558" y="5597"/>
                        <a:pt x="91240" y="5799"/>
                        <a:pt x="90193" y="5164"/>
                      </a:cubicBezTo>
                      <a:cubicBezTo>
                        <a:pt x="89556" y="4731"/>
                        <a:pt x="88873" y="4299"/>
                        <a:pt x="88509" y="3866"/>
                      </a:cubicBezTo>
                      <a:cubicBezTo>
                        <a:pt x="87827" y="3433"/>
                        <a:pt x="88191" y="2798"/>
                        <a:pt x="87508" y="2163"/>
                      </a:cubicBezTo>
                      <a:cubicBezTo>
                        <a:pt x="86507" y="1500"/>
                        <a:pt x="86507" y="1500"/>
                        <a:pt x="86507" y="1298"/>
                      </a:cubicBezTo>
                      <a:cubicBezTo>
                        <a:pt x="85142" y="1298"/>
                        <a:pt x="84459" y="1096"/>
                        <a:pt x="84141" y="1096"/>
                      </a:cubicBezTo>
                      <a:cubicBezTo>
                        <a:pt x="83458" y="1298"/>
                        <a:pt x="83139" y="1500"/>
                        <a:pt x="82775" y="1933"/>
                      </a:cubicBezTo>
                      <a:cubicBezTo>
                        <a:pt x="81774" y="432"/>
                        <a:pt x="81774" y="1731"/>
                        <a:pt x="80091" y="1298"/>
                      </a:cubicBezTo>
                      <a:cubicBezTo>
                        <a:pt x="78725" y="1096"/>
                        <a:pt x="78043" y="0"/>
                        <a:pt x="76359" y="663"/>
                      </a:cubicBezTo>
                      <a:cubicBezTo>
                        <a:pt x="76359" y="1096"/>
                        <a:pt x="76359" y="1500"/>
                        <a:pt x="76359" y="1933"/>
                      </a:cubicBezTo>
                      <a:cubicBezTo>
                        <a:pt x="74311" y="2596"/>
                        <a:pt x="73310" y="3664"/>
                        <a:pt x="70625" y="2798"/>
                      </a:cubicBezTo>
                      <a:cubicBezTo>
                        <a:pt x="69579" y="2365"/>
                        <a:pt x="69260" y="2365"/>
                        <a:pt x="67576" y="2365"/>
                      </a:cubicBezTo>
                      <a:cubicBezTo>
                        <a:pt x="66894" y="2365"/>
                        <a:pt x="64846" y="2365"/>
                        <a:pt x="64209" y="2163"/>
                      </a:cubicBezTo>
                      <a:cubicBezTo>
                        <a:pt x="64209" y="2163"/>
                        <a:pt x="62844" y="1500"/>
                        <a:pt x="63162" y="1731"/>
                      </a:cubicBezTo>
                      <a:cubicBezTo>
                        <a:pt x="62844" y="1298"/>
                        <a:pt x="62525" y="1096"/>
                        <a:pt x="62525" y="1096"/>
                      </a:cubicBezTo>
                      <a:cubicBezTo>
                        <a:pt x="62525" y="1731"/>
                        <a:pt x="62525" y="2365"/>
                        <a:pt x="62844" y="2596"/>
                      </a:cubicBezTo>
                      <a:cubicBezTo>
                        <a:pt x="63526" y="3029"/>
                        <a:pt x="64527" y="2365"/>
                        <a:pt x="65210" y="3029"/>
                      </a:cubicBezTo>
                      <a:cubicBezTo>
                        <a:pt x="65893" y="3433"/>
                        <a:pt x="64846" y="4299"/>
                        <a:pt x="66211" y="4097"/>
                      </a:cubicBezTo>
                      <a:cubicBezTo>
                        <a:pt x="66211" y="4731"/>
                        <a:pt x="66211" y="5597"/>
                        <a:pt x="66211" y="6232"/>
                      </a:cubicBezTo>
                      <a:cubicBezTo>
                        <a:pt x="66575" y="7069"/>
                        <a:pt x="67212" y="7299"/>
                        <a:pt x="67895" y="7934"/>
                      </a:cubicBezTo>
                      <a:cubicBezTo>
                        <a:pt x="68259" y="8367"/>
                        <a:pt x="69579" y="9665"/>
                        <a:pt x="69260" y="10098"/>
                      </a:cubicBezTo>
                      <a:cubicBezTo>
                        <a:pt x="69260" y="10300"/>
                        <a:pt x="67895" y="10733"/>
                        <a:pt x="67576" y="10935"/>
                      </a:cubicBezTo>
                      <a:cubicBezTo>
                        <a:pt x="67212" y="11368"/>
                        <a:pt x="67212" y="12002"/>
                        <a:pt x="67212" y="12435"/>
                      </a:cubicBezTo>
                      <a:cubicBezTo>
                        <a:pt x="67212" y="12868"/>
                        <a:pt x="67212" y="13070"/>
                        <a:pt x="67212" y="13301"/>
                      </a:cubicBezTo>
                      <a:lnTo>
                        <a:pt x="67212" y="13301"/>
                      </a:lnTo>
                      <a:cubicBezTo>
                        <a:pt x="68941" y="13734"/>
                        <a:pt x="68259" y="15003"/>
                        <a:pt x="68259" y="15869"/>
                      </a:cubicBezTo>
                      <a:cubicBezTo>
                        <a:pt x="67895" y="17571"/>
                        <a:pt x="70625" y="19302"/>
                        <a:pt x="68577" y="20803"/>
                      </a:cubicBezTo>
                      <a:cubicBezTo>
                        <a:pt x="67895" y="21235"/>
                        <a:pt x="66894" y="21437"/>
                        <a:pt x="66211" y="21639"/>
                      </a:cubicBezTo>
                      <a:cubicBezTo>
                        <a:pt x="64846" y="22072"/>
                        <a:pt x="64846" y="22736"/>
                        <a:pt x="64209" y="23371"/>
                      </a:cubicBezTo>
                      <a:cubicBezTo>
                        <a:pt x="63845" y="23803"/>
                        <a:pt x="62161" y="23803"/>
                        <a:pt x="61843" y="24236"/>
                      </a:cubicBezTo>
                      <a:cubicBezTo>
                        <a:pt x="61160" y="24640"/>
                        <a:pt x="60796" y="25304"/>
                        <a:pt x="60796" y="25938"/>
                      </a:cubicBezTo>
                      <a:cubicBezTo>
                        <a:pt x="59795" y="25938"/>
                        <a:pt x="58794" y="25938"/>
                        <a:pt x="57792" y="25736"/>
                      </a:cubicBezTo>
                      <a:cubicBezTo>
                        <a:pt x="57792" y="27006"/>
                        <a:pt x="55745" y="28506"/>
                        <a:pt x="56427" y="29805"/>
                      </a:cubicBezTo>
                      <a:cubicBezTo>
                        <a:pt x="57110" y="30641"/>
                        <a:pt x="59112" y="30641"/>
                        <a:pt x="59476" y="31709"/>
                      </a:cubicBezTo>
                      <a:cubicBezTo>
                        <a:pt x="64209" y="31940"/>
                        <a:pt x="64209" y="34941"/>
                        <a:pt x="64527" y="37307"/>
                      </a:cubicBezTo>
                      <a:cubicBezTo>
                        <a:pt x="63162" y="37509"/>
                        <a:pt x="62525" y="36441"/>
                        <a:pt x="61160" y="36441"/>
                      </a:cubicBezTo>
                      <a:cubicBezTo>
                        <a:pt x="59476" y="36643"/>
                        <a:pt x="59112" y="37710"/>
                        <a:pt x="59112" y="38576"/>
                      </a:cubicBezTo>
                      <a:cubicBezTo>
                        <a:pt x="58111" y="38576"/>
                        <a:pt x="57110" y="38576"/>
                        <a:pt x="56063" y="38576"/>
                      </a:cubicBezTo>
                      <a:cubicBezTo>
                        <a:pt x="55745" y="39442"/>
                        <a:pt x="58111" y="42442"/>
                        <a:pt x="59476" y="42875"/>
                      </a:cubicBezTo>
                      <a:cubicBezTo>
                        <a:pt x="58794" y="43510"/>
                        <a:pt x="57110" y="43943"/>
                        <a:pt x="56746" y="44578"/>
                      </a:cubicBezTo>
                      <a:cubicBezTo>
                        <a:pt x="58794" y="45010"/>
                        <a:pt x="60477" y="45212"/>
                        <a:pt x="61160" y="45443"/>
                      </a:cubicBezTo>
                      <a:cubicBezTo>
                        <a:pt x="60477" y="45212"/>
                        <a:pt x="58794" y="45010"/>
                        <a:pt x="56746" y="44578"/>
                      </a:cubicBezTo>
                      <a:cubicBezTo>
                        <a:pt x="56746" y="44779"/>
                        <a:pt x="56746" y="44779"/>
                        <a:pt x="56746" y="44779"/>
                      </a:cubicBezTo>
                      <a:cubicBezTo>
                        <a:pt x="56746" y="45443"/>
                        <a:pt x="58794" y="46280"/>
                        <a:pt x="59476" y="46713"/>
                      </a:cubicBezTo>
                      <a:cubicBezTo>
                        <a:pt x="61160" y="48444"/>
                        <a:pt x="60159" y="50579"/>
                        <a:pt x="59795" y="52281"/>
                      </a:cubicBezTo>
                      <a:cubicBezTo>
                        <a:pt x="59476" y="52512"/>
                        <a:pt x="59112" y="52714"/>
                        <a:pt x="58794" y="52714"/>
                      </a:cubicBezTo>
                      <a:cubicBezTo>
                        <a:pt x="58111" y="53782"/>
                        <a:pt x="60159" y="53782"/>
                        <a:pt x="60796" y="54445"/>
                      </a:cubicBezTo>
                      <a:cubicBezTo>
                        <a:pt x="61478" y="55282"/>
                        <a:pt x="60796" y="56378"/>
                        <a:pt x="60796" y="57215"/>
                      </a:cubicBezTo>
                      <a:cubicBezTo>
                        <a:pt x="59795" y="57215"/>
                        <a:pt x="58430" y="57013"/>
                        <a:pt x="57428" y="57215"/>
                      </a:cubicBezTo>
                      <a:cubicBezTo>
                        <a:pt x="58111" y="57850"/>
                        <a:pt x="55381" y="58946"/>
                        <a:pt x="58430" y="59350"/>
                      </a:cubicBezTo>
                      <a:cubicBezTo>
                        <a:pt x="58430" y="61081"/>
                        <a:pt x="57792" y="61716"/>
                        <a:pt x="56063" y="63015"/>
                      </a:cubicBezTo>
                      <a:cubicBezTo>
                        <a:pt x="55745" y="63649"/>
                        <a:pt x="53378" y="64284"/>
                        <a:pt x="53378" y="64948"/>
                      </a:cubicBezTo>
                      <a:cubicBezTo>
                        <a:pt x="54379" y="64948"/>
                        <a:pt x="54744" y="65352"/>
                        <a:pt x="55062" y="65785"/>
                      </a:cubicBezTo>
                      <a:cubicBezTo>
                        <a:pt x="53697" y="65785"/>
                        <a:pt x="51695" y="65785"/>
                        <a:pt x="52013" y="66852"/>
                      </a:cubicBezTo>
                      <a:cubicBezTo>
                        <a:pt x="49328" y="65785"/>
                        <a:pt x="49647" y="67516"/>
                        <a:pt x="49328" y="68583"/>
                      </a:cubicBezTo>
                      <a:cubicBezTo>
                        <a:pt x="49328" y="68583"/>
                        <a:pt x="49328" y="68583"/>
                        <a:pt x="49010" y="68583"/>
                      </a:cubicBezTo>
                      <a:cubicBezTo>
                        <a:pt x="49010" y="69016"/>
                        <a:pt x="49010" y="69420"/>
                        <a:pt x="49010" y="69853"/>
                      </a:cubicBezTo>
                      <a:cubicBezTo>
                        <a:pt x="46962" y="69853"/>
                        <a:pt x="47281" y="69016"/>
                        <a:pt x="45961" y="68583"/>
                      </a:cubicBezTo>
                      <a:cubicBezTo>
                        <a:pt x="45278" y="68352"/>
                        <a:pt x="43594" y="68150"/>
                        <a:pt x="42548" y="68352"/>
                      </a:cubicBezTo>
                      <a:cubicBezTo>
                        <a:pt x="41547" y="68352"/>
                        <a:pt x="43594" y="69651"/>
                        <a:pt x="43594" y="70084"/>
                      </a:cubicBezTo>
                      <a:cubicBezTo>
                        <a:pt x="43594" y="70718"/>
                        <a:pt x="43230" y="70718"/>
                        <a:pt x="42912" y="71151"/>
                      </a:cubicBezTo>
                      <a:cubicBezTo>
                        <a:pt x="42912" y="71584"/>
                        <a:pt x="42548" y="72017"/>
                        <a:pt x="42548" y="72421"/>
                      </a:cubicBezTo>
                      <a:cubicBezTo>
                        <a:pt x="41547" y="72421"/>
                        <a:pt x="40546" y="72017"/>
                        <a:pt x="39180" y="72017"/>
                      </a:cubicBezTo>
                      <a:cubicBezTo>
                        <a:pt x="40182" y="72219"/>
                        <a:pt x="40182" y="72854"/>
                        <a:pt x="40182" y="73517"/>
                      </a:cubicBezTo>
                      <a:cubicBezTo>
                        <a:pt x="37497" y="73517"/>
                        <a:pt x="35494" y="72421"/>
                        <a:pt x="33083" y="72219"/>
                      </a:cubicBezTo>
                      <a:cubicBezTo>
                        <a:pt x="31763" y="72219"/>
                        <a:pt x="32081" y="73286"/>
                        <a:pt x="32081" y="73921"/>
                      </a:cubicBezTo>
                      <a:cubicBezTo>
                        <a:pt x="29032" y="72219"/>
                        <a:pt x="30079" y="75854"/>
                        <a:pt x="28031" y="76085"/>
                      </a:cubicBezTo>
                      <a:cubicBezTo>
                        <a:pt x="26348" y="76287"/>
                        <a:pt x="24664" y="76287"/>
                        <a:pt x="23299" y="76720"/>
                      </a:cubicBezTo>
                      <a:cubicBezTo>
                        <a:pt x="21615" y="77153"/>
                        <a:pt x="20250" y="77989"/>
                        <a:pt x="18566" y="78653"/>
                      </a:cubicBezTo>
                      <a:cubicBezTo>
                        <a:pt x="17201" y="79288"/>
                        <a:pt x="16564" y="79519"/>
                        <a:pt x="16200" y="80586"/>
                      </a:cubicBezTo>
                      <a:cubicBezTo>
                        <a:pt x="15881" y="81423"/>
                        <a:pt x="15199" y="81423"/>
                        <a:pt x="14197" y="81423"/>
                      </a:cubicBezTo>
                      <a:cubicBezTo>
                        <a:pt x="11149" y="81423"/>
                        <a:pt x="10147" y="80788"/>
                        <a:pt x="10147" y="79086"/>
                      </a:cubicBezTo>
                      <a:cubicBezTo>
                        <a:pt x="8782" y="78855"/>
                        <a:pt x="7417" y="78855"/>
                        <a:pt x="6052" y="79086"/>
                      </a:cubicBezTo>
                      <a:cubicBezTo>
                        <a:pt x="5733" y="79721"/>
                        <a:pt x="6734" y="80153"/>
                        <a:pt x="6416" y="80788"/>
                      </a:cubicBezTo>
                      <a:cubicBezTo>
                        <a:pt x="4732" y="80788"/>
                        <a:pt x="3048" y="80788"/>
                        <a:pt x="1319" y="80788"/>
                      </a:cubicBezTo>
                      <a:cubicBezTo>
                        <a:pt x="2684" y="81423"/>
                        <a:pt x="3048" y="84222"/>
                        <a:pt x="1001" y="84222"/>
                      </a:cubicBezTo>
                      <a:cubicBezTo>
                        <a:pt x="318" y="84654"/>
                        <a:pt x="0" y="85924"/>
                        <a:pt x="0" y="86588"/>
                      </a:cubicBezTo>
                      <a:cubicBezTo>
                        <a:pt x="682" y="86588"/>
                        <a:pt x="2366" y="86357"/>
                        <a:pt x="2366" y="86992"/>
                      </a:cubicBezTo>
                      <a:cubicBezTo>
                        <a:pt x="2366" y="87424"/>
                        <a:pt x="2684" y="87655"/>
                        <a:pt x="3686" y="87655"/>
                      </a:cubicBezTo>
                      <a:cubicBezTo>
                        <a:pt x="5733" y="87655"/>
                        <a:pt x="7098" y="87655"/>
                        <a:pt x="7736" y="88925"/>
                      </a:cubicBezTo>
                      <a:cubicBezTo>
                        <a:pt x="9783" y="88723"/>
                        <a:pt x="10466" y="89358"/>
                        <a:pt x="11149" y="90223"/>
                      </a:cubicBezTo>
                      <a:cubicBezTo>
                        <a:pt x="12514" y="91493"/>
                        <a:pt x="14197" y="90858"/>
                        <a:pt x="16200" y="90858"/>
                      </a:cubicBezTo>
                      <a:cubicBezTo>
                        <a:pt x="15881" y="91291"/>
                        <a:pt x="16200" y="91723"/>
                        <a:pt x="16882" y="91493"/>
                      </a:cubicBezTo>
                      <a:cubicBezTo>
                        <a:pt x="17201" y="91493"/>
                        <a:pt x="17201" y="91291"/>
                        <a:pt x="17201" y="91291"/>
                      </a:cubicBezTo>
                      <a:cubicBezTo>
                        <a:pt x="18248" y="91291"/>
                        <a:pt x="22298" y="91060"/>
                        <a:pt x="21934" y="92127"/>
                      </a:cubicBezTo>
                      <a:cubicBezTo>
                        <a:pt x="19931" y="92560"/>
                        <a:pt x="17883" y="93859"/>
                        <a:pt x="19567" y="95330"/>
                      </a:cubicBezTo>
                      <a:cubicBezTo>
                        <a:pt x="19931" y="95763"/>
                        <a:pt x="20932" y="96398"/>
                        <a:pt x="21615" y="96628"/>
                      </a:cubicBezTo>
                      <a:cubicBezTo>
                        <a:pt x="22298" y="97263"/>
                        <a:pt x="23663" y="97696"/>
                        <a:pt x="24982" y="97898"/>
                      </a:cubicBezTo>
                      <a:cubicBezTo>
                        <a:pt x="24982" y="98331"/>
                        <a:pt x="24982" y="98764"/>
                        <a:pt x="24664" y="99196"/>
                      </a:cubicBezTo>
                      <a:cubicBezTo>
                        <a:pt x="25665" y="99196"/>
                        <a:pt x="26348" y="98966"/>
                        <a:pt x="27030" y="99196"/>
                      </a:cubicBezTo>
                      <a:cubicBezTo>
                        <a:pt x="26666" y="100033"/>
                        <a:pt x="29032" y="100466"/>
                        <a:pt x="29715" y="101130"/>
                      </a:cubicBezTo>
                      <a:cubicBezTo>
                        <a:pt x="30398" y="102197"/>
                        <a:pt x="29032" y="101966"/>
                        <a:pt x="28350" y="102630"/>
                      </a:cubicBezTo>
                      <a:cubicBezTo>
                        <a:pt x="29715" y="103265"/>
                        <a:pt x="31080" y="103265"/>
                        <a:pt x="31080" y="104332"/>
                      </a:cubicBezTo>
                      <a:cubicBezTo>
                        <a:pt x="31399" y="105602"/>
                        <a:pt x="31763" y="104967"/>
                        <a:pt x="33083" y="105833"/>
                      </a:cubicBezTo>
                      <a:cubicBezTo>
                        <a:pt x="31763" y="106035"/>
                        <a:pt x="31080" y="106900"/>
                        <a:pt x="29397" y="107102"/>
                      </a:cubicBezTo>
                      <a:cubicBezTo>
                        <a:pt x="28714" y="107102"/>
                        <a:pt x="28350" y="107333"/>
                        <a:pt x="28031" y="107333"/>
                      </a:cubicBezTo>
                      <a:cubicBezTo>
                        <a:pt x="28350" y="107535"/>
                        <a:pt x="28714" y="107535"/>
                        <a:pt x="29032" y="107535"/>
                      </a:cubicBezTo>
                      <a:cubicBezTo>
                        <a:pt x="30079" y="110132"/>
                        <a:pt x="33447" y="108833"/>
                        <a:pt x="35813" y="110132"/>
                      </a:cubicBezTo>
                      <a:cubicBezTo>
                        <a:pt x="37497" y="111401"/>
                        <a:pt x="35494" y="112700"/>
                        <a:pt x="36814" y="113969"/>
                      </a:cubicBezTo>
                      <a:cubicBezTo>
                        <a:pt x="37178" y="114604"/>
                        <a:pt x="39180" y="115470"/>
                        <a:pt x="39544" y="114171"/>
                      </a:cubicBezTo>
                      <a:cubicBezTo>
                        <a:pt x="41228" y="113767"/>
                        <a:pt x="41228" y="113969"/>
                        <a:pt x="42229" y="112700"/>
                      </a:cubicBezTo>
                      <a:cubicBezTo>
                        <a:pt x="44232" y="112469"/>
                        <a:pt x="44232" y="113969"/>
                        <a:pt x="44596" y="114835"/>
                      </a:cubicBezTo>
                      <a:cubicBezTo>
                        <a:pt x="45278" y="116335"/>
                        <a:pt x="47645" y="116104"/>
                        <a:pt x="49328" y="116970"/>
                      </a:cubicBezTo>
                      <a:cubicBezTo>
                        <a:pt x="51331" y="118037"/>
                        <a:pt x="53060" y="118037"/>
                        <a:pt x="53060" y="119971"/>
                      </a:cubicBezTo>
                      <a:cubicBezTo>
                        <a:pt x="53378" y="119769"/>
                        <a:pt x="53378" y="119538"/>
                        <a:pt x="53697" y="119336"/>
                      </a:cubicBezTo>
                      <a:cubicBezTo>
                        <a:pt x="55062" y="118903"/>
                        <a:pt x="56063" y="118037"/>
                        <a:pt x="57792" y="117836"/>
                      </a:cubicBezTo>
                      <a:cubicBezTo>
                        <a:pt x="59795" y="117403"/>
                        <a:pt x="61478" y="117605"/>
                        <a:pt x="62161" y="116104"/>
                      </a:cubicBezTo>
                      <a:cubicBezTo>
                        <a:pt x="62525" y="115672"/>
                        <a:pt x="61843" y="115470"/>
                        <a:pt x="62525" y="114835"/>
                      </a:cubicBezTo>
                      <a:cubicBezTo>
                        <a:pt x="63162" y="114402"/>
                        <a:pt x="64209" y="114402"/>
                        <a:pt x="64846" y="113767"/>
                      </a:cubicBezTo>
                      <a:cubicBezTo>
                        <a:pt x="65210" y="113536"/>
                        <a:pt x="65529" y="112902"/>
                        <a:pt x="65893" y="112700"/>
                      </a:cubicBezTo>
                      <a:cubicBezTo>
                        <a:pt x="66211" y="112469"/>
                        <a:pt x="66894" y="112267"/>
                        <a:pt x="67212" y="112036"/>
                      </a:cubicBezTo>
                      <a:cubicBezTo>
                        <a:pt x="67576" y="111834"/>
                        <a:pt x="67895" y="111401"/>
                        <a:pt x="68577" y="111199"/>
                      </a:cubicBezTo>
                      <a:cubicBezTo>
                        <a:pt x="69579" y="110767"/>
                        <a:pt x="69579" y="111199"/>
                        <a:pt x="70261" y="110536"/>
                      </a:cubicBezTo>
                      <a:cubicBezTo>
                        <a:pt x="70944" y="109901"/>
                        <a:pt x="70261" y="109901"/>
                        <a:pt x="71308" y="109699"/>
                      </a:cubicBezTo>
                      <a:cubicBezTo>
                        <a:pt x="71990" y="109468"/>
                        <a:pt x="72627" y="109468"/>
                        <a:pt x="73310" y="109266"/>
                      </a:cubicBezTo>
                      <a:cubicBezTo>
                        <a:pt x="73310" y="108603"/>
                        <a:pt x="73674" y="107766"/>
                        <a:pt x="73310" y="107102"/>
                      </a:cubicBezTo>
                      <a:cubicBezTo>
                        <a:pt x="72992" y="106265"/>
                        <a:pt x="71990" y="106035"/>
                        <a:pt x="71626" y="105400"/>
                      </a:cubicBezTo>
                      <a:cubicBezTo>
                        <a:pt x="74994" y="104967"/>
                        <a:pt x="74994" y="107333"/>
                        <a:pt x="74675" y="108603"/>
                      </a:cubicBezTo>
                      <a:cubicBezTo>
                        <a:pt x="74311" y="109468"/>
                        <a:pt x="73674" y="109699"/>
                        <a:pt x="73310" y="110334"/>
                      </a:cubicBezTo>
                      <a:cubicBezTo>
                        <a:pt x="72992" y="111199"/>
                        <a:pt x="73674" y="111603"/>
                        <a:pt x="74311" y="112267"/>
                      </a:cubicBezTo>
                      <a:cubicBezTo>
                        <a:pt x="74675" y="112700"/>
                        <a:pt x="74994" y="112700"/>
                        <a:pt x="74994" y="113334"/>
                      </a:cubicBezTo>
                      <a:cubicBezTo>
                        <a:pt x="74994" y="113536"/>
                        <a:pt x="74675" y="114171"/>
                        <a:pt x="74994" y="114402"/>
                      </a:cubicBezTo>
                      <a:cubicBezTo>
                        <a:pt x="76040" y="114835"/>
                        <a:pt x="77042" y="113969"/>
                        <a:pt x="77360" y="113536"/>
                      </a:cubicBezTo>
                      <a:cubicBezTo>
                        <a:pt x="78043" y="112902"/>
                        <a:pt x="78043" y="112469"/>
                        <a:pt x="79044" y="112036"/>
                      </a:cubicBezTo>
                      <a:cubicBezTo>
                        <a:pt x="80728" y="111834"/>
                        <a:pt x="81410" y="112267"/>
                        <a:pt x="81092" y="113104"/>
                      </a:cubicBezTo>
                      <a:cubicBezTo>
                        <a:pt x="81774" y="113334"/>
                        <a:pt x="82457" y="113334"/>
                        <a:pt x="82775" y="113104"/>
                      </a:cubicBezTo>
                      <a:cubicBezTo>
                        <a:pt x="83139" y="111603"/>
                        <a:pt x="82775" y="111834"/>
                        <a:pt x="85142" y="111603"/>
                      </a:cubicBezTo>
                      <a:cubicBezTo>
                        <a:pt x="85142" y="111199"/>
                        <a:pt x="84823" y="110132"/>
                        <a:pt x="84823" y="109468"/>
                      </a:cubicBezTo>
                      <a:cubicBezTo>
                        <a:pt x="85142" y="108833"/>
                        <a:pt x="85824" y="108603"/>
                        <a:pt x="85824" y="107766"/>
                      </a:cubicBezTo>
                      <a:cubicBezTo>
                        <a:pt x="87508" y="107535"/>
                        <a:pt x="90557" y="107968"/>
                        <a:pt x="90557" y="106669"/>
                      </a:cubicBezTo>
                      <a:cubicBezTo>
                        <a:pt x="91877" y="106265"/>
                        <a:pt x="92559" y="106035"/>
                        <a:pt x="93242" y="104967"/>
                      </a:cubicBezTo>
                      <a:cubicBezTo>
                        <a:pt x="93606" y="104534"/>
                        <a:pt x="93242" y="104534"/>
                        <a:pt x="94288" y="104332"/>
                      </a:cubicBezTo>
                      <a:cubicBezTo>
                        <a:pt x="94607" y="104101"/>
                        <a:pt x="95972" y="104332"/>
                        <a:pt x="96291" y="104332"/>
                      </a:cubicBezTo>
                      <a:cubicBezTo>
                        <a:pt x="97292" y="104534"/>
                        <a:pt x="98657" y="105602"/>
                        <a:pt x="99340" y="106035"/>
                      </a:cubicBezTo>
                      <a:cubicBezTo>
                        <a:pt x="99340" y="104534"/>
                        <a:pt x="99340" y="104534"/>
                        <a:pt x="99340" y="104534"/>
                      </a:cubicBezTo>
                      <a:cubicBezTo>
                        <a:pt x="97974" y="103034"/>
                        <a:pt x="97292" y="102197"/>
                        <a:pt x="97292" y="100466"/>
                      </a:cubicBezTo>
                      <a:cubicBezTo>
                        <a:pt x="97292" y="98764"/>
                        <a:pt x="96655" y="97898"/>
                        <a:pt x="95608" y="96398"/>
                      </a:cubicBezTo>
                      <a:cubicBezTo>
                        <a:pt x="95290" y="95561"/>
                        <a:pt x="95290" y="94926"/>
                        <a:pt x="95290" y="94291"/>
                      </a:cubicBezTo>
                      <a:cubicBezTo>
                        <a:pt x="94971" y="93657"/>
                        <a:pt x="93924" y="92791"/>
                        <a:pt x="95290" y="92560"/>
                      </a:cubicBezTo>
                      <a:cubicBezTo>
                        <a:pt x="95290" y="91925"/>
                        <a:pt x="95608" y="91291"/>
                        <a:pt x="95290" y="90656"/>
                      </a:cubicBezTo>
                      <a:cubicBezTo>
                        <a:pt x="94971" y="89992"/>
                        <a:pt x="94288" y="89992"/>
                        <a:pt x="93924" y="89790"/>
                      </a:cubicBezTo>
                      <a:cubicBezTo>
                        <a:pt x="93606" y="89358"/>
                        <a:pt x="93242" y="88925"/>
                        <a:pt x="92559" y="88925"/>
                      </a:cubicBezTo>
                      <a:cubicBezTo>
                        <a:pt x="93242" y="87857"/>
                        <a:pt x="92559" y="85722"/>
                        <a:pt x="94607" y="85058"/>
                      </a:cubicBezTo>
                      <a:cubicBezTo>
                        <a:pt x="94607" y="84424"/>
                        <a:pt x="95290" y="83789"/>
                        <a:pt x="96655" y="83991"/>
                      </a:cubicBezTo>
                      <a:cubicBezTo>
                        <a:pt x="95972" y="83789"/>
                        <a:pt x="92923" y="83154"/>
                        <a:pt x="92241" y="83154"/>
                      </a:cubicBezTo>
                      <a:cubicBezTo>
                        <a:pt x="90193" y="83154"/>
                        <a:pt x="88873" y="85058"/>
                        <a:pt x="87827" y="83587"/>
                      </a:cubicBezTo>
                      <a:cubicBezTo>
                        <a:pt x="87189" y="82721"/>
                        <a:pt x="88191" y="81221"/>
                        <a:pt x="88509" y="80355"/>
                      </a:cubicBezTo>
                      <a:cubicBezTo>
                        <a:pt x="88509" y="79923"/>
                        <a:pt x="88509" y="79721"/>
                        <a:pt x="88509" y="79288"/>
                      </a:cubicBezTo>
                      <a:cubicBezTo>
                        <a:pt x="88873" y="79086"/>
                        <a:pt x="89556" y="79086"/>
                        <a:pt x="89556" y="78653"/>
                      </a:cubicBezTo>
                      <a:cubicBezTo>
                        <a:pt x="89874" y="77585"/>
                        <a:pt x="88509" y="77787"/>
                        <a:pt x="87508" y="77355"/>
                      </a:cubicBezTo>
                      <a:cubicBezTo>
                        <a:pt x="86507" y="77153"/>
                        <a:pt x="85824" y="76720"/>
                        <a:pt x="84823" y="76287"/>
                      </a:cubicBezTo>
                      <a:cubicBezTo>
                        <a:pt x="84823" y="76085"/>
                        <a:pt x="84823" y="75854"/>
                        <a:pt x="84459" y="75652"/>
                      </a:cubicBezTo>
                      <a:cubicBezTo>
                        <a:pt x="84141" y="75421"/>
                        <a:pt x="83139" y="75652"/>
                        <a:pt x="82457" y="75652"/>
                      </a:cubicBezTo>
                      <a:cubicBezTo>
                        <a:pt x="82457" y="74354"/>
                        <a:pt x="82093" y="73084"/>
                        <a:pt x="82457" y="71786"/>
                      </a:cubicBezTo>
                      <a:cubicBezTo>
                        <a:pt x="82457" y="71353"/>
                        <a:pt x="82775" y="70286"/>
                        <a:pt x="83139" y="70084"/>
                      </a:cubicBezTo>
                      <a:cubicBezTo>
                        <a:pt x="83777" y="69853"/>
                        <a:pt x="84823" y="70286"/>
                        <a:pt x="85824" y="70084"/>
                      </a:cubicBezTo>
                      <a:cubicBezTo>
                        <a:pt x="86507" y="69651"/>
                        <a:pt x="86143" y="69420"/>
                        <a:pt x="86507" y="68785"/>
                      </a:cubicBezTo>
                      <a:cubicBezTo>
                        <a:pt x="87189" y="67718"/>
                        <a:pt x="88191" y="67083"/>
                        <a:pt x="88509" y="65785"/>
                      </a:cubicBezTo>
                      <a:cubicBezTo>
                        <a:pt x="88873" y="64515"/>
                        <a:pt x="87827" y="61716"/>
                        <a:pt x="85824" y="61081"/>
                      </a:cubicBezTo>
                      <a:cubicBezTo>
                        <a:pt x="84823" y="60649"/>
                        <a:pt x="83458" y="60851"/>
                        <a:pt x="82093" y="60649"/>
                      </a:cubicBezTo>
                      <a:cubicBezTo>
                        <a:pt x="80728" y="60649"/>
                        <a:pt x="80091" y="60216"/>
                        <a:pt x="79044" y="60014"/>
                      </a:cubicBezTo>
                      <a:cubicBezTo>
                        <a:pt x="77724" y="59581"/>
                        <a:pt x="76359" y="59581"/>
                        <a:pt x="74994" y="59581"/>
                      </a:cubicBezTo>
                      <a:cubicBezTo>
                        <a:pt x="74994" y="58716"/>
                        <a:pt x="73674" y="58283"/>
                        <a:pt x="72627" y="58081"/>
                      </a:cubicBezTo>
                      <a:cubicBezTo>
                        <a:pt x="71990" y="57446"/>
                        <a:pt x="69579" y="57215"/>
                        <a:pt x="68941" y="56378"/>
                      </a:cubicBezTo>
                      <a:cubicBezTo>
                        <a:pt x="68577" y="55946"/>
                        <a:pt x="68577" y="55513"/>
                        <a:pt x="68259" y="55080"/>
                      </a:cubicBezTo>
                      <a:cubicBezTo>
                        <a:pt x="67576" y="54647"/>
                        <a:pt x="66211" y="54214"/>
                        <a:pt x="65893" y="53782"/>
                      </a:cubicBezTo>
                      <a:cubicBezTo>
                        <a:pt x="65529" y="52945"/>
                        <a:pt x="66575" y="53147"/>
                        <a:pt x="66894" y="52512"/>
                      </a:cubicBezTo>
                      <a:cubicBezTo>
                        <a:pt x="67212" y="52281"/>
                        <a:pt x="66894" y="52079"/>
                        <a:pt x="67212" y="51647"/>
                      </a:cubicBezTo>
                      <a:cubicBezTo>
                        <a:pt x="67576" y="51445"/>
                        <a:pt x="67895" y="51214"/>
                        <a:pt x="68259" y="51012"/>
                      </a:cubicBezTo>
                      <a:cubicBezTo>
                        <a:pt x="69260" y="49944"/>
                        <a:pt x="68941" y="48877"/>
                        <a:pt x="68941" y="47578"/>
                      </a:cubicBezTo>
                      <a:cubicBezTo>
                        <a:pt x="69943" y="47578"/>
                        <a:pt x="72627" y="47376"/>
                        <a:pt x="72992" y="47780"/>
                      </a:cubicBezTo>
                      <a:cubicBezTo>
                        <a:pt x="73674" y="48011"/>
                        <a:pt x="72992" y="48646"/>
                        <a:pt x="73674" y="48877"/>
                      </a:cubicBezTo>
                      <a:cubicBezTo>
                        <a:pt x="73993" y="49079"/>
                        <a:pt x="74994" y="49079"/>
                        <a:pt x="75358" y="49079"/>
                      </a:cubicBezTo>
                      <a:cubicBezTo>
                        <a:pt x="74675" y="48646"/>
                        <a:pt x="73993" y="48444"/>
                        <a:pt x="74311" y="47578"/>
                      </a:cubicBezTo>
                      <a:cubicBezTo>
                        <a:pt x="75358" y="47578"/>
                        <a:pt x="76040" y="47578"/>
                        <a:pt x="77042" y="47578"/>
                      </a:cubicBezTo>
                      <a:cubicBezTo>
                        <a:pt x="77042" y="46280"/>
                        <a:pt x="76678" y="45876"/>
                        <a:pt x="79044" y="45876"/>
                      </a:cubicBezTo>
                      <a:cubicBezTo>
                        <a:pt x="79408" y="44578"/>
                        <a:pt x="78361" y="43943"/>
                        <a:pt x="78725" y="42644"/>
                      </a:cubicBezTo>
                      <a:cubicBezTo>
                        <a:pt x="79726" y="42212"/>
                        <a:pt x="82093" y="42442"/>
                        <a:pt x="83139" y="42212"/>
                      </a:cubicBezTo>
                      <a:cubicBezTo>
                        <a:pt x="85142" y="42010"/>
                        <a:pt x="86825" y="42442"/>
                        <a:pt x="88509" y="42442"/>
                      </a:cubicBezTo>
                      <a:cubicBezTo>
                        <a:pt x="88873" y="41144"/>
                        <a:pt x="91558" y="42442"/>
                        <a:pt x="92559" y="42010"/>
                      </a:cubicBezTo>
                      <a:cubicBezTo>
                        <a:pt x="93242" y="41808"/>
                        <a:pt x="94288" y="39009"/>
                        <a:pt x="94288" y="38374"/>
                      </a:cubicBezTo>
                      <a:cubicBezTo>
                        <a:pt x="92559" y="38143"/>
                        <a:pt x="93242" y="39211"/>
                        <a:pt x="92241" y="39442"/>
                      </a:cubicBezTo>
                      <a:cubicBezTo>
                        <a:pt x="91558" y="39644"/>
                        <a:pt x="90193" y="38778"/>
                        <a:pt x="89556" y="38374"/>
                      </a:cubicBezTo>
                      <a:cubicBezTo>
                        <a:pt x="89192" y="37941"/>
                        <a:pt x="88873" y="37307"/>
                        <a:pt x="88509" y="36643"/>
                      </a:cubicBezTo>
                      <a:cubicBezTo>
                        <a:pt x="88191" y="36210"/>
                        <a:pt x="87508" y="35575"/>
                        <a:pt x="87508" y="35143"/>
                      </a:cubicBezTo>
                      <a:cubicBezTo>
                        <a:pt x="86507" y="35575"/>
                        <a:pt x="86143" y="36008"/>
                        <a:pt x="84823" y="36210"/>
                      </a:cubicBezTo>
                      <a:cubicBezTo>
                        <a:pt x="83139" y="36643"/>
                        <a:pt x="82775" y="36441"/>
                        <a:pt x="81410" y="36008"/>
                      </a:cubicBezTo>
                      <a:cubicBezTo>
                        <a:pt x="80091" y="35575"/>
                        <a:pt x="77724" y="34941"/>
                        <a:pt x="77042" y="33642"/>
                      </a:cubicBezTo>
                      <a:cubicBezTo>
                        <a:pt x="77042" y="33440"/>
                        <a:pt x="77360" y="33007"/>
                        <a:pt x="77042" y="32805"/>
                      </a:cubicBezTo>
                      <a:cubicBezTo>
                        <a:pt x="77042" y="32373"/>
                        <a:pt x="76040" y="31940"/>
                        <a:pt x="75676" y="31709"/>
                      </a:cubicBezTo>
                      <a:cubicBezTo>
                        <a:pt x="74994" y="31305"/>
                        <a:pt x="74311" y="30872"/>
                        <a:pt x="73310" y="30641"/>
                      </a:cubicBezTo>
                      <a:cubicBezTo>
                        <a:pt x="72309" y="30440"/>
                        <a:pt x="71626" y="30209"/>
                        <a:pt x="70625" y="30007"/>
                      </a:cubicBezTo>
                      <a:cubicBezTo>
                        <a:pt x="69579" y="29805"/>
                        <a:pt x="68577" y="30007"/>
                        <a:pt x="67576" y="30007"/>
                      </a:cubicBezTo>
                      <a:cubicBezTo>
                        <a:pt x="67576" y="28506"/>
                        <a:pt x="66894" y="25736"/>
                        <a:pt x="69579" y="25304"/>
                      </a:cubicBezTo>
                      <a:cubicBezTo>
                        <a:pt x="69579" y="24640"/>
                        <a:pt x="68941" y="24438"/>
                        <a:pt x="68577" y="23803"/>
                      </a:cubicBezTo>
                      <a:cubicBezTo>
                        <a:pt x="68577" y="23140"/>
                        <a:pt x="68941" y="22736"/>
                        <a:pt x="69579" y="22303"/>
                      </a:cubicBezTo>
                      <a:cubicBezTo>
                        <a:pt x="70944" y="21437"/>
                        <a:pt x="72309" y="21437"/>
                        <a:pt x="73674" y="20803"/>
                      </a:cubicBezTo>
                      <a:cubicBezTo>
                        <a:pt x="74994" y="20370"/>
                        <a:pt x="74311" y="19504"/>
                        <a:pt x="75358" y="18667"/>
                      </a:cubicBezTo>
                      <a:cubicBezTo>
                        <a:pt x="76359" y="18235"/>
                        <a:pt x="77042" y="18004"/>
                        <a:pt x="78361" y="18004"/>
                      </a:cubicBezTo>
                      <a:cubicBezTo>
                        <a:pt x="78361" y="17571"/>
                        <a:pt x="78043" y="16936"/>
                        <a:pt x="77724" y="16503"/>
                      </a:cubicBezTo>
                      <a:cubicBezTo>
                        <a:pt x="75676" y="16301"/>
                        <a:pt x="75358" y="16301"/>
                        <a:pt x="74675" y="15234"/>
                      </a:cubicBezTo>
                      <a:cubicBezTo>
                        <a:pt x="73993" y="14570"/>
                        <a:pt x="73674" y="14368"/>
                        <a:pt x="73993" y="13503"/>
                      </a:cubicBezTo>
                      <a:cubicBezTo>
                        <a:pt x="73993" y="13070"/>
                        <a:pt x="74675" y="12868"/>
                        <a:pt x="74675" y="12233"/>
                      </a:cubicBezTo>
                      <a:cubicBezTo>
                        <a:pt x="74675" y="12435"/>
                        <a:pt x="74675" y="12868"/>
                        <a:pt x="74675" y="13070"/>
                      </a:cubicBezTo>
                      <a:cubicBezTo>
                        <a:pt x="75358" y="13070"/>
                        <a:pt x="75676" y="13301"/>
                        <a:pt x="76040" y="13301"/>
                      </a:cubicBezTo>
                      <a:cubicBezTo>
                        <a:pt x="76040" y="14166"/>
                        <a:pt x="78361" y="15003"/>
                        <a:pt x="79408" y="15003"/>
                      </a:cubicBezTo>
                      <a:cubicBezTo>
                        <a:pt x="79408" y="15234"/>
                        <a:pt x="79408" y="15638"/>
                        <a:pt x="79408" y="15869"/>
                      </a:cubicBezTo>
                      <a:cubicBezTo>
                        <a:pt x="80409" y="16071"/>
                        <a:pt x="81410" y="15869"/>
                        <a:pt x="82457" y="16071"/>
                      </a:cubicBezTo>
                      <a:cubicBezTo>
                        <a:pt x="82093" y="16301"/>
                        <a:pt x="81774" y="16734"/>
                        <a:pt x="81774" y="16936"/>
                      </a:cubicBezTo>
                      <a:cubicBezTo>
                        <a:pt x="82775" y="17167"/>
                        <a:pt x="83777" y="17167"/>
                        <a:pt x="84823" y="17167"/>
                      </a:cubicBezTo>
                      <a:cubicBezTo>
                        <a:pt x="84823" y="17802"/>
                        <a:pt x="85142" y="18667"/>
                        <a:pt x="84823" y="19071"/>
                      </a:cubicBezTo>
                      <a:cubicBezTo>
                        <a:pt x="84459" y="19735"/>
                        <a:pt x="83458" y="20168"/>
                        <a:pt x="83458" y="20803"/>
                      </a:cubicBezTo>
                      <a:cubicBezTo>
                        <a:pt x="84459" y="21005"/>
                        <a:pt x="85142" y="20803"/>
                        <a:pt x="85824" y="20803"/>
                      </a:cubicBezTo>
                      <a:cubicBezTo>
                        <a:pt x="85824" y="21437"/>
                        <a:pt x="85824" y="22505"/>
                        <a:pt x="86143" y="22938"/>
                      </a:cubicBezTo>
                      <a:cubicBezTo>
                        <a:pt x="86143" y="22505"/>
                        <a:pt x="86507" y="21870"/>
                        <a:pt x="86507" y="21437"/>
                      </a:cubicBezTo>
                      <a:cubicBezTo>
                        <a:pt x="87508" y="21005"/>
                        <a:pt x="86143" y="19302"/>
                        <a:pt x="87827" y="19504"/>
                      </a:cubicBezTo>
                      <a:cubicBezTo>
                        <a:pt x="88191" y="19735"/>
                        <a:pt x="88191" y="20370"/>
                        <a:pt x="88509" y="20572"/>
                      </a:cubicBezTo>
                      <a:cubicBezTo>
                        <a:pt x="88873" y="20370"/>
                        <a:pt x="88509" y="19735"/>
                        <a:pt x="88873" y="19504"/>
                      </a:cubicBezTo>
                      <a:cubicBezTo>
                        <a:pt x="89874" y="18869"/>
                        <a:pt x="89874" y="19302"/>
                        <a:pt x="90557" y="19504"/>
                      </a:cubicBezTo>
                      <a:cubicBezTo>
                        <a:pt x="91240" y="19735"/>
                        <a:pt x="91240" y="19937"/>
                        <a:pt x="92241" y="20168"/>
                      </a:cubicBezTo>
                      <a:cubicBezTo>
                        <a:pt x="92923" y="20168"/>
                        <a:pt x="93606" y="20168"/>
                        <a:pt x="94288" y="20168"/>
                      </a:cubicBezTo>
                      <a:cubicBezTo>
                        <a:pt x="93606" y="19504"/>
                        <a:pt x="92923" y="18869"/>
                        <a:pt x="92241" y="18235"/>
                      </a:cubicBezTo>
                      <a:cubicBezTo>
                        <a:pt x="91558" y="17571"/>
                        <a:pt x="90193" y="17167"/>
                        <a:pt x="90557" y="16071"/>
                      </a:cubicBezTo>
                      <a:cubicBezTo>
                        <a:pt x="91558" y="15869"/>
                        <a:pt x="92923" y="15869"/>
                        <a:pt x="93924" y="15869"/>
                      </a:cubicBezTo>
                      <a:cubicBezTo>
                        <a:pt x="93924" y="17167"/>
                        <a:pt x="95608" y="16734"/>
                        <a:pt x="96291" y="17369"/>
                      </a:cubicBezTo>
                      <a:cubicBezTo>
                        <a:pt x="96655" y="17802"/>
                        <a:pt x="96655" y="18869"/>
                        <a:pt x="96655" y="19302"/>
                      </a:cubicBezTo>
                      <a:cubicBezTo>
                        <a:pt x="96973" y="20168"/>
                        <a:pt x="96973" y="20370"/>
                        <a:pt x="97292" y="21005"/>
                      </a:cubicBezTo>
                      <a:cubicBezTo>
                        <a:pt x="97974" y="21870"/>
                        <a:pt x="98339" y="22303"/>
                        <a:pt x="99658" y="22736"/>
                      </a:cubicBezTo>
                      <a:cubicBezTo>
                        <a:pt x="101342" y="23371"/>
                        <a:pt x="103390" y="24438"/>
                        <a:pt x="105437" y="24640"/>
                      </a:cubicBezTo>
                      <a:cubicBezTo>
                        <a:pt x="106439" y="24640"/>
                        <a:pt x="109488" y="25073"/>
                        <a:pt x="110170" y="24640"/>
                      </a:cubicBezTo>
                      <a:cubicBezTo>
                        <a:pt x="110170" y="24438"/>
                        <a:pt x="110489" y="23803"/>
                        <a:pt x="110489" y="23572"/>
                      </a:cubicBezTo>
                      <a:cubicBezTo>
                        <a:pt x="110807" y="23371"/>
                        <a:pt x="111490" y="22938"/>
                        <a:pt x="111490" y="22736"/>
                      </a:cubicBezTo>
                      <a:cubicBezTo>
                        <a:pt x="111490" y="22505"/>
                        <a:pt x="111490" y="22072"/>
                        <a:pt x="111490" y="21870"/>
                      </a:cubicBezTo>
                      <a:cubicBezTo>
                        <a:pt x="111854" y="21437"/>
                        <a:pt x="112172" y="21437"/>
                        <a:pt x="112855" y="21235"/>
                      </a:cubicBezTo>
                      <a:cubicBezTo>
                        <a:pt x="113174" y="20572"/>
                        <a:pt x="113856" y="20168"/>
                        <a:pt x="114857" y="19735"/>
                      </a:cubicBezTo>
                    </a:path>
                  </a:pathLst>
                </a:custGeom>
                <a:solidFill>
                  <a:srgbClr val="BFBFBF"/>
                </a:solidFill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30" name="Shape 2613">
                  <a:extLst>
                    <a:ext uri="{FF2B5EF4-FFF2-40B4-BE49-F238E27FC236}">
                      <a16:creationId xmlns:a16="http://schemas.microsoft.com/office/drawing/2014/main" id="{0B7666CB-EE93-5399-C694-BC31ED490B7E}"/>
                    </a:ext>
                  </a:extLst>
                </p:cNvPr>
                <p:cNvSpPr/>
                <p:nvPr/>
              </p:nvSpPr>
              <p:spPr>
                <a:xfrm>
                  <a:off x="7330015" y="2616579"/>
                  <a:ext cx="140602" cy="19384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365" y="112364"/>
                      </a:moveTo>
                      <a:lnTo>
                        <a:pt x="10365" y="112364"/>
                      </a:lnTo>
                      <a:cubicBezTo>
                        <a:pt x="13156" y="113373"/>
                        <a:pt x="22126" y="113373"/>
                        <a:pt x="25116" y="113373"/>
                      </a:cubicBezTo>
                      <a:cubicBezTo>
                        <a:pt x="32491" y="113373"/>
                        <a:pt x="33887" y="113373"/>
                        <a:pt x="38471" y="115534"/>
                      </a:cubicBezTo>
                      <a:cubicBezTo>
                        <a:pt x="50232" y="119855"/>
                        <a:pt x="54617" y="114525"/>
                        <a:pt x="63588" y="111212"/>
                      </a:cubicBezTo>
                      <a:cubicBezTo>
                        <a:pt x="63588" y="109051"/>
                        <a:pt x="63588" y="107034"/>
                        <a:pt x="63588" y="104873"/>
                      </a:cubicBezTo>
                      <a:cubicBezTo>
                        <a:pt x="70963" y="101560"/>
                        <a:pt x="73953" y="107034"/>
                        <a:pt x="79933" y="108043"/>
                      </a:cubicBezTo>
                      <a:cubicBezTo>
                        <a:pt x="87308" y="110204"/>
                        <a:pt x="87308" y="103721"/>
                        <a:pt x="91694" y="111212"/>
                      </a:cubicBezTo>
                      <a:cubicBezTo>
                        <a:pt x="93289" y="109051"/>
                        <a:pt x="94684" y="108043"/>
                        <a:pt x="97674" y="107034"/>
                      </a:cubicBezTo>
                      <a:cubicBezTo>
                        <a:pt x="99069" y="107034"/>
                        <a:pt x="102059" y="108043"/>
                        <a:pt x="108039" y="108043"/>
                      </a:cubicBezTo>
                      <a:cubicBezTo>
                        <a:pt x="108039" y="107034"/>
                        <a:pt x="108039" y="105882"/>
                        <a:pt x="108039" y="103721"/>
                      </a:cubicBezTo>
                      <a:cubicBezTo>
                        <a:pt x="109435" y="99543"/>
                        <a:pt x="106445" y="94069"/>
                        <a:pt x="115415" y="94069"/>
                      </a:cubicBezTo>
                      <a:cubicBezTo>
                        <a:pt x="116810" y="90900"/>
                        <a:pt x="119800" y="87731"/>
                        <a:pt x="119800" y="85570"/>
                      </a:cubicBezTo>
                      <a:cubicBezTo>
                        <a:pt x="118405" y="81248"/>
                        <a:pt x="115415" y="81248"/>
                        <a:pt x="112425" y="79231"/>
                      </a:cubicBezTo>
                      <a:cubicBezTo>
                        <a:pt x="106445" y="75918"/>
                        <a:pt x="105049" y="68427"/>
                        <a:pt x="105049" y="63097"/>
                      </a:cubicBezTo>
                      <a:cubicBezTo>
                        <a:pt x="103654" y="63097"/>
                        <a:pt x="103654" y="63097"/>
                        <a:pt x="103654" y="63097"/>
                      </a:cubicBezTo>
                      <a:cubicBezTo>
                        <a:pt x="103654" y="62088"/>
                        <a:pt x="102059" y="60936"/>
                        <a:pt x="102059" y="59927"/>
                      </a:cubicBezTo>
                      <a:cubicBezTo>
                        <a:pt x="103654" y="59927"/>
                        <a:pt x="105049" y="59927"/>
                        <a:pt x="106445" y="59927"/>
                      </a:cubicBezTo>
                      <a:cubicBezTo>
                        <a:pt x="106445" y="55606"/>
                        <a:pt x="111029" y="52436"/>
                        <a:pt x="112425" y="50276"/>
                      </a:cubicBezTo>
                      <a:cubicBezTo>
                        <a:pt x="115415" y="47106"/>
                        <a:pt x="116810" y="42785"/>
                        <a:pt x="116810" y="39615"/>
                      </a:cubicBezTo>
                      <a:cubicBezTo>
                        <a:pt x="109435" y="39615"/>
                        <a:pt x="113820" y="34285"/>
                        <a:pt x="115415" y="33133"/>
                      </a:cubicBezTo>
                      <a:cubicBezTo>
                        <a:pt x="118405" y="29963"/>
                        <a:pt x="118405" y="27803"/>
                        <a:pt x="118405" y="24633"/>
                      </a:cubicBezTo>
                      <a:cubicBezTo>
                        <a:pt x="108039" y="24633"/>
                        <a:pt x="112425" y="21320"/>
                        <a:pt x="112425" y="17142"/>
                      </a:cubicBezTo>
                      <a:cubicBezTo>
                        <a:pt x="112425" y="12821"/>
                        <a:pt x="111029" y="8499"/>
                        <a:pt x="106445" y="6482"/>
                      </a:cubicBezTo>
                      <a:cubicBezTo>
                        <a:pt x="103654" y="6482"/>
                        <a:pt x="99069" y="5330"/>
                        <a:pt x="97674" y="5330"/>
                      </a:cubicBezTo>
                      <a:cubicBezTo>
                        <a:pt x="94684" y="4321"/>
                        <a:pt x="93289" y="6482"/>
                        <a:pt x="90299" y="5330"/>
                      </a:cubicBezTo>
                      <a:cubicBezTo>
                        <a:pt x="85714" y="4321"/>
                        <a:pt x="90299" y="3169"/>
                        <a:pt x="87308" y="1152"/>
                      </a:cubicBezTo>
                      <a:cubicBezTo>
                        <a:pt x="85714" y="0"/>
                        <a:pt x="81328" y="0"/>
                        <a:pt x="79933" y="0"/>
                      </a:cubicBezTo>
                      <a:cubicBezTo>
                        <a:pt x="79933" y="1152"/>
                        <a:pt x="79933" y="3169"/>
                        <a:pt x="79933" y="4321"/>
                      </a:cubicBezTo>
                      <a:cubicBezTo>
                        <a:pt x="78338" y="4321"/>
                        <a:pt x="75348" y="4321"/>
                        <a:pt x="73953" y="4321"/>
                      </a:cubicBezTo>
                      <a:cubicBezTo>
                        <a:pt x="73953" y="6482"/>
                        <a:pt x="73953" y="8499"/>
                        <a:pt x="73953" y="9651"/>
                      </a:cubicBezTo>
                      <a:cubicBezTo>
                        <a:pt x="69568" y="10660"/>
                        <a:pt x="67973" y="7490"/>
                        <a:pt x="64983" y="6482"/>
                      </a:cubicBezTo>
                      <a:cubicBezTo>
                        <a:pt x="63588" y="8499"/>
                        <a:pt x="62192" y="10660"/>
                        <a:pt x="60598" y="11812"/>
                      </a:cubicBezTo>
                      <a:cubicBezTo>
                        <a:pt x="59202" y="12821"/>
                        <a:pt x="57607" y="15990"/>
                        <a:pt x="57607" y="15990"/>
                      </a:cubicBezTo>
                      <a:cubicBezTo>
                        <a:pt x="53222" y="18151"/>
                        <a:pt x="56212" y="12821"/>
                        <a:pt x="53222" y="11812"/>
                      </a:cubicBezTo>
                      <a:cubicBezTo>
                        <a:pt x="42857" y="10660"/>
                        <a:pt x="48837" y="15990"/>
                        <a:pt x="41461" y="17142"/>
                      </a:cubicBezTo>
                      <a:cubicBezTo>
                        <a:pt x="38471" y="18151"/>
                        <a:pt x="28106" y="13973"/>
                        <a:pt x="29501" y="18151"/>
                      </a:cubicBezTo>
                      <a:cubicBezTo>
                        <a:pt x="26511" y="18151"/>
                        <a:pt x="22126" y="18151"/>
                        <a:pt x="19136" y="18151"/>
                      </a:cubicBezTo>
                      <a:cubicBezTo>
                        <a:pt x="19136" y="22472"/>
                        <a:pt x="25116" y="24633"/>
                        <a:pt x="26511" y="27803"/>
                      </a:cubicBezTo>
                      <a:cubicBezTo>
                        <a:pt x="26511" y="29963"/>
                        <a:pt x="25116" y="36446"/>
                        <a:pt x="23521" y="39615"/>
                      </a:cubicBezTo>
                      <a:cubicBezTo>
                        <a:pt x="22126" y="40624"/>
                        <a:pt x="20730" y="42785"/>
                        <a:pt x="19136" y="44945"/>
                      </a:cubicBezTo>
                      <a:cubicBezTo>
                        <a:pt x="17740" y="47106"/>
                        <a:pt x="17740" y="47106"/>
                        <a:pt x="16146" y="49267"/>
                      </a:cubicBezTo>
                      <a:cubicBezTo>
                        <a:pt x="14750" y="51284"/>
                        <a:pt x="14750" y="52436"/>
                        <a:pt x="13156" y="54597"/>
                      </a:cubicBezTo>
                      <a:cubicBezTo>
                        <a:pt x="11760" y="58775"/>
                        <a:pt x="4385" y="58775"/>
                        <a:pt x="4385" y="63097"/>
                      </a:cubicBezTo>
                      <a:cubicBezTo>
                        <a:pt x="4385" y="67418"/>
                        <a:pt x="7375" y="70588"/>
                        <a:pt x="7375" y="74909"/>
                      </a:cubicBezTo>
                      <a:cubicBezTo>
                        <a:pt x="5780" y="77070"/>
                        <a:pt x="2990" y="79231"/>
                        <a:pt x="4385" y="82400"/>
                      </a:cubicBezTo>
                      <a:cubicBezTo>
                        <a:pt x="5780" y="88739"/>
                        <a:pt x="8770" y="92052"/>
                        <a:pt x="0" y="95222"/>
                      </a:cubicBezTo>
                      <a:lnTo>
                        <a:pt x="2990" y="96230"/>
                      </a:lnTo>
                      <a:cubicBezTo>
                        <a:pt x="4385" y="98391"/>
                        <a:pt x="2990" y="102713"/>
                        <a:pt x="2990" y="107034"/>
                      </a:cubicBezTo>
                      <a:cubicBezTo>
                        <a:pt x="2990" y="107034"/>
                        <a:pt x="4385" y="108043"/>
                        <a:pt x="5780" y="110204"/>
                      </a:cubicBezTo>
                      <a:cubicBezTo>
                        <a:pt x="4385" y="109051"/>
                        <a:pt x="10365" y="112364"/>
                        <a:pt x="10365" y="112364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31" name="Shape 2614">
                  <a:extLst>
                    <a:ext uri="{FF2B5EF4-FFF2-40B4-BE49-F238E27FC236}">
                      <a16:creationId xmlns:a16="http://schemas.microsoft.com/office/drawing/2014/main" id="{1FE59C97-B83A-E20C-88D4-B40F5C17AF5C}"/>
                    </a:ext>
                  </a:extLst>
                </p:cNvPr>
                <p:cNvSpPr/>
                <p:nvPr/>
              </p:nvSpPr>
              <p:spPr>
                <a:xfrm>
                  <a:off x="6081010" y="4241155"/>
                  <a:ext cx="14367" cy="1743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4000" y="0"/>
                      </a:moveTo>
                      <a:lnTo>
                        <a:pt x="104000" y="0"/>
                      </a:lnTo>
                      <a:cubicBezTo>
                        <a:pt x="88000" y="24000"/>
                        <a:pt x="0" y="118400"/>
                        <a:pt x="118000" y="70400"/>
                      </a:cubicBezTo>
                      <a:cubicBezTo>
                        <a:pt x="104000" y="59200"/>
                        <a:pt x="118000" y="24000"/>
                        <a:pt x="118000" y="0"/>
                      </a:cubicBezTo>
                      <a:lnTo>
                        <a:pt x="104000" y="0"/>
                      </a:ln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32" name="Shape 2615">
                  <a:extLst>
                    <a:ext uri="{FF2B5EF4-FFF2-40B4-BE49-F238E27FC236}">
                      <a16:creationId xmlns:a16="http://schemas.microsoft.com/office/drawing/2014/main" id="{A964B12C-AE0B-2DD4-3845-33EFC2784F3C}"/>
                    </a:ext>
                  </a:extLst>
                </p:cNvPr>
                <p:cNvSpPr/>
                <p:nvPr/>
              </p:nvSpPr>
              <p:spPr>
                <a:xfrm>
                  <a:off x="5358496" y="5113955"/>
                  <a:ext cx="724567" cy="93946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1670" y="1544"/>
                      </a:moveTo>
                      <a:lnTo>
                        <a:pt x="111670" y="1544"/>
                      </a:lnTo>
                      <a:cubicBezTo>
                        <a:pt x="111670" y="1306"/>
                        <a:pt x="111362" y="890"/>
                        <a:pt x="111362" y="653"/>
                      </a:cubicBezTo>
                      <a:cubicBezTo>
                        <a:pt x="111362" y="445"/>
                        <a:pt x="111092" y="445"/>
                        <a:pt x="110822" y="445"/>
                      </a:cubicBezTo>
                      <a:cubicBezTo>
                        <a:pt x="110822" y="207"/>
                        <a:pt x="110244" y="0"/>
                        <a:pt x="109665" y="207"/>
                      </a:cubicBezTo>
                      <a:cubicBezTo>
                        <a:pt x="109357" y="890"/>
                        <a:pt x="109357" y="1544"/>
                        <a:pt x="109357" y="2197"/>
                      </a:cubicBezTo>
                      <a:cubicBezTo>
                        <a:pt x="107082" y="1989"/>
                        <a:pt x="107660" y="3979"/>
                        <a:pt x="105925" y="4632"/>
                      </a:cubicBezTo>
                      <a:cubicBezTo>
                        <a:pt x="105655" y="5285"/>
                        <a:pt x="106773" y="5523"/>
                        <a:pt x="106503" y="6176"/>
                      </a:cubicBezTo>
                      <a:cubicBezTo>
                        <a:pt x="104228" y="6384"/>
                        <a:pt x="102493" y="5731"/>
                        <a:pt x="102493" y="7928"/>
                      </a:cubicBezTo>
                      <a:cubicBezTo>
                        <a:pt x="101645" y="7928"/>
                        <a:pt x="100796" y="8166"/>
                        <a:pt x="100218" y="7928"/>
                      </a:cubicBezTo>
                      <a:cubicBezTo>
                        <a:pt x="100488" y="6622"/>
                        <a:pt x="97904" y="4632"/>
                        <a:pt x="97634" y="6829"/>
                      </a:cubicBezTo>
                      <a:cubicBezTo>
                        <a:pt x="97326" y="6829"/>
                        <a:pt x="97056" y="7067"/>
                        <a:pt x="96478" y="7067"/>
                      </a:cubicBezTo>
                      <a:cubicBezTo>
                        <a:pt x="96478" y="5523"/>
                        <a:pt x="96208" y="5077"/>
                        <a:pt x="94203" y="4840"/>
                      </a:cubicBezTo>
                      <a:cubicBezTo>
                        <a:pt x="92467" y="4840"/>
                        <a:pt x="90192" y="5285"/>
                        <a:pt x="92776" y="5968"/>
                      </a:cubicBezTo>
                      <a:cubicBezTo>
                        <a:pt x="91349" y="6622"/>
                        <a:pt x="92776" y="7928"/>
                        <a:pt x="91349" y="8374"/>
                      </a:cubicBezTo>
                      <a:cubicBezTo>
                        <a:pt x="90192" y="8611"/>
                        <a:pt x="89884" y="8819"/>
                        <a:pt x="89344" y="9918"/>
                      </a:cubicBezTo>
                      <a:cubicBezTo>
                        <a:pt x="88457" y="11254"/>
                        <a:pt x="87030" y="7928"/>
                        <a:pt x="86760" y="10809"/>
                      </a:cubicBezTo>
                      <a:cubicBezTo>
                        <a:pt x="86182" y="10571"/>
                        <a:pt x="85874" y="10809"/>
                        <a:pt x="85604" y="10809"/>
                      </a:cubicBezTo>
                      <a:cubicBezTo>
                        <a:pt x="85604" y="11907"/>
                        <a:pt x="83868" y="11907"/>
                        <a:pt x="82750" y="11907"/>
                      </a:cubicBezTo>
                      <a:cubicBezTo>
                        <a:pt x="81323" y="11700"/>
                        <a:pt x="81015" y="10363"/>
                        <a:pt x="79588" y="9918"/>
                      </a:cubicBezTo>
                      <a:cubicBezTo>
                        <a:pt x="76426" y="9472"/>
                        <a:pt x="72416" y="10126"/>
                        <a:pt x="69562" y="11017"/>
                      </a:cubicBezTo>
                      <a:cubicBezTo>
                        <a:pt x="69562" y="11462"/>
                        <a:pt x="69293" y="12145"/>
                        <a:pt x="69562" y="12561"/>
                      </a:cubicBezTo>
                      <a:cubicBezTo>
                        <a:pt x="69562" y="12561"/>
                        <a:pt x="69562" y="12561"/>
                        <a:pt x="69871" y="12561"/>
                      </a:cubicBezTo>
                      <a:cubicBezTo>
                        <a:pt x="69871" y="13452"/>
                        <a:pt x="69871" y="14550"/>
                        <a:pt x="69562" y="15441"/>
                      </a:cubicBezTo>
                      <a:cubicBezTo>
                        <a:pt x="68136" y="15204"/>
                        <a:pt x="67287" y="17431"/>
                        <a:pt x="66401" y="18084"/>
                      </a:cubicBezTo>
                      <a:cubicBezTo>
                        <a:pt x="64974" y="18975"/>
                        <a:pt x="63547" y="20519"/>
                        <a:pt x="61542" y="19628"/>
                      </a:cubicBezTo>
                      <a:cubicBezTo>
                        <a:pt x="60694" y="19420"/>
                        <a:pt x="58958" y="18737"/>
                        <a:pt x="58688" y="18084"/>
                      </a:cubicBezTo>
                      <a:cubicBezTo>
                        <a:pt x="58419" y="17847"/>
                        <a:pt x="58688" y="17193"/>
                        <a:pt x="58419" y="16985"/>
                      </a:cubicBezTo>
                      <a:cubicBezTo>
                        <a:pt x="58110" y="17847"/>
                        <a:pt x="57840" y="18737"/>
                        <a:pt x="57840" y="18975"/>
                      </a:cubicBezTo>
                      <a:cubicBezTo>
                        <a:pt x="57840" y="18737"/>
                        <a:pt x="58110" y="17847"/>
                        <a:pt x="58419" y="16985"/>
                      </a:cubicBezTo>
                      <a:cubicBezTo>
                        <a:pt x="58110" y="16985"/>
                        <a:pt x="58110" y="16748"/>
                        <a:pt x="58110" y="16748"/>
                      </a:cubicBezTo>
                      <a:cubicBezTo>
                        <a:pt x="57262" y="16540"/>
                        <a:pt x="56375" y="16540"/>
                        <a:pt x="55835" y="16302"/>
                      </a:cubicBezTo>
                      <a:cubicBezTo>
                        <a:pt x="54948" y="15887"/>
                        <a:pt x="54678" y="15204"/>
                        <a:pt x="53830" y="14788"/>
                      </a:cubicBezTo>
                      <a:cubicBezTo>
                        <a:pt x="52095" y="14342"/>
                        <a:pt x="52095" y="16985"/>
                        <a:pt x="50398" y="15204"/>
                      </a:cubicBezTo>
                      <a:cubicBezTo>
                        <a:pt x="49820" y="14550"/>
                        <a:pt x="46349" y="13897"/>
                        <a:pt x="46079" y="14788"/>
                      </a:cubicBezTo>
                      <a:cubicBezTo>
                        <a:pt x="45809" y="15887"/>
                        <a:pt x="45809" y="16985"/>
                        <a:pt x="45231" y="17847"/>
                      </a:cubicBezTo>
                      <a:cubicBezTo>
                        <a:pt x="44383" y="19183"/>
                        <a:pt x="41221" y="18737"/>
                        <a:pt x="39794" y="18737"/>
                      </a:cubicBezTo>
                      <a:cubicBezTo>
                        <a:pt x="39794" y="19836"/>
                        <a:pt x="40064" y="21380"/>
                        <a:pt x="39485" y="22271"/>
                      </a:cubicBezTo>
                      <a:cubicBezTo>
                        <a:pt x="39794" y="22271"/>
                        <a:pt x="40064" y="22479"/>
                        <a:pt x="40372" y="22271"/>
                      </a:cubicBezTo>
                      <a:cubicBezTo>
                        <a:pt x="40372" y="23608"/>
                        <a:pt x="40642" y="24914"/>
                        <a:pt x="39794" y="25805"/>
                      </a:cubicBezTo>
                      <a:cubicBezTo>
                        <a:pt x="38946" y="26458"/>
                        <a:pt x="36902" y="27349"/>
                        <a:pt x="36053" y="28002"/>
                      </a:cubicBezTo>
                      <a:cubicBezTo>
                        <a:pt x="37480" y="29339"/>
                        <a:pt x="42917" y="28002"/>
                        <a:pt x="43804" y="29784"/>
                      </a:cubicBezTo>
                      <a:cubicBezTo>
                        <a:pt x="44074" y="30645"/>
                        <a:pt x="43804" y="31536"/>
                        <a:pt x="43496" y="32397"/>
                      </a:cubicBezTo>
                      <a:cubicBezTo>
                        <a:pt x="43496" y="32843"/>
                        <a:pt x="42917" y="32843"/>
                        <a:pt x="42647" y="33080"/>
                      </a:cubicBezTo>
                      <a:cubicBezTo>
                        <a:pt x="41799" y="33526"/>
                        <a:pt x="41799" y="34179"/>
                        <a:pt x="41799" y="34832"/>
                      </a:cubicBezTo>
                      <a:cubicBezTo>
                        <a:pt x="40064" y="34832"/>
                        <a:pt x="37789" y="34387"/>
                        <a:pt x="36362" y="35515"/>
                      </a:cubicBezTo>
                      <a:cubicBezTo>
                        <a:pt x="35205" y="36377"/>
                        <a:pt x="35205" y="37713"/>
                        <a:pt x="34897" y="38812"/>
                      </a:cubicBezTo>
                      <a:cubicBezTo>
                        <a:pt x="33778" y="38812"/>
                        <a:pt x="31773" y="37921"/>
                        <a:pt x="30616" y="37921"/>
                      </a:cubicBezTo>
                      <a:cubicBezTo>
                        <a:pt x="28920" y="37475"/>
                        <a:pt x="27455" y="37268"/>
                        <a:pt x="25758" y="37713"/>
                      </a:cubicBezTo>
                      <a:cubicBezTo>
                        <a:pt x="25758" y="37921"/>
                        <a:pt x="25758" y="38366"/>
                        <a:pt x="25449" y="38604"/>
                      </a:cubicBezTo>
                      <a:cubicBezTo>
                        <a:pt x="24601" y="38812"/>
                        <a:pt x="24331" y="37921"/>
                        <a:pt x="24023" y="37475"/>
                      </a:cubicBezTo>
                      <a:cubicBezTo>
                        <a:pt x="23174" y="37060"/>
                        <a:pt x="22326" y="37268"/>
                        <a:pt x="21478" y="37268"/>
                      </a:cubicBezTo>
                      <a:cubicBezTo>
                        <a:pt x="19742" y="37475"/>
                        <a:pt x="18316" y="38366"/>
                        <a:pt x="18007" y="39703"/>
                      </a:cubicBezTo>
                      <a:cubicBezTo>
                        <a:pt x="17467" y="41247"/>
                        <a:pt x="17467" y="41662"/>
                        <a:pt x="14884" y="41455"/>
                      </a:cubicBezTo>
                      <a:cubicBezTo>
                        <a:pt x="13997" y="41247"/>
                        <a:pt x="12879" y="41247"/>
                        <a:pt x="11722" y="41247"/>
                      </a:cubicBezTo>
                      <a:cubicBezTo>
                        <a:pt x="11143" y="41455"/>
                        <a:pt x="10295" y="41900"/>
                        <a:pt x="9447" y="41662"/>
                      </a:cubicBezTo>
                      <a:cubicBezTo>
                        <a:pt x="9717" y="41662"/>
                        <a:pt x="9447" y="39910"/>
                        <a:pt x="9138" y="39703"/>
                      </a:cubicBezTo>
                      <a:cubicBezTo>
                        <a:pt x="8290" y="39257"/>
                        <a:pt x="6863" y="39465"/>
                        <a:pt x="5976" y="39703"/>
                      </a:cubicBezTo>
                      <a:cubicBezTo>
                        <a:pt x="5976" y="40564"/>
                        <a:pt x="6285" y="41900"/>
                        <a:pt x="6285" y="41900"/>
                      </a:cubicBezTo>
                      <a:cubicBezTo>
                        <a:pt x="6285" y="41900"/>
                        <a:pt x="5976" y="40564"/>
                        <a:pt x="5976" y="39703"/>
                      </a:cubicBezTo>
                      <a:cubicBezTo>
                        <a:pt x="5976" y="39703"/>
                        <a:pt x="5976" y="39703"/>
                        <a:pt x="5706" y="39703"/>
                      </a:cubicBezTo>
                      <a:cubicBezTo>
                        <a:pt x="5706" y="41247"/>
                        <a:pt x="3431" y="40356"/>
                        <a:pt x="3431" y="41900"/>
                      </a:cubicBezTo>
                      <a:cubicBezTo>
                        <a:pt x="2005" y="42108"/>
                        <a:pt x="1426" y="41247"/>
                        <a:pt x="269" y="41009"/>
                      </a:cubicBezTo>
                      <a:cubicBezTo>
                        <a:pt x="0" y="42108"/>
                        <a:pt x="0" y="43444"/>
                        <a:pt x="0" y="44543"/>
                      </a:cubicBezTo>
                      <a:cubicBezTo>
                        <a:pt x="1118" y="44543"/>
                        <a:pt x="2005" y="44335"/>
                        <a:pt x="2853" y="44988"/>
                      </a:cubicBezTo>
                      <a:cubicBezTo>
                        <a:pt x="3701" y="45434"/>
                        <a:pt x="4550" y="45196"/>
                        <a:pt x="5128" y="45642"/>
                      </a:cubicBezTo>
                      <a:cubicBezTo>
                        <a:pt x="5976" y="45879"/>
                        <a:pt x="5976" y="46533"/>
                        <a:pt x="6863" y="46740"/>
                      </a:cubicBezTo>
                      <a:cubicBezTo>
                        <a:pt x="7442" y="46978"/>
                        <a:pt x="8560" y="46978"/>
                        <a:pt x="8560" y="47631"/>
                      </a:cubicBezTo>
                      <a:cubicBezTo>
                        <a:pt x="7712" y="47839"/>
                        <a:pt x="5706" y="50066"/>
                        <a:pt x="5706" y="50720"/>
                      </a:cubicBezTo>
                      <a:cubicBezTo>
                        <a:pt x="5437" y="50720"/>
                        <a:pt x="5437" y="50720"/>
                        <a:pt x="5128" y="50720"/>
                      </a:cubicBezTo>
                      <a:cubicBezTo>
                        <a:pt x="7442" y="50720"/>
                        <a:pt x="10295" y="50066"/>
                        <a:pt x="12300" y="50927"/>
                      </a:cubicBezTo>
                      <a:cubicBezTo>
                        <a:pt x="13997" y="51610"/>
                        <a:pt x="13457" y="53363"/>
                        <a:pt x="13457" y="54699"/>
                      </a:cubicBezTo>
                      <a:cubicBezTo>
                        <a:pt x="12879" y="54699"/>
                        <a:pt x="12570" y="54699"/>
                        <a:pt x="11992" y="54699"/>
                      </a:cubicBezTo>
                      <a:cubicBezTo>
                        <a:pt x="11452" y="55352"/>
                        <a:pt x="11992" y="56451"/>
                        <a:pt x="11722" y="57104"/>
                      </a:cubicBezTo>
                      <a:cubicBezTo>
                        <a:pt x="12570" y="57104"/>
                        <a:pt x="16002" y="58440"/>
                        <a:pt x="16580" y="59094"/>
                      </a:cubicBezTo>
                      <a:cubicBezTo>
                        <a:pt x="17737" y="60193"/>
                        <a:pt x="17467" y="61737"/>
                        <a:pt x="17159" y="62835"/>
                      </a:cubicBezTo>
                      <a:cubicBezTo>
                        <a:pt x="16002" y="63518"/>
                        <a:pt x="16311" y="65063"/>
                        <a:pt x="16002" y="66161"/>
                      </a:cubicBezTo>
                      <a:cubicBezTo>
                        <a:pt x="15732" y="67260"/>
                        <a:pt x="15424" y="68359"/>
                        <a:pt x="15732" y="69458"/>
                      </a:cubicBezTo>
                      <a:cubicBezTo>
                        <a:pt x="16002" y="70348"/>
                        <a:pt x="16002" y="71447"/>
                        <a:pt x="16889" y="71893"/>
                      </a:cubicBezTo>
                      <a:cubicBezTo>
                        <a:pt x="17737" y="72338"/>
                        <a:pt x="19164" y="72338"/>
                        <a:pt x="19164" y="73437"/>
                      </a:cubicBezTo>
                      <a:cubicBezTo>
                        <a:pt x="19473" y="73437"/>
                        <a:pt x="19742" y="73437"/>
                        <a:pt x="20012" y="73199"/>
                      </a:cubicBezTo>
                      <a:cubicBezTo>
                        <a:pt x="20012" y="71655"/>
                        <a:pt x="22017" y="72100"/>
                        <a:pt x="22904" y="71002"/>
                      </a:cubicBezTo>
                      <a:cubicBezTo>
                        <a:pt x="23753" y="70348"/>
                        <a:pt x="25758" y="70111"/>
                        <a:pt x="26915" y="70556"/>
                      </a:cubicBezTo>
                      <a:cubicBezTo>
                        <a:pt x="28341" y="71239"/>
                        <a:pt x="28611" y="75634"/>
                        <a:pt x="26028" y="75426"/>
                      </a:cubicBezTo>
                      <a:cubicBezTo>
                        <a:pt x="26028" y="76080"/>
                        <a:pt x="26606" y="76288"/>
                        <a:pt x="26336" y="76971"/>
                      </a:cubicBezTo>
                      <a:cubicBezTo>
                        <a:pt x="30616" y="77416"/>
                        <a:pt x="25758" y="80059"/>
                        <a:pt x="26336" y="81603"/>
                      </a:cubicBezTo>
                      <a:cubicBezTo>
                        <a:pt x="26336" y="81603"/>
                        <a:pt x="26336" y="81603"/>
                        <a:pt x="26606" y="81603"/>
                      </a:cubicBezTo>
                      <a:cubicBezTo>
                        <a:pt x="26606" y="82019"/>
                        <a:pt x="26606" y="82464"/>
                        <a:pt x="26606" y="82910"/>
                      </a:cubicBezTo>
                      <a:cubicBezTo>
                        <a:pt x="24601" y="83355"/>
                        <a:pt x="26028" y="86651"/>
                        <a:pt x="24331" y="86651"/>
                      </a:cubicBezTo>
                      <a:cubicBezTo>
                        <a:pt x="25758" y="86889"/>
                        <a:pt x="26336" y="88195"/>
                        <a:pt x="27763" y="87988"/>
                      </a:cubicBezTo>
                      <a:cubicBezTo>
                        <a:pt x="28341" y="87542"/>
                        <a:pt x="28611" y="86889"/>
                        <a:pt x="29768" y="87097"/>
                      </a:cubicBezTo>
                      <a:cubicBezTo>
                        <a:pt x="29498" y="88433"/>
                        <a:pt x="31773" y="89086"/>
                        <a:pt x="30038" y="89977"/>
                      </a:cubicBezTo>
                      <a:cubicBezTo>
                        <a:pt x="29190" y="90423"/>
                        <a:pt x="28611" y="92620"/>
                        <a:pt x="28611" y="93511"/>
                      </a:cubicBezTo>
                      <a:cubicBezTo>
                        <a:pt x="26336" y="93066"/>
                        <a:pt x="26606" y="97015"/>
                        <a:pt x="25758" y="98144"/>
                      </a:cubicBezTo>
                      <a:cubicBezTo>
                        <a:pt x="25179" y="99005"/>
                        <a:pt x="23444" y="99005"/>
                        <a:pt x="23753" y="99896"/>
                      </a:cubicBezTo>
                      <a:cubicBezTo>
                        <a:pt x="24023" y="100786"/>
                        <a:pt x="25179" y="102331"/>
                        <a:pt x="26028" y="102331"/>
                      </a:cubicBezTo>
                      <a:cubicBezTo>
                        <a:pt x="26336" y="103192"/>
                        <a:pt x="26336" y="104083"/>
                        <a:pt x="26028" y="104736"/>
                      </a:cubicBezTo>
                      <a:cubicBezTo>
                        <a:pt x="24910" y="104736"/>
                        <a:pt x="23753" y="105835"/>
                        <a:pt x="23753" y="106518"/>
                      </a:cubicBezTo>
                      <a:cubicBezTo>
                        <a:pt x="23444" y="107616"/>
                        <a:pt x="24910" y="108270"/>
                        <a:pt x="24910" y="109368"/>
                      </a:cubicBezTo>
                      <a:cubicBezTo>
                        <a:pt x="25179" y="109368"/>
                        <a:pt x="25179" y="109368"/>
                        <a:pt x="25179" y="109368"/>
                      </a:cubicBezTo>
                      <a:cubicBezTo>
                        <a:pt x="25758" y="110705"/>
                        <a:pt x="26336" y="112457"/>
                        <a:pt x="23753" y="111566"/>
                      </a:cubicBezTo>
                      <a:cubicBezTo>
                        <a:pt x="23753" y="112011"/>
                        <a:pt x="23753" y="112457"/>
                        <a:pt x="23753" y="112902"/>
                      </a:cubicBezTo>
                      <a:cubicBezTo>
                        <a:pt x="23444" y="112902"/>
                        <a:pt x="23444" y="113110"/>
                        <a:pt x="23174" y="112902"/>
                      </a:cubicBezTo>
                      <a:cubicBezTo>
                        <a:pt x="23174" y="113793"/>
                        <a:pt x="23174" y="114446"/>
                        <a:pt x="22904" y="115100"/>
                      </a:cubicBezTo>
                      <a:cubicBezTo>
                        <a:pt x="22904" y="115337"/>
                        <a:pt x="22596" y="115337"/>
                        <a:pt x="22326" y="115337"/>
                      </a:cubicBezTo>
                      <a:cubicBezTo>
                        <a:pt x="22326" y="115337"/>
                        <a:pt x="22017" y="115545"/>
                        <a:pt x="21748" y="115545"/>
                      </a:cubicBezTo>
                      <a:cubicBezTo>
                        <a:pt x="22017" y="115991"/>
                        <a:pt x="22326" y="116436"/>
                        <a:pt x="22904" y="116881"/>
                      </a:cubicBezTo>
                      <a:cubicBezTo>
                        <a:pt x="23753" y="117327"/>
                        <a:pt x="25449" y="117743"/>
                        <a:pt x="26606" y="118188"/>
                      </a:cubicBezTo>
                      <a:cubicBezTo>
                        <a:pt x="28341" y="118634"/>
                        <a:pt x="30038" y="119287"/>
                        <a:pt x="31773" y="119732"/>
                      </a:cubicBezTo>
                      <a:cubicBezTo>
                        <a:pt x="32622" y="119732"/>
                        <a:pt x="33470" y="119732"/>
                        <a:pt x="34357" y="119732"/>
                      </a:cubicBezTo>
                      <a:cubicBezTo>
                        <a:pt x="34627" y="119732"/>
                        <a:pt x="34897" y="119970"/>
                        <a:pt x="35205" y="119732"/>
                      </a:cubicBezTo>
                      <a:cubicBezTo>
                        <a:pt x="35205" y="119732"/>
                        <a:pt x="35475" y="119287"/>
                        <a:pt x="35784" y="119287"/>
                      </a:cubicBezTo>
                      <a:lnTo>
                        <a:pt x="35784" y="119287"/>
                      </a:lnTo>
                      <a:cubicBezTo>
                        <a:pt x="36053" y="119079"/>
                        <a:pt x="36053" y="118426"/>
                        <a:pt x="36902" y="118188"/>
                      </a:cubicBezTo>
                      <a:cubicBezTo>
                        <a:pt x="37210" y="117980"/>
                        <a:pt x="38059" y="118188"/>
                        <a:pt x="38637" y="118188"/>
                      </a:cubicBezTo>
                      <a:cubicBezTo>
                        <a:pt x="39485" y="118188"/>
                        <a:pt x="40372" y="117980"/>
                        <a:pt x="41221" y="117743"/>
                      </a:cubicBezTo>
                      <a:cubicBezTo>
                        <a:pt x="41491" y="117535"/>
                        <a:pt x="42069" y="117327"/>
                        <a:pt x="42377" y="117089"/>
                      </a:cubicBezTo>
                      <a:cubicBezTo>
                        <a:pt x="42647" y="116436"/>
                        <a:pt x="42917" y="115991"/>
                        <a:pt x="43496" y="115545"/>
                      </a:cubicBezTo>
                      <a:cubicBezTo>
                        <a:pt x="44074" y="115337"/>
                        <a:pt x="44922" y="115337"/>
                        <a:pt x="45231" y="115100"/>
                      </a:cubicBezTo>
                      <a:cubicBezTo>
                        <a:pt x="45501" y="115100"/>
                        <a:pt x="46079" y="115100"/>
                        <a:pt x="46349" y="115100"/>
                      </a:cubicBezTo>
                      <a:cubicBezTo>
                        <a:pt x="46658" y="115100"/>
                        <a:pt x="46928" y="114684"/>
                        <a:pt x="47506" y="114684"/>
                      </a:cubicBezTo>
                      <a:cubicBezTo>
                        <a:pt x="48393" y="114239"/>
                        <a:pt x="48971" y="114239"/>
                        <a:pt x="49820" y="113556"/>
                      </a:cubicBezTo>
                      <a:cubicBezTo>
                        <a:pt x="50398" y="113110"/>
                        <a:pt x="50938" y="112457"/>
                        <a:pt x="51246" y="111804"/>
                      </a:cubicBezTo>
                      <a:cubicBezTo>
                        <a:pt x="51516" y="111358"/>
                        <a:pt x="51516" y="110913"/>
                        <a:pt x="51825" y="110705"/>
                      </a:cubicBezTo>
                      <a:cubicBezTo>
                        <a:pt x="52365" y="110259"/>
                        <a:pt x="52365" y="110259"/>
                        <a:pt x="52673" y="109814"/>
                      </a:cubicBezTo>
                      <a:cubicBezTo>
                        <a:pt x="52673" y="109606"/>
                        <a:pt x="52673" y="108715"/>
                        <a:pt x="52673" y="108507"/>
                      </a:cubicBezTo>
                      <a:cubicBezTo>
                        <a:pt x="52365" y="108270"/>
                        <a:pt x="51246" y="108270"/>
                        <a:pt x="51246" y="108507"/>
                      </a:cubicBezTo>
                      <a:cubicBezTo>
                        <a:pt x="50668" y="108507"/>
                        <a:pt x="49820" y="108507"/>
                        <a:pt x="49241" y="108507"/>
                      </a:cubicBezTo>
                      <a:cubicBezTo>
                        <a:pt x="49511" y="107616"/>
                        <a:pt x="51825" y="108062"/>
                        <a:pt x="52365" y="108062"/>
                      </a:cubicBezTo>
                      <a:cubicBezTo>
                        <a:pt x="52673" y="107409"/>
                        <a:pt x="52673" y="106963"/>
                        <a:pt x="53251" y="106518"/>
                      </a:cubicBezTo>
                      <a:cubicBezTo>
                        <a:pt x="53521" y="106280"/>
                        <a:pt x="54100" y="105835"/>
                        <a:pt x="54100" y="105419"/>
                      </a:cubicBezTo>
                      <a:cubicBezTo>
                        <a:pt x="54370" y="104291"/>
                        <a:pt x="54100" y="103192"/>
                        <a:pt x="54100" y="102093"/>
                      </a:cubicBezTo>
                      <a:cubicBezTo>
                        <a:pt x="54370" y="101648"/>
                        <a:pt x="54370" y="100549"/>
                        <a:pt x="54948" y="100103"/>
                      </a:cubicBezTo>
                      <a:cubicBezTo>
                        <a:pt x="55257" y="99896"/>
                        <a:pt x="55526" y="100103"/>
                        <a:pt x="55835" y="99896"/>
                      </a:cubicBezTo>
                      <a:cubicBezTo>
                        <a:pt x="56375" y="99896"/>
                        <a:pt x="56375" y="99688"/>
                        <a:pt x="56953" y="99450"/>
                      </a:cubicBezTo>
                      <a:cubicBezTo>
                        <a:pt x="57532" y="99005"/>
                        <a:pt x="58419" y="99242"/>
                        <a:pt x="58958" y="98797"/>
                      </a:cubicBezTo>
                      <a:cubicBezTo>
                        <a:pt x="59537" y="98351"/>
                        <a:pt x="59845" y="97698"/>
                        <a:pt x="60424" y="97461"/>
                      </a:cubicBezTo>
                      <a:cubicBezTo>
                        <a:pt x="60964" y="97015"/>
                        <a:pt x="62120" y="97015"/>
                        <a:pt x="62969" y="97015"/>
                      </a:cubicBezTo>
                      <a:cubicBezTo>
                        <a:pt x="64704" y="96807"/>
                        <a:pt x="66709" y="96570"/>
                        <a:pt x="68406" y="96154"/>
                      </a:cubicBezTo>
                      <a:cubicBezTo>
                        <a:pt x="68984" y="95916"/>
                        <a:pt x="69293" y="95916"/>
                        <a:pt x="69871" y="95916"/>
                      </a:cubicBezTo>
                      <a:cubicBezTo>
                        <a:pt x="69871" y="95916"/>
                        <a:pt x="70141" y="95708"/>
                        <a:pt x="70141" y="95471"/>
                      </a:cubicBezTo>
                      <a:cubicBezTo>
                        <a:pt x="70411" y="95263"/>
                        <a:pt x="71298" y="95263"/>
                        <a:pt x="71876" y="95263"/>
                      </a:cubicBezTo>
                      <a:cubicBezTo>
                        <a:pt x="72146" y="94818"/>
                        <a:pt x="72146" y="94818"/>
                        <a:pt x="72724" y="94610"/>
                      </a:cubicBezTo>
                      <a:cubicBezTo>
                        <a:pt x="72994" y="94610"/>
                        <a:pt x="73573" y="94610"/>
                        <a:pt x="73843" y="94610"/>
                      </a:cubicBezTo>
                      <a:cubicBezTo>
                        <a:pt x="75308" y="94164"/>
                        <a:pt x="76735" y="93927"/>
                        <a:pt x="78431" y="94164"/>
                      </a:cubicBezTo>
                      <a:cubicBezTo>
                        <a:pt x="79318" y="94164"/>
                        <a:pt x="80167" y="94372"/>
                        <a:pt x="81323" y="94372"/>
                      </a:cubicBezTo>
                      <a:cubicBezTo>
                        <a:pt x="81863" y="94372"/>
                        <a:pt x="82172" y="94164"/>
                        <a:pt x="82750" y="93927"/>
                      </a:cubicBezTo>
                      <a:cubicBezTo>
                        <a:pt x="82442" y="93927"/>
                        <a:pt x="81863" y="93719"/>
                        <a:pt x="81593" y="93719"/>
                      </a:cubicBezTo>
                      <a:cubicBezTo>
                        <a:pt x="81593" y="93511"/>
                        <a:pt x="81323" y="93273"/>
                        <a:pt x="81015" y="93066"/>
                      </a:cubicBezTo>
                      <a:cubicBezTo>
                        <a:pt x="80745" y="93066"/>
                        <a:pt x="80437" y="93066"/>
                        <a:pt x="80167" y="92828"/>
                      </a:cubicBezTo>
                      <a:cubicBezTo>
                        <a:pt x="79318" y="92412"/>
                        <a:pt x="78740" y="92175"/>
                        <a:pt x="77853" y="91967"/>
                      </a:cubicBezTo>
                      <a:cubicBezTo>
                        <a:pt x="75000" y="90868"/>
                        <a:pt x="76735" y="87542"/>
                        <a:pt x="77853" y="85998"/>
                      </a:cubicBezTo>
                      <a:cubicBezTo>
                        <a:pt x="78431" y="84899"/>
                        <a:pt x="79897" y="84454"/>
                        <a:pt x="80437" y="83593"/>
                      </a:cubicBezTo>
                      <a:cubicBezTo>
                        <a:pt x="80745" y="82702"/>
                        <a:pt x="81323" y="82019"/>
                        <a:pt x="82442" y="81603"/>
                      </a:cubicBezTo>
                      <a:cubicBezTo>
                        <a:pt x="82442" y="80267"/>
                        <a:pt x="84177" y="79613"/>
                        <a:pt x="85295" y="78723"/>
                      </a:cubicBezTo>
                      <a:cubicBezTo>
                        <a:pt x="85604" y="78277"/>
                        <a:pt x="85874" y="78069"/>
                        <a:pt x="86182" y="77832"/>
                      </a:cubicBezTo>
                      <a:cubicBezTo>
                        <a:pt x="86452" y="77624"/>
                        <a:pt x="86760" y="77624"/>
                        <a:pt x="87030" y="77416"/>
                      </a:cubicBezTo>
                      <a:cubicBezTo>
                        <a:pt x="88187" y="76733"/>
                        <a:pt x="87030" y="76733"/>
                        <a:pt x="86452" y="76525"/>
                      </a:cubicBezTo>
                      <a:cubicBezTo>
                        <a:pt x="86452" y="76080"/>
                        <a:pt x="86452" y="73882"/>
                        <a:pt x="87300" y="74090"/>
                      </a:cubicBezTo>
                      <a:cubicBezTo>
                        <a:pt x="87300" y="73645"/>
                        <a:pt x="87300" y="73199"/>
                        <a:pt x="87609" y="72991"/>
                      </a:cubicBezTo>
                      <a:cubicBezTo>
                        <a:pt x="87879" y="72546"/>
                        <a:pt x="89035" y="71655"/>
                        <a:pt x="89614" y="71447"/>
                      </a:cubicBezTo>
                      <a:cubicBezTo>
                        <a:pt x="90192" y="71239"/>
                        <a:pt x="91041" y="71239"/>
                        <a:pt x="91619" y="71239"/>
                      </a:cubicBezTo>
                      <a:cubicBezTo>
                        <a:pt x="92197" y="71239"/>
                        <a:pt x="92776" y="71239"/>
                        <a:pt x="93046" y="71239"/>
                      </a:cubicBezTo>
                      <a:cubicBezTo>
                        <a:pt x="93316" y="71447"/>
                        <a:pt x="93624" y="71447"/>
                        <a:pt x="93894" y="71447"/>
                      </a:cubicBezTo>
                      <a:cubicBezTo>
                        <a:pt x="94781" y="71239"/>
                        <a:pt x="95321" y="71893"/>
                        <a:pt x="96208" y="71655"/>
                      </a:cubicBezTo>
                      <a:cubicBezTo>
                        <a:pt x="95899" y="71239"/>
                        <a:pt x="95899" y="70794"/>
                        <a:pt x="95629" y="70556"/>
                      </a:cubicBezTo>
                      <a:cubicBezTo>
                        <a:pt x="95899" y="70348"/>
                        <a:pt x="96208" y="70348"/>
                        <a:pt x="96748" y="70348"/>
                      </a:cubicBezTo>
                      <a:cubicBezTo>
                        <a:pt x="97904" y="70348"/>
                        <a:pt x="99061" y="70556"/>
                        <a:pt x="100218" y="70556"/>
                      </a:cubicBezTo>
                      <a:cubicBezTo>
                        <a:pt x="100488" y="70556"/>
                        <a:pt x="101066" y="70556"/>
                        <a:pt x="101336" y="70556"/>
                      </a:cubicBezTo>
                      <a:cubicBezTo>
                        <a:pt x="101645" y="70794"/>
                        <a:pt x="101915" y="71002"/>
                        <a:pt x="102493" y="71002"/>
                      </a:cubicBezTo>
                      <a:cubicBezTo>
                        <a:pt x="102802" y="71002"/>
                        <a:pt x="103341" y="70794"/>
                        <a:pt x="103650" y="71002"/>
                      </a:cubicBezTo>
                      <a:cubicBezTo>
                        <a:pt x="104228" y="71239"/>
                        <a:pt x="103071" y="71893"/>
                        <a:pt x="102802" y="72100"/>
                      </a:cubicBezTo>
                      <a:cubicBezTo>
                        <a:pt x="103071" y="72100"/>
                        <a:pt x="103341" y="72100"/>
                        <a:pt x="103650" y="72100"/>
                      </a:cubicBezTo>
                      <a:cubicBezTo>
                        <a:pt x="104768" y="70111"/>
                        <a:pt x="104768" y="70111"/>
                        <a:pt x="104768" y="70111"/>
                      </a:cubicBezTo>
                      <a:cubicBezTo>
                        <a:pt x="104768" y="68804"/>
                        <a:pt x="104768" y="67468"/>
                        <a:pt x="104768" y="66161"/>
                      </a:cubicBezTo>
                      <a:cubicBezTo>
                        <a:pt x="104498" y="63518"/>
                        <a:pt x="104228" y="60876"/>
                        <a:pt x="104228" y="58203"/>
                      </a:cubicBezTo>
                      <a:cubicBezTo>
                        <a:pt x="104228" y="56005"/>
                        <a:pt x="104228" y="53808"/>
                        <a:pt x="104228" y="51373"/>
                      </a:cubicBezTo>
                      <a:cubicBezTo>
                        <a:pt x="104228" y="50274"/>
                        <a:pt x="104228" y="48938"/>
                        <a:pt x="103920" y="47839"/>
                      </a:cubicBezTo>
                      <a:cubicBezTo>
                        <a:pt x="103920" y="47631"/>
                        <a:pt x="103650" y="47631"/>
                        <a:pt x="103650" y="47423"/>
                      </a:cubicBezTo>
                      <a:cubicBezTo>
                        <a:pt x="103650" y="46978"/>
                        <a:pt x="103650" y="46533"/>
                        <a:pt x="103650" y="46295"/>
                      </a:cubicBezTo>
                      <a:cubicBezTo>
                        <a:pt x="103650" y="45879"/>
                        <a:pt x="103341" y="45879"/>
                        <a:pt x="103071" y="45642"/>
                      </a:cubicBezTo>
                      <a:cubicBezTo>
                        <a:pt x="102223" y="44543"/>
                        <a:pt x="102802" y="42345"/>
                        <a:pt x="103071" y="41247"/>
                      </a:cubicBezTo>
                      <a:cubicBezTo>
                        <a:pt x="103341" y="41009"/>
                        <a:pt x="103341" y="40564"/>
                        <a:pt x="103341" y="40356"/>
                      </a:cubicBezTo>
                      <a:cubicBezTo>
                        <a:pt x="103071" y="40356"/>
                        <a:pt x="102802" y="40118"/>
                        <a:pt x="102493" y="40356"/>
                      </a:cubicBezTo>
                      <a:cubicBezTo>
                        <a:pt x="102223" y="40356"/>
                        <a:pt x="101915" y="40356"/>
                        <a:pt x="101915" y="40356"/>
                      </a:cubicBezTo>
                      <a:cubicBezTo>
                        <a:pt x="101645" y="40356"/>
                        <a:pt x="101336" y="40356"/>
                        <a:pt x="101336" y="40356"/>
                      </a:cubicBezTo>
                      <a:lnTo>
                        <a:pt x="101066" y="39910"/>
                      </a:lnTo>
                      <a:cubicBezTo>
                        <a:pt x="101066" y="39703"/>
                        <a:pt x="100796" y="39465"/>
                        <a:pt x="100488" y="39465"/>
                      </a:cubicBezTo>
                      <a:cubicBezTo>
                        <a:pt x="100488" y="39910"/>
                        <a:pt x="99331" y="39910"/>
                        <a:pt x="99331" y="39465"/>
                      </a:cubicBezTo>
                      <a:cubicBezTo>
                        <a:pt x="98791" y="39465"/>
                        <a:pt x="98483" y="39257"/>
                        <a:pt x="97904" y="39020"/>
                      </a:cubicBezTo>
                      <a:cubicBezTo>
                        <a:pt x="98791" y="38158"/>
                        <a:pt x="96478" y="37475"/>
                        <a:pt x="95629" y="37475"/>
                      </a:cubicBezTo>
                      <a:cubicBezTo>
                        <a:pt x="95899" y="36822"/>
                        <a:pt x="97634" y="37060"/>
                        <a:pt x="97634" y="37060"/>
                      </a:cubicBezTo>
                      <a:cubicBezTo>
                        <a:pt x="97904" y="36377"/>
                        <a:pt x="97326" y="35961"/>
                        <a:pt x="98213" y="35723"/>
                      </a:cubicBezTo>
                      <a:cubicBezTo>
                        <a:pt x="98213" y="35515"/>
                        <a:pt x="98213" y="35515"/>
                        <a:pt x="98213" y="35278"/>
                      </a:cubicBezTo>
                      <a:cubicBezTo>
                        <a:pt x="97326" y="35278"/>
                        <a:pt x="97056" y="34832"/>
                        <a:pt x="97326" y="34387"/>
                      </a:cubicBezTo>
                      <a:cubicBezTo>
                        <a:pt x="97904" y="34387"/>
                        <a:pt x="98791" y="33971"/>
                        <a:pt x="99061" y="34387"/>
                      </a:cubicBezTo>
                      <a:cubicBezTo>
                        <a:pt x="99331" y="34625"/>
                        <a:pt x="99061" y="35515"/>
                        <a:pt x="99910" y="35070"/>
                      </a:cubicBezTo>
                      <a:cubicBezTo>
                        <a:pt x="100488" y="34832"/>
                        <a:pt x="100218" y="33971"/>
                        <a:pt x="100796" y="34179"/>
                      </a:cubicBezTo>
                      <a:cubicBezTo>
                        <a:pt x="101645" y="34387"/>
                        <a:pt x="101336" y="35070"/>
                        <a:pt x="100796" y="35278"/>
                      </a:cubicBezTo>
                      <a:cubicBezTo>
                        <a:pt x="100796" y="35278"/>
                        <a:pt x="101066" y="35723"/>
                        <a:pt x="101336" y="35723"/>
                      </a:cubicBezTo>
                      <a:cubicBezTo>
                        <a:pt x="101066" y="35723"/>
                        <a:pt x="100796" y="35961"/>
                        <a:pt x="100796" y="36169"/>
                      </a:cubicBezTo>
                      <a:cubicBezTo>
                        <a:pt x="101066" y="36377"/>
                        <a:pt x="101645" y="36169"/>
                        <a:pt x="101915" y="36169"/>
                      </a:cubicBezTo>
                      <a:cubicBezTo>
                        <a:pt x="102493" y="35961"/>
                        <a:pt x="103341" y="35723"/>
                        <a:pt x="104228" y="35961"/>
                      </a:cubicBezTo>
                      <a:cubicBezTo>
                        <a:pt x="104498" y="35515"/>
                        <a:pt x="104768" y="34832"/>
                        <a:pt x="105077" y="34387"/>
                      </a:cubicBezTo>
                      <a:cubicBezTo>
                        <a:pt x="105347" y="33971"/>
                        <a:pt x="105347" y="33288"/>
                        <a:pt x="105347" y="32843"/>
                      </a:cubicBezTo>
                      <a:cubicBezTo>
                        <a:pt x="105655" y="32635"/>
                        <a:pt x="105925" y="31982"/>
                        <a:pt x="105655" y="31744"/>
                      </a:cubicBezTo>
                      <a:cubicBezTo>
                        <a:pt x="105655" y="31299"/>
                        <a:pt x="104228" y="31982"/>
                        <a:pt x="104228" y="31299"/>
                      </a:cubicBezTo>
                      <a:cubicBezTo>
                        <a:pt x="104228" y="30883"/>
                        <a:pt x="105077" y="30438"/>
                        <a:pt x="105655" y="30438"/>
                      </a:cubicBezTo>
                      <a:cubicBezTo>
                        <a:pt x="105925" y="30645"/>
                        <a:pt x="106503" y="31299"/>
                        <a:pt x="106233" y="31299"/>
                      </a:cubicBezTo>
                      <a:cubicBezTo>
                        <a:pt x="106773" y="31299"/>
                        <a:pt x="106773" y="31091"/>
                        <a:pt x="107082" y="30883"/>
                      </a:cubicBezTo>
                      <a:cubicBezTo>
                        <a:pt x="107082" y="30645"/>
                        <a:pt x="107082" y="30645"/>
                        <a:pt x="107082" y="30438"/>
                      </a:cubicBezTo>
                      <a:cubicBezTo>
                        <a:pt x="107082" y="30200"/>
                        <a:pt x="107352" y="30200"/>
                        <a:pt x="107352" y="29992"/>
                      </a:cubicBezTo>
                      <a:cubicBezTo>
                        <a:pt x="107352" y="29547"/>
                        <a:pt x="107352" y="29339"/>
                        <a:pt x="107660" y="29101"/>
                      </a:cubicBezTo>
                      <a:cubicBezTo>
                        <a:pt x="107930" y="28893"/>
                        <a:pt x="108239" y="28656"/>
                        <a:pt x="108508" y="28448"/>
                      </a:cubicBezTo>
                      <a:cubicBezTo>
                        <a:pt x="109357" y="27795"/>
                        <a:pt x="110514" y="27349"/>
                        <a:pt x="111362" y="26696"/>
                      </a:cubicBezTo>
                      <a:cubicBezTo>
                        <a:pt x="111940" y="26250"/>
                        <a:pt x="111940" y="26013"/>
                        <a:pt x="111940" y="25567"/>
                      </a:cubicBezTo>
                      <a:cubicBezTo>
                        <a:pt x="112249" y="25122"/>
                        <a:pt x="112789" y="24914"/>
                        <a:pt x="113097" y="24706"/>
                      </a:cubicBezTo>
                      <a:cubicBezTo>
                        <a:pt x="113367" y="24261"/>
                        <a:pt x="113367" y="23815"/>
                        <a:pt x="113367" y="23370"/>
                      </a:cubicBezTo>
                      <a:cubicBezTo>
                        <a:pt x="113097" y="22925"/>
                        <a:pt x="112789" y="22925"/>
                        <a:pt x="112249" y="22717"/>
                      </a:cubicBezTo>
                      <a:cubicBezTo>
                        <a:pt x="111940" y="22717"/>
                        <a:pt x="111670" y="22271"/>
                        <a:pt x="111092" y="22271"/>
                      </a:cubicBezTo>
                      <a:cubicBezTo>
                        <a:pt x="111670" y="22271"/>
                        <a:pt x="111940" y="22271"/>
                        <a:pt x="112249" y="22271"/>
                      </a:cubicBezTo>
                      <a:cubicBezTo>
                        <a:pt x="112519" y="22479"/>
                        <a:pt x="112789" y="22717"/>
                        <a:pt x="113097" y="22717"/>
                      </a:cubicBezTo>
                      <a:cubicBezTo>
                        <a:pt x="114524" y="22925"/>
                        <a:pt x="115951" y="19628"/>
                        <a:pt x="116221" y="18737"/>
                      </a:cubicBezTo>
                      <a:cubicBezTo>
                        <a:pt x="116799" y="17639"/>
                        <a:pt x="117377" y="17193"/>
                        <a:pt x="117377" y="16095"/>
                      </a:cubicBezTo>
                      <a:cubicBezTo>
                        <a:pt x="117686" y="15204"/>
                        <a:pt x="117377" y="14342"/>
                        <a:pt x="117686" y="13452"/>
                      </a:cubicBezTo>
                      <a:cubicBezTo>
                        <a:pt x="117686" y="11462"/>
                        <a:pt x="119691" y="10363"/>
                        <a:pt x="119691" y="8611"/>
                      </a:cubicBezTo>
                      <a:cubicBezTo>
                        <a:pt x="119961" y="7067"/>
                        <a:pt x="119961" y="5523"/>
                        <a:pt x="119383" y="3979"/>
                      </a:cubicBezTo>
                      <a:cubicBezTo>
                        <a:pt x="119113" y="3088"/>
                        <a:pt x="118226" y="2435"/>
                        <a:pt x="117686" y="1752"/>
                      </a:cubicBezTo>
                      <a:cubicBezTo>
                        <a:pt x="115951" y="1306"/>
                        <a:pt x="114524" y="890"/>
                        <a:pt x="113367" y="653"/>
                      </a:cubicBezTo>
                      <a:cubicBezTo>
                        <a:pt x="113097" y="1306"/>
                        <a:pt x="112519" y="1752"/>
                        <a:pt x="111670" y="1544"/>
                      </a:cubicBezTo>
                      <a:close/>
                      <a:moveTo>
                        <a:pt x="100488" y="57342"/>
                      </a:moveTo>
                      <a:lnTo>
                        <a:pt x="100488" y="57342"/>
                      </a:lnTo>
                      <a:cubicBezTo>
                        <a:pt x="101336" y="57104"/>
                        <a:pt x="102223" y="57104"/>
                        <a:pt x="102802" y="57342"/>
                      </a:cubicBezTo>
                      <a:cubicBezTo>
                        <a:pt x="103071" y="57550"/>
                        <a:pt x="103341" y="57995"/>
                        <a:pt x="103650" y="58440"/>
                      </a:cubicBezTo>
                      <a:cubicBezTo>
                        <a:pt x="103920" y="59094"/>
                        <a:pt x="103920" y="60193"/>
                        <a:pt x="103650" y="61083"/>
                      </a:cubicBezTo>
                      <a:cubicBezTo>
                        <a:pt x="102802" y="61529"/>
                        <a:pt x="103071" y="61291"/>
                        <a:pt x="102223" y="60876"/>
                      </a:cubicBezTo>
                      <a:cubicBezTo>
                        <a:pt x="101915" y="60638"/>
                        <a:pt x="101645" y="60638"/>
                        <a:pt x="101336" y="60430"/>
                      </a:cubicBezTo>
                      <a:cubicBezTo>
                        <a:pt x="101066" y="60193"/>
                        <a:pt x="101336" y="59985"/>
                        <a:pt x="100796" y="59985"/>
                      </a:cubicBezTo>
                      <a:lnTo>
                        <a:pt x="100796" y="59985"/>
                      </a:lnTo>
                      <a:cubicBezTo>
                        <a:pt x="99910" y="59777"/>
                        <a:pt x="99061" y="58886"/>
                        <a:pt x="99061" y="58440"/>
                      </a:cubicBezTo>
                      <a:cubicBezTo>
                        <a:pt x="100218" y="58440"/>
                        <a:pt x="99640" y="57550"/>
                        <a:pt x="100488" y="57342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+mn-cs"/>
                    <a:sym typeface="Source Sans Pro"/>
                  </a:endParaRPr>
                </a:p>
              </p:txBody>
            </p:sp>
            <p:sp>
              <p:nvSpPr>
                <p:cNvPr id="133" name="Shape 2616">
                  <a:extLst>
                    <a:ext uri="{FF2B5EF4-FFF2-40B4-BE49-F238E27FC236}">
                      <a16:creationId xmlns:a16="http://schemas.microsoft.com/office/drawing/2014/main" id="{C03129AB-B9A8-BFF3-0DC4-8AD11CD584D7}"/>
                    </a:ext>
                  </a:extLst>
                </p:cNvPr>
                <p:cNvSpPr/>
                <p:nvPr/>
              </p:nvSpPr>
              <p:spPr>
                <a:xfrm>
                  <a:off x="6609552" y="3124260"/>
                  <a:ext cx="719435" cy="5599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08155" y="399"/>
                      </a:moveTo>
                      <a:lnTo>
                        <a:pt x="108155" y="399"/>
                      </a:lnTo>
                      <a:cubicBezTo>
                        <a:pt x="107844" y="399"/>
                        <a:pt x="107844" y="2593"/>
                        <a:pt x="107844" y="2593"/>
                      </a:cubicBezTo>
                      <a:cubicBezTo>
                        <a:pt x="106718" y="2593"/>
                        <a:pt x="107300" y="4089"/>
                        <a:pt x="106990" y="4837"/>
                      </a:cubicBezTo>
                      <a:cubicBezTo>
                        <a:pt x="105553" y="4837"/>
                        <a:pt x="104116" y="4837"/>
                        <a:pt x="102679" y="4837"/>
                      </a:cubicBezTo>
                      <a:cubicBezTo>
                        <a:pt x="102097" y="6683"/>
                        <a:pt x="101786" y="10374"/>
                        <a:pt x="100077" y="10773"/>
                      </a:cubicBezTo>
                      <a:cubicBezTo>
                        <a:pt x="96621" y="11122"/>
                        <a:pt x="98912" y="15561"/>
                        <a:pt x="98058" y="18154"/>
                      </a:cubicBezTo>
                      <a:cubicBezTo>
                        <a:pt x="97786" y="19650"/>
                        <a:pt x="96310" y="19251"/>
                        <a:pt x="96310" y="21097"/>
                      </a:cubicBezTo>
                      <a:cubicBezTo>
                        <a:pt x="96310" y="22593"/>
                        <a:pt x="96310" y="25187"/>
                        <a:pt x="95728" y="26683"/>
                      </a:cubicBezTo>
                      <a:cubicBezTo>
                        <a:pt x="95456" y="27431"/>
                        <a:pt x="94291" y="26683"/>
                        <a:pt x="93708" y="27032"/>
                      </a:cubicBezTo>
                      <a:cubicBezTo>
                        <a:pt x="92582" y="27780"/>
                        <a:pt x="93436" y="28877"/>
                        <a:pt x="93165" y="30024"/>
                      </a:cubicBezTo>
                      <a:cubicBezTo>
                        <a:pt x="91417" y="31122"/>
                        <a:pt x="90834" y="27780"/>
                        <a:pt x="89398" y="27780"/>
                      </a:cubicBezTo>
                      <a:cubicBezTo>
                        <a:pt x="89398" y="29625"/>
                        <a:pt x="87378" y="31122"/>
                        <a:pt x="86213" y="30773"/>
                      </a:cubicBezTo>
                      <a:cubicBezTo>
                        <a:pt x="86213" y="29625"/>
                        <a:pt x="85669" y="27431"/>
                        <a:pt x="84504" y="28528"/>
                      </a:cubicBezTo>
                      <a:cubicBezTo>
                        <a:pt x="83922" y="28877"/>
                        <a:pt x="84194" y="29625"/>
                        <a:pt x="83922" y="30374"/>
                      </a:cubicBezTo>
                      <a:cubicBezTo>
                        <a:pt x="83339" y="30773"/>
                        <a:pt x="82757" y="30773"/>
                        <a:pt x="82485" y="31471"/>
                      </a:cubicBezTo>
                      <a:cubicBezTo>
                        <a:pt x="81902" y="33316"/>
                        <a:pt x="82485" y="37406"/>
                        <a:pt x="79883" y="36708"/>
                      </a:cubicBezTo>
                      <a:cubicBezTo>
                        <a:pt x="79883" y="34812"/>
                        <a:pt x="78174" y="36309"/>
                        <a:pt x="77592" y="35561"/>
                      </a:cubicBezTo>
                      <a:cubicBezTo>
                        <a:pt x="77009" y="34463"/>
                        <a:pt x="77592" y="32618"/>
                        <a:pt x="77281" y="31471"/>
                      </a:cubicBezTo>
                      <a:cubicBezTo>
                        <a:pt x="77281" y="27431"/>
                        <a:pt x="75262" y="30773"/>
                        <a:pt x="73242" y="30024"/>
                      </a:cubicBezTo>
                      <a:cubicBezTo>
                        <a:pt x="73242" y="28528"/>
                        <a:pt x="74097" y="26284"/>
                        <a:pt x="72970" y="24837"/>
                      </a:cubicBezTo>
                      <a:cubicBezTo>
                        <a:pt x="72388" y="24089"/>
                        <a:pt x="71533" y="23740"/>
                        <a:pt x="71223" y="22593"/>
                      </a:cubicBezTo>
                      <a:cubicBezTo>
                        <a:pt x="71223" y="22244"/>
                        <a:pt x="71223" y="22244"/>
                        <a:pt x="70951" y="21845"/>
                      </a:cubicBezTo>
                      <a:cubicBezTo>
                        <a:pt x="69786" y="22244"/>
                        <a:pt x="65747" y="24438"/>
                        <a:pt x="65747" y="21496"/>
                      </a:cubicBezTo>
                      <a:cubicBezTo>
                        <a:pt x="64893" y="21097"/>
                        <a:pt x="63456" y="20748"/>
                        <a:pt x="62873" y="21097"/>
                      </a:cubicBezTo>
                      <a:cubicBezTo>
                        <a:pt x="61708" y="21845"/>
                        <a:pt x="62563" y="23341"/>
                        <a:pt x="62291" y="24438"/>
                      </a:cubicBezTo>
                      <a:cubicBezTo>
                        <a:pt x="62019" y="25187"/>
                        <a:pt x="61126" y="25187"/>
                        <a:pt x="61126" y="26284"/>
                      </a:cubicBezTo>
                      <a:cubicBezTo>
                        <a:pt x="61126" y="27032"/>
                        <a:pt x="61126" y="27431"/>
                        <a:pt x="60854" y="27780"/>
                      </a:cubicBezTo>
                      <a:cubicBezTo>
                        <a:pt x="60854" y="28877"/>
                        <a:pt x="60271" y="28877"/>
                        <a:pt x="59689" y="29276"/>
                      </a:cubicBezTo>
                      <a:cubicBezTo>
                        <a:pt x="58834" y="29276"/>
                        <a:pt x="58563" y="29276"/>
                        <a:pt x="58252" y="30024"/>
                      </a:cubicBezTo>
                      <a:cubicBezTo>
                        <a:pt x="58252" y="30773"/>
                        <a:pt x="57980" y="31870"/>
                        <a:pt x="57398" y="32219"/>
                      </a:cubicBezTo>
                      <a:cubicBezTo>
                        <a:pt x="55067" y="32618"/>
                        <a:pt x="53048" y="31870"/>
                        <a:pt x="51029" y="33316"/>
                      </a:cubicBezTo>
                      <a:cubicBezTo>
                        <a:pt x="51029" y="35960"/>
                        <a:pt x="48466" y="35211"/>
                        <a:pt x="47300" y="35561"/>
                      </a:cubicBezTo>
                      <a:cubicBezTo>
                        <a:pt x="46446" y="35960"/>
                        <a:pt x="46446" y="37406"/>
                        <a:pt x="45553" y="37805"/>
                      </a:cubicBezTo>
                      <a:cubicBezTo>
                        <a:pt x="45009" y="37805"/>
                        <a:pt x="44116" y="37406"/>
                        <a:pt x="43533" y="37057"/>
                      </a:cubicBezTo>
                      <a:cubicBezTo>
                        <a:pt x="41825" y="35960"/>
                        <a:pt x="41825" y="31870"/>
                        <a:pt x="39805" y="32219"/>
                      </a:cubicBezTo>
                      <a:cubicBezTo>
                        <a:pt x="38058" y="32618"/>
                        <a:pt x="38368" y="34064"/>
                        <a:pt x="37786" y="35211"/>
                      </a:cubicBezTo>
                      <a:cubicBezTo>
                        <a:pt x="37203" y="36708"/>
                        <a:pt x="35766" y="36309"/>
                        <a:pt x="34601" y="36309"/>
                      </a:cubicBezTo>
                      <a:cubicBezTo>
                        <a:pt x="34601" y="37406"/>
                        <a:pt x="34601" y="38553"/>
                        <a:pt x="34330" y="39650"/>
                      </a:cubicBezTo>
                      <a:cubicBezTo>
                        <a:pt x="32310" y="39650"/>
                        <a:pt x="28543" y="39251"/>
                        <a:pt x="28271" y="35960"/>
                      </a:cubicBezTo>
                      <a:cubicBezTo>
                        <a:pt x="28271" y="34064"/>
                        <a:pt x="28543" y="30374"/>
                        <a:pt x="26252" y="31122"/>
                      </a:cubicBezTo>
                      <a:cubicBezTo>
                        <a:pt x="25087" y="31471"/>
                        <a:pt x="22796" y="34463"/>
                        <a:pt x="21902" y="32219"/>
                      </a:cubicBezTo>
                      <a:cubicBezTo>
                        <a:pt x="21048" y="30024"/>
                        <a:pt x="20466" y="27780"/>
                        <a:pt x="18446" y="28179"/>
                      </a:cubicBezTo>
                      <a:cubicBezTo>
                        <a:pt x="18174" y="31870"/>
                        <a:pt x="16427" y="31122"/>
                        <a:pt x="13825" y="31122"/>
                      </a:cubicBezTo>
                      <a:cubicBezTo>
                        <a:pt x="11262" y="30773"/>
                        <a:pt x="7223" y="31471"/>
                        <a:pt x="4893" y="29276"/>
                      </a:cubicBezTo>
                      <a:cubicBezTo>
                        <a:pt x="4310" y="29276"/>
                        <a:pt x="3456" y="28877"/>
                        <a:pt x="2291" y="28528"/>
                      </a:cubicBezTo>
                      <a:cubicBezTo>
                        <a:pt x="2291" y="29276"/>
                        <a:pt x="2291" y="30024"/>
                        <a:pt x="2291" y="30773"/>
                      </a:cubicBezTo>
                      <a:cubicBezTo>
                        <a:pt x="2601" y="31471"/>
                        <a:pt x="3456" y="31870"/>
                        <a:pt x="2873" y="32967"/>
                      </a:cubicBezTo>
                      <a:cubicBezTo>
                        <a:pt x="2019" y="34463"/>
                        <a:pt x="1436" y="35561"/>
                        <a:pt x="2291" y="37057"/>
                      </a:cubicBezTo>
                      <a:cubicBezTo>
                        <a:pt x="3184" y="38902"/>
                        <a:pt x="1708" y="38902"/>
                        <a:pt x="854" y="40000"/>
                      </a:cubicBezTo>
                      <a:cubicBezTo>
                        <a:pt x="0" y="41147"/>
                        <a:pt x="582" y="41845"/>
                        <a:pt x="1165" y="42593"/>
                      </a:cubicBezTo>
                      <a:cubicBezTo>
                        <a:pt x="3184" y="42593"/>
                        <a:pt x="5203" y="43341"/>
                        <a:pt x="5203" y="45586"/>
                      </a:cubicBezTo>
                      <a:cubicBezTo>
                        <a:pt x="5475" y="49276"/>
                        <a:pt x="6330" y="50024"/>
                        <a:pt x="8349" y="51870"/>
                      </a:cubicBezTo>
                      <a:cubicBezTo>
                        <a:pt x="9514" y="52618"/>
                        <a:pt x="10097" y="53366"/>
                        <a:pt x="10368" y="54812"/>
                      </a:cubicBezTo>
                      <a:cubicBezTo>
                        <a:pt x="10679" y="56309"/>
                        <a:pt x="10951" y="58154"/>
                        <a:pt x="12388" y="57805"/>
                      </a:cubicBezTo>
                      <a:cubicBezTo>
                        <a:pt x="12388" y="58902"/>
                        <a:pt x="12388" y="60748"/>
                        <a:pt x="13281" y="61097"/>
                      </a:cubicBezTo>
                      <a:cubicBezTo>
                        <a:pt x="14407" y="61845"/>
                        <a:pt x="16155" y="60748"/>
                        <a:pt x="16737" y="61496"/>
                      </a:cubicBezTo>
                      <a:cubicBezTo>
                        <a:pt x="19339" y="64089"/>
                        <a:pt x="16737" y="69276"/>
                        <a:pt x="17320" y="72967"/>
                      </a:cubicBezTo>
                      <a:cubicBezTo>
                        <a:pt x="19339" y="72219"/>
                        <a:pt x="18757" y="77805"/>
                        <a:pt x="19029" y="79650"/>
                      </a:cubicBezTo>
                      <a:cubicBezTo>
                        <a:pt x="20194" y="79650"/>
                        <a:pt x="20776" y="81496"/>
                        <a:pt x="21320" y="82593"/>
                      </a:cubicBezTo>
                      <a:cubicBezTo>
                        <a:pt x="22485" y="85187"/>
                        <a:pt x="24504" y="84438"/>
                        <a:pt x="26252" y="84438"/>
                      </a:cubicBezTo>
                      <a:cubicBezTo>
                        <a:pt x="25941" y="86683"/>
                        <a:pt x="25398" y="88528"/>
                        <a:pt x="25398" y="90374"/>
                      </a:cubicBezTo>
                      <a:cubicBezTo>
                        <a:pt x="25398" y="92917"/>
                        <a:pt x="23067" y="92568"/>
                        <a:pt x="22213" y="94014"/>
                      </a:cubicBezTo>
                      <a:cubicBezTo>
                        <a:pt x="20776" y="95511"/>
                        <a:pt x="19883" y="97356"/>
                        <a:pt x="19339" y="99600"/>
                      </a:cubicBezTo>
                      <a:cubicBezTo>
                        <a:pt x="19883" y="99600"/>
                        <a:pt x="20466" y="99600"/>
                        <a:pt x="20776" y="100349"/>
                      </a:cubicBezTo>
                      <a:cubicBezTo>
                        <a:pt x="21631" y="101097"/>
                        <a:pt x="21631" y="102942"/>
                        <a:pt x="22485" y="104039"/>
                      </a:cubicBezTo>
                      <a:cubicBezTo>
                        <a:pt x="23922" y="106234"/>
                        <a:pt x="28543" y="106982"/>
                        <a:pt x="30873" y="105536"/>
                      </a:cubicBezTo>
                      <a:cubicBezTo>
                        <a:pt x="31728" y="104788"/>
                        <a:pt x="32582" y="104039"/>
                        <a:pt x="33747" y="103690"/>
                      </a:cubicBezTo>
                      <a:cubicBezTo>
                        <a:pt x="35766" y="103291"/>
                        <a:pt x="37475" y="104389"/>
                        <a:pt x="39495" y="104039"/>
                      </a:cubicBezTo>
                      <a:cubicBezTo>
                        <a:pt x="40932" y="103690"/>
                        <a:pt x="42407" y="103291"/>
                        <a:pt x="43844" y="102543"/>
                      </a:cubicBezTo>
                      <a:cubicBezTo>
                        <a:pt x="45009" y="101795"/>
                        <a:pt x="46135" y="100349"/>
                        <a:pt x="47572" y="100698"/>
                      </a:cubicBezTo>
                      <a:cubicBezTo>
                        <a:pt x="47883" y="104389"/>
                        <a:pt x="47883" y="108478"/>
                        <a:pt x="47572" y="112169"/>
                      </a:cubicBezTo>
                      <a:cubicBezTo>
                        <a:pt x="47300" y="112169"/>
                        <a:pt x="47300" y="112169"/>
                        <a:pt x="47029" y="112568"/>
                      </a:cubicBezTo>
                      <a:cubicBezTo>
                        <a:pt x="47029" y="114014"/>
                        <a:pt x="45553" y="114014"/>
                        <a:pt x="45281" y="115162"/>
                      </a:cubicBezTo>
                      <a:cubicBezTo>
                        <a:pt x="47300" y="115511"/>
                        <a:pt x="49320" y="117755"/>
                        <a:pt x="51611" y="117356"/>
                      </a:cubicBezTo>
                      <a:cubicBezTo>
                        <a:pt x="53359" y="117007"/>
                        <a:pt x="53941" y="114413"/>
                        <a:pt x="55378" y="113665"/>
                      </a:cubicBezTo>
                      <a:cubicBezTo>
                        <a:pt x="57087" y="112568"/>
                        <a:pt x="59417" y="113665"/>
                        <a:pt x="61126" y="114413"/>
                      </a:cubicBezTo>
                      <a:cubicBezTo>
                        <a:pt x="62873" y="115511"/>
                        <a:pt x="64893" y="117755"/>
                        <a:pt x="66640" y="115511"/>
                      </a:cubicBezTo>
                      <a:cubicBezTo>
                        <a:pt x="68349" y="116259"/>
                        <a:pt x="67495" y="117755"/>
                        <a:pt x="66640" y="118852"/>
                      </a:cubicBezTo>
                      <a:cubicBezTo>
                        <a:pt x="67766" y="119201"/>
                        <a:pt x="68621" y="119950"/>
                        <a:pt x="70097" y="119600"/>
                      </a:cubicBezTo>
                      <a:cubicBezTo>
                        <a:pt x="70951" y="118104"/>
                        <a:pt x="70097" y="114763"/>
                        <a:pt x="72660" y="115162"/>
                      </a:cubicBezTo>
                      <a:cubicBezTo>
                        <a:pt x="72970" y="112917"/>
                        <a:pt x="71533" y="111421"/>
                        <a:pt x="71805" y="109576"/>
                      </a:cubicBezTo>
                      <a:cubicBezTo>
                        <a:pt x="74407" y="108478"/>
                        <a:pt x="71223" y="102194"/>
                        <a:pt x="70640" y="100698"/>
                      </a:cubicBezTo>
                      <a:cubicBezTo>
                        <a:pt x="72077" y="100349"/>
                        <a:pt x="75262" y="98852"/>
                        <a:pt x="74990" y="101795"/>
                      </a:cubicBezTo>
                      <a:cubicBezTo>
                        <a:pt x="77009" y="102194"/>
                        <a:pt x="79611" y="101097"/>
                        <a:pt x="81048" y="103291"/>
                      </a:cubicBezTo>
                      <a:cubicBezTo>
                        <a:pt x="81902" y="104389"/>
                        <a:pt x="83922" y="107381"/>
                        <a:pt x="83611" y="108827"/>
                      </a:cubicBezTo>
                      <a:cubicBezTo>
                        <a:pt x="83922" y="108827"/>
                        <a:pt x="84504" y="108827"/>
                        <a:pt x="84776" y="108478"/>
                      </a:cubicBezTo>
                      <a:cubicBezTo>
                        <a:pt x="85669" y="104039"/>
                        <a:pt x="90834" y="108129"/>
                        <a:pt x="90252" y="111820"/>
                      </a:cubicBezTo>
                      <a:cubicBezTo>
                        <a:pt x="90834" y="111820"/>
                        <a:pt x="91145" y="111820"/>
                        <a:pt x="91417" y="111820"/>
                      </a:cubicBezTo>
                      <a:cubicBezTo>
                        <a:pt x="91689" y="111820"/>
                        <a:pt x="92000" y="111421"/>
                        <a:pt x="92582" y="111421"/>
                      </a:cubicBezTo>
                      <a:cubicBezTo>
                        <a:pt x="94019" y="111072"/>
                        <a:pt x="94601" y="109576"/>
                        <a:pt x="95728" y="109226"/>
                      </a:cubicBezTo>
                      <a:cubicBezTo>
                        <a:pt x="94601" y="107730"/>
                        <a:pt x="94291" y="108827"/>
                        <a:pt x="94019" y="106633"/>
                      </a:cubicBezTo>
                      <a:cubicBezTo>
                        <a:pt x="94019" y="104788"/>
                        <a:pt x="92854" y="104788"/>
                        <a:pt x="91689" y="103690"/>
                      </a:cubicBezTo>
                      <a:cubicBezTo>
                        <a:pt x="92271" y="102543"/>
                        <a:pt x="93436" y="102942"/>
                        <a:pt x="92854" y="101097"/>
                      </a:cubicBezTo>
                      <a:cubicBezTo>
                        <a:pt x="92271" y="99950"/>
                        <a:pt x="90252" y="99201"/>
                        <a:pt x="90563" y="97755"/>
                      </a:cubicBezTo>
                      <a:cubicBezTo>
                        <a:pt x="89980" y="97356"/>
                        <a:pt x="89398" y="97755"/>
                        <a:pt x="88543" y="97755"/>
                      </a:cubicBezTo>
                      <a:cubicBezTo>
                        <a:pt x="88815" y="97007"/>
                        <a:pt x="88815" y="96259"/>
                        <a:pt x="88815" y="95511"/>
                      </a:cubicBezTo>
                      <a:cubicBezTo>
                        <a:pt x="87689" y="95162"/>
                        <a:pt x="86524" y="94413"/>
                        <a:pt x="85941" y="93316"/>
                      </a:cubicBezTo>
                      <a:cubicBezTo>
                        <a:pt x="85359" y="92917"/>
                        <a:pt x="84504" y="91820"/>
                        <a:pt x="84194" y="91072"/>
                      </a:cubicBezTo>
                      <a:cubicBezTo>
                        <a:pt x="82757" y="88528"/>
                        <a:pt x="84504" y="86284"/>
                        <a:pt x="86213" y="85536"/>
                      </a:cubicBezTo>
                      <a:cubicBezTo>
                        <a:pt x="86524" y="83690"/>
                        <a:pt x="83067" y="84089"/>
                        <a:pt x="82174" y="84089"/>
                      </a:cubicBezTo>
                      <a:cubicBezTo>
                        <a:pt x="82174" y="84089"/>
                        <a:pt x="82174" y="84438"/>
                        <a:pt x="81902" y="84438"/>
                      </a:cubicBezTo>
                      <a:cubicBezTo>
                        <a:pt x="81320" y="84837"/>
                        <a:pt x="81048" y="84089"/>
                        <a:pt x="81320" y="83341"/>
                      </a:cubicBezTo>
                      <a:cubicBezTo>
                        <a:pt x="79611" y="83341"/>
                        <a:pt x="78174" y="84438"/>
                        <a:pt x="77009" y="82244"/>
                      </a:cubicBezTo>
                      <a:cubicBezTo>
                        <a:pt x="76427" y="80748"/>
                        <a:pt x="75844" y="79650"/>
                        <a:pt x="74097" y="80000"/>
                      </a:cubicBezTo>
                      <a:cubicBezTo>
                        <a:pt x="73553" y="77805"/>
                        <a:pt x="72388" y="77805"/>
                        <a:pt x="70640" y="77805"/>
                      </a:cubicBezTo>
                      <a:cubicBezTo>
                        <a:pt x="69786" y="77805"/>
                        <a:pt x="69514" y="77406"/>
                        <a:pt x="69514" y="76658"/>
                      </a:cubicBezTo>
                      <a:cubicBezTo>
                        <a:pt x="69514" y="75561"/>
                        <a:pt x="68077" y="75960"/>
                        <a:pt x="67495" y="75960"/>
                      </a:cubicBezTo>
                      <a:cubicBezTo>
                        <a:pt x="67495" y="74812"/>
                        <a:pt x="67766" y="72618"/>
                        <a:pt x="68349" y="71870"/>
                      </a:cubicBezTo>
                      <a:cubicBezTo>
                        <a:pt x="70097" y="71870"/>
                        <a:pt x="69786" y="67032"/>
                        <a:pt x="68621" y="65935"/>
                      </a:cubicBezTo>
                      <a:cubicBezTo>
                        <a:pt x="70097" y="65935"/>
                        <a:pt x="71533" y="65935"/>
                        <a:pt x="72970" y="65935"/>
                      </a:cubicBezTo>
                      <a:cubicBezTo>
                        <a:pt x="73242" y="64837"/>
                        <a:pt x="72388" y="64089"/>
                        <a:pt x="72660" y="62992"/>
                      </a:cubicBezTo>
                      <a:cubicBezTo>
                        <a:pt x="73825" y="62593"/>
                        <a:pt x="74990" y="62593"/>
                        <a:pt x="76155" y="62992"/>
                      </a:cubicBezTo>
                      <a:cubicBezTo>
                        <a:pt x="76155" y="65935"/>
                        <a:pt x="77009" y="67032"/>
                        <a:pt x="79611" y="67032"/>
                      </a:cubicBezTo>
                      <a:cubicBezTo>
                        <a:pt x="80466" y="67032"/>
                        <a:pt x="81048" y="67032"/>
                        <a:pt x="81320" y="65586"/>
                      </a:cubicBezTo>
                      <a:cubicBezTo>
                        <a:pt x="81631" y="63740"/>
                        <a:pt x="82174" y="63341"/>
                        <a:pt x="83339" y="62244"/>
                      </a:cubicBezTo>
                      <a:cubicBezTo>
                        <a:pt x="84776" y="61097"/>
                        <a:pt x="85941" y="59650"/>
                        <a:pt x="87378" y="58902"/>
                      </a:cubicBezTo>
                      <a:cubicBezTo>
                        <a:pt x="88543" y="58154"/>
                        <a:pt x="89980" y="58154"/>
                        <a:pt x="91417" y="57805"/>
                      </a:cubicBezTo>
                      <a:cubicBezTo>
                        <a:pt x="93165" y="57406"/>
                        <a:pt x="92271" y="51122"/>
                        <a:pt x="94873" y="54064"/>
                      </a:cubicBezTo>
                      <a:cubicBezTo>
                        <a:pt x="94873" y="52967"/>
                        <a:pt x="94601" y="51122"/>
                        <a:pt x="95728" y="51122"/>
                      </a:cubicBezTo>
                      <a:cubicBezTo>
                        <a:pt x="97786" y="51471"/>
                        <a:pt x="99495" y="53366"/>
                        <a:pt x="101786" y="53366"/>
                      </a:cubicBezTo>
                      <a:cubicBezTo>
                        <a:pt x="101786" y="52219"/>
                        <a:pt x="101786" y="51122"/>
                        <a:pt x="100932" y="50773"/>
                      </a:cubicBezTo>
                      <a:cubicBezTo>
                        <a:pt x="102097" y="50773"/>
                        <a:pt x="102951" y="51471"/>
                        <a:pt x="103805" y="51471"/>
                      </a:cubicBezTo>
                      <a:cubicBezTo>
                        <a:pt x="103805" y="50773"/>
                        <a:pt x="104116" y="50024"/>
                        <a:pt x="104116" y="49276"/>
                      </a:cubicBezTo>
                      <a:cubicBezTo>
                        <a:pt x="104388" y="48528"/>
                        <a:pt x="104699" y="48528"/>
                        <a:pt x="104699" y="47431"/>
                      </a:cubicBezTo>
                      <a:cubicBezTo>
                        <a:pt x="104699" y="46683"/>
                        <a:pt x="102951" y="44438"/>
                        <a:pt x="103805" y="44438"/>
                      </a:cubicBezTo>
                      <a:cubicBezTo>
                        <a:pt x="104699" y="44089"/>
                        <a:pt x="106135" y="44438"/>
                        <a:pt x="106718" y="44837"/>
                      </a:cubicBezTo>
                      <a:cubicBezTo>
                        <a:pt x="107844" y="45586"/>
                        <a:pt x="107572" y="47032"/>
                        <a:pt x="109320" y="47032"/>
                      </a:cubicBezTo>
                      <a:cubicBezTo>
                        <a:pt x="109320" y="46284"/>
                        <a:pt x="109320" y="45586"/>
                        <a:pt x="109320" y="44837"/>
                      </a:cubicBezTo>
                      <a:cubicBezTo>
                        <a:pt x="109592" y="44837"/>
                        <a:pt x="109592" y="44837"/>
                        <a:pt x="109592" y="44837"/>
                      </a:cubicBezTo>
                      <a:cubicBezTo>
                        <a:pt x="109864" y="42992"/>
                        <a:pt x="109592" y="40000"/>
                        <a:pt x="111883" y="41845"/>
                      </a:cubicBezTo>
                      <a:cubicBezTo>
                        <a:pt x="111611" y="40000"/>
                        <a:pt x="113320" y="40000"/>
                        <a:pt x="114485" y="40000"/>
                      </a:cubicBezTo>
                      <a:cubicBezTo>
                        <a:pt x="114213" y="39251"/>
                        <a:pt x="113902" y="38553"/>
                        <a:pt x="113048" y="38553"/>
                      </a:cubicBezTo>
                      <a:cubicBezTo>
                        <a:pt x="113048" y="37406"/>
                        <a:pt x="115067" y="36309"/>
                        <a:pt x="115339" y="35211"/>
                      </a:cubicBezTo>
                      <a:cubicBezTo>
                        <a:pt x="116815" y="32967"/>
                        <a:pt x="117359" y="31870"/>
                        <a:pt x="117359" y="28877"/>
                      </a:cubicBezTo>
                      <a:cubicBezTo>
                        <a:pt x="114757" y="28179"/>
                        <a:pt x="117087" y="26284"/>
                        <a:pt x="116504" y="25187"/>
                      </a:cubicBezTo>
                      <a:cubicBezTo>
                        <a:pt x="117359" y="24837"/>
                        <a:pt x="118524" y="25187"/>
                        <a:pt x="119378" y="25187"/>
                      </a:cubicBezTo>
                      <a:cubicBezTo>
                        <a:pt x="119378" y="23740"/>
                        <a:pt x="119961" y="21845"/>
                        <a:pt x="119378" y="20399"/>
                      </a:cubicBezTo>
                      <a:cubicBezTo>
                        <a:pt x="118834" y="19251"/>
                        <a:pt x="117087" y="19251"/>
                        <a:pt x="117669" y="17406"/>
                      </a:cubicBezTo>
                      <a:cubicBezTo>
                        <a:pt x="117941" y="17406"/>
                        <a:pt x="118252" y="17057"/>
                        <a:pt x="118524" y="16658"/>
                      </a:cubicBezTo>
                      <a:cubicBezTo>
                        <a:pt x="118834" y="13715"/>
                        <a:pt x="119689" y="10024"/>
                        <a:pt x="118252" y="7032"/>
                      </a:cubicBezTo>
                      <a:cubicBezTo>
                        <a:pt x="117669" y="6284"/>
                        <a:pt x="115922" y="4837"/>
                        <a:pt x="115922" y="3690"/>
                      </a:cubicBezTo>
                      <a:cubicBezTo>
                        <a:pt x="115922" y="3690"/>
                        <a:pt x="115922" y="3690"/>
                        <a:pt x="115922" y="3341"/>
                      </a:cubicBezTo>
                      <a:cubicBezTo>
                        <a:pt x="114757" y="2992"/>
                        <a:pt x="113320" y="2593"/>
                        <a:pt x="113048" y="2244"/>
                      </a:cubicBezTo>
                      <a:cubicBezTo>
                        <a:pt x="111611" y="748"/>
                        <a:pt x="109864" y="0"/>
                        <a:pt x="108155" y="399"/>
                      </a:cubicBezTo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+mn-cs"/>
                    <a:sym typeface="Source Sans Pro"/>
                  </a:endParaRPr>
                </a:p>
              </p:txBody>
            </p:sp>
            <p:sp>
              <p:nvSpPr>
                <p:cNvPr id="134" name="Shape 2617">
                  <a:extLst>
                    <a:ext uri="{FF2B5EF4-FFF2-40B4-BE49-F238E27FC236}">
                      <a16:creationId xmlns:a16="http://schemas.microsoft.com/office/drawing/2014/main" id="{AC0B1423-1AFB-552A-0000-717C299FE16C}"/>
                    </a:ext>
                  </a:extLst>
                </p:cNvPr>
                <p:cNvSpPr/>
                <p:nvPr/>
              </p:nvSpPr>
              <p:spPr>
                <a:xfrm>
                  <a:off x="6889732" y="4101672"/>
                  <a:ext cx="5130" cy="410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4782" y="0"/>
                      </a:moveTo>
                      <a:lnTo>
                        <a:pt x="114782" y="0"/>
                      </a:lnTo>
                      <a:cubicBezTo>
                        <a:pt x="78260" y="60000"/>
                        <a:pt x="41739" y="60000"/>
                        <a:pt x="0" y="112500"/>
                      </a:cubicBezTo>
                      <a:cubicBezTo>
                        <a:pt x="41739" y="112500"/>
                        <a:pt x="114782" y="60000"/>
                        <a:pt x="114782" y="0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35" name="Shape 2618">
                  <a:extLst>
                    <a:ext uri="{FF2B5EF4-FFF2-40B4-BE49-F238E27FC236}">
                      <a16:creationId xmlns:a16="http://schemas.microsoft.com/office/drawing/2014/main" id="{7609F4D9-024C-758B-3586-B93161B22625}"/>
                    </a:ext>
                  </a:extLst>
                </p:cNvPr>
                <p:cNvSpPr/>
                <p:nvPr/>
              </p:nvSpPr>
              <p:spPr>
                <a:xfrm>
                  <a:off x="5633544" y="2483250"/>
                  <a:ext cx="62603" cy="6974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66468" y="3221"/>
                      </a:moveTo>
                      <a:lnTo>
                        <a:pt x="66468" y="3221"/>
                      </a:lnTo>
                      <a:cubicBezTo>
                        <a:pt x="59776" y="3221"/>
                        <a:pt x="53085" y="0"/>
                        <a:pt x="49962" y="3221"/>
                      </a:cubicBezTo>
                      <a:cubicBezTo>
                        <a:pt x="46394" y="6040"/>
                        <a:pt x="46394" y="9261"/>
                        <a:pt x="43271" y="12080"/>
                      </a:cubicBezTo>
                      <a:cubicBezTo>
                        <a:pt x="40148" y="12080"/>
                        <a:pt x="36579" y="9261"/>
                        <a:pt x="33457" y="9261"/>
                      </a:cubicBezTo>
                      <a:cubicBezTo>
                        <a:pt x="29888" y="12080"/>
                        <a:pt x="26765" y="14899"/>
                        <a:pt x="23197" y="18120"/>
                      </a:cubicBezTo>
                      <a:cubicBezTo>
                        <a:pt x="23197" y="20939"/>
                        <a:pt x="23197" y="30201"/>
                        <a:pt x="26765" y="33020"/>
                      </a:cubicBezTo>
                      <a:cubicBezTo>
                        <a:pt x="29888" y="35838"/>
                        <a:pt x="23197" y="39060"/>
                        <a:pt x="26765" y="41879"/>
                      </a:cubicBezTo>
                      <a:cubicBezTo>
                        <a:pt x="26765" y="41879"/>
                        <a:pt x="29888" y="41879"/>
                        <a:pt x="26765" y="45100"/>
                      </a:cubicBezTo>
                      <a:lnTo>
                        <a:pt x="26765" y="50738"/>
                      </a:lnTo>
                      <a:cubicBezTo>
                        <a:pt x="23197" y="50738"/>
                        <a:pt x="20074" y="50738"/>
                        <a:pt x="20074" y="53959"/>
                      </a:cubicBezTo>
                      <a:cubicBezTo>
                        <a:pt x="16505" y="56778"/>
                        <a:pt x="20074" y="56778"/>
                        <a:pt x="16505" y="60000"/>
                      </a:cubicBezTo>
                      <a:cubicBezTo>
                        <a:pt x="13382" y="60000"/>
                        <a:pt x="9814" y="60000"/>
                        <a:pt x="9814" y="60000"/>
                      </a:cubicBezTo>
                      <a:cubicBezTo>
                        <a:pt x="6691" y="62818"/>
                        <a:pt x="6691" y="66040"/>
                        <a:pt x="6691" y="68859"/>
                      </a:cubicBezTo>
                      <a:cubicBezTo>
                        <a:pt x="3568" y="71677"/>
                        <a:pt x="0" y="68859"/>
                        <a:pt x="0" y="74899"/>
                      </a:cubicBezTo>
                      <a:cubicBezTo>
                        <a:pt x="0" y="77718"/>
                        <a:pt x="0" y="80939"/>
                        <a:pt x="3568" y="80939"/>
                      </a:cubicBezTo>
                      <a:cubicBezTo>
                        <a:pt x="6691" y="80939"/>
                        <a:pt x="9814" y="86577"/>
                        <a:pt x="9814" y="86577"/>
                      </a:cubicBezTo>
                      <a:cubicBezTo>
                        <a:pt x="6691" y="89798"/>
                        <a:pt x="6691" y="92617"/>
                        <a:pt x="9814" y="89798"/>
                      </a:cubicBezTo>
                      <a:cubicBezTo>
                        <a:pt x="13382" y="89798"/>
                        <a:pt x="16505" y="89798"/>
                        <a:pt x="20074" y="89798"/>
                      </a:cubicBezTo>
                      <a:cubicBezTo>
                        <a:pt x="26765" y="89798"/>
                        <a:pt x="26765" y="89798"/>
                        <a:pt x="29888" y="86577"/>
                      </a:cubicBezTo>
                      <a:cubicBezTo>
                        <a:pt x="33457" y="86577"/>
                        <a:pt x="33457" y="89798"/>
                        <a:pt x="36579" y="86577"/>
                      </a:cubicBezTo>
                      <a:cubicBezTo>
                        <a:pt x="40148" y="86577"/>
                        <a:pt x="40148" y="86577"/>
                        <a:pt x="40148" y="86577"/>
                      </a:cubicBezTo>
                      <a:cubicBezTo>
                        <a:pt x="33457" y="83758"/>
                        <a:pt x="40148" y="80939"/>
                        <a:pt x="43271" y="83758"/>
                      </a:cubicBezTo>
                      <a:cubicBezTo>
                        <a:pt x="43271" y="86577"/>
                        <a:pt x="46394" y="89798"/>
                        <a:pt x="49962" y="89798"/>
                      </a:cubicBezTo>
                      <a:cubicBezTo>
                        <a:pt x="53085" y="89798"/>
                        <a:pt x="53085" y="89798"/>
                        <a:pt x="56654" y="89798"/>
                      </a:cubicBezTo>
                      <a:lnTo>
                        <a:pt x="56654" y="92617"/>
                      </a:lnTo>
                      <a:cubicBezTo>
                        <a:pt x="59776" y="92617"/>
                        <a:pt x="62899" y="92617"/>
                        <a:pt x="62899" y="92617"/>
                      </a:cubicBezTo>
                      <a:cubicBezTo>
                        <a:pt x="62899" y="95838"/>
                        <a:pt x="62899" y="95838"/>
                        <a:pt x="62899" y="98657"/>
                      </a:cubicBezTo>
                      <a:cubicBezTo>
                        <a:pt x="59776" y="101879"/>
                        <a:pt x="59776" y="104697"/>
                        <a:pt x="62899" y="104697"/>
                      </a:cubicBezTo>
                      <a:cubicBezTo>
                        <a:pt x="62899" y="107516"/>
                        <a:pt x="69591" y="107516"/>
                        <a:pt x="69591" y="110738"/>
                      </a:cubicBezTo>
                      <a:cubicBezTo>
                        <a:pt x="69591" y="113557"/>
                        <a:pt x="69591" y="113557"/>
                        <a:pt x="73159" y="113557"/>
                      </a:cubicBezTo>
                      <a:cubicBezTo>
                        <a:pt x="73159" y="116778"/>
                        <a:pt x="73159" y="116778"/>
                        <a:pt x="73159" y="116778"/>
                      </a:cubicBezTo>
                      <a:cubicBezTo>
                        <a:pt x="79405" y="119597"/>
                        <a:pt x="89665" y="113557"/>
                        <a:pt x="92788" y="110738"/>
                      </a:cubicBezTo>
                      <a:cubicBezTo>
                        <a:pt x="92788" y="104697"/>
                        <a:pt x="86096" y="104697"/>
                        <a:pt x="92788" y="98657"/>
                      </a:cubicBezTo>
                      <a:cubicBezTo>
                        <a:pt x="96356" y="98657"/>
                        <a:pt x="99479" y="95838"/>
                        <a:pt x="102602" y="95838"/>
                      </a:cubicBezTo>
                      <a:cubicBezTo>
                        <a:pt x="106171" y="98657"/>
                        <a:pt x="106171" y="101879"/>
                        <a:pt x="109293" y="98657"/>
                      </a:cubicBezTo>
                      <a:lnTo>
                        <a:pt x="109293" y="98657"/>
                      </a:lnTo>
                      <a:cubicBezTo>
                        <a:pt x="102602" y="92617"/>
                        <a:pt x="96356" y="83758"/>
                        <a:pt x="92788" y="83758"/>
                      </a:cubicBezTo>
                      <a:cubicBezTo>
                        <a:pt x="96356" y="83758"/>
                        <a:pt x="102602" y="92617"/>
                        <a:pt x="109293" y="98657"/>
                      </a:cubicBezTo>
                      <a:cubicBezTo>
                        <a:pt x="115985" y="92617"/>
                        <a:pt x="112862" y="86577"/>
                        <a:pt x="109293" y="83758"/>
                      </a:cubicBezTo>
                      <a:cubicBezTo>
                        <a:pt x="102602" y="80939"/>
                        <a:pt x="102602" y="74899"/>
                        <a:pt x="109293" y="71677"/>
                      </a:cubicBezTo>
                      <a:cubicBezTo>
                        <a:pt x="119553" y="68859"/>
                        <a:pt x="112862" y="66040"/>
                        <a:pt x="109293" y="60000"/>
                      </a:cubicBezTo>
                      <a:cubicBezTo>
                        <a:pt x="109293" y="56778"/>
                        <a:pt x="109293" y="53959"/>
                        <a:pt x="109293" y="50738"/>
                      </a:cubicBezTo>
                      <a:cubicBezTo>
                        <a:pt x="112862" y="50738"/>
                        <a:pt x="112862" y="45100"/>
                        <a:pt x="109293" y="41879"/>
                      </a:cubicBezTo>
                      <a:cubicBezTo>
                        <a:pt x="106171" y="41879"/>
                        <a:pt x="102602" y="47919"/>
                        <a:pt x="102602" y="41879"/>
                      </a:cubicBezTo>
                      <a:cubicBezTo>
                        <a:pt x="99479" y="39060"/>
                        <a:pt x="99479" y="39060"/>
                        <a:pt x="96356" y="35838"/>
                      </a:cubicBezTo>
                      <a:cubicBezTo>
                        <a:pt x="96356" y="35838"/>
                        <a:pt x="96356" y="35838"/>
                        <a:pt x="96356" y="33020"/>
                      </a:cubicBezTo>
                      <a:cubicBezTo>
                        <a:pt x="92788" y="33020"/>
                        <a:pt x="92788" y="33020"/>
                        <a:pt x="92788" y="33020"/>
                      </a:cubicBezTo>
                      <a:cubicBezTo>
                        <a:pt x="89665" y="30201"/>
                        <a:pt x="89665" y="26979"/>
                        <a:pt x="89665" y="26979"/>
                      </a:cubicBezTo>
                      <a:cubicBezTo>
                        <a:pt x="89665" y="26979"/>
                        <a:pt x="89665" y="26979"/>
                        <a:pt x="89665" y="24161"/>
                      </a:cubicBezTo>
                      <a:lnTo>
                        <a:pt x="86096" y="24161"/>
                      </a:lnTo>
                      <a:cubicBezTo>
                        <a:pt x="86096" y="24161"/>
                        <a:pt x="79405" y="20939"/>
                        <a:pt x="82973" y="18120"/>
                      </a:cubicBezTo>
                      <a:cubicBezTo>
                        <a:pt x="82973" y="14899"/>
                        <a:pt x="89665" y="20939"/>
                        <a:pt x="86096" y="14899"/>
                      </a:cubicBezTo>
                      <a:cubicBezTo>
                        <a:pt x="86096" y="14899"/>
                        <a:pt x="82973" y="6040"/>
                        <a:pt x="79405" y="6040"/>
                      </a:cubicBezTo>
                      <a:cubicBezTo>
                        <a:pt x="76282" y="6040"/>
                        <a:pt x="76282" y="9261"/>
                        <a:pt x="73159" y="9261"/>
                      </a:cubicBezTo>
                      <a:cubicBezTo>
                        <a:pt x="73159" y="9261"/>
                        <a:pt x="69591" y="9261"/>
                        <a:pt x="69591" y="6040"/>
                      </a:cubicBezTo>
                      <a:cubicBezTo>
                        <a:pt x="69591" y="12080"/>
                        <a:pt x="69591" y="18120"/>
                        <a:pt x="69591" y="24161"/>
                      </a:cubicBezTo>
                      <a:cubicBezTo>
                        <a:pt x="69591" y="18120"/>
                        <a:pt x="69591" y="12080"/>
                        <a:pt x="69591" y="6040"/>
                      </a:cubicBezTo>
                      <a:lnTo>
                        <a:pt x="66468" y="6040"/>
                      </a:lnTo>
                      <a:cubicBezTo>
                        <a:pt x="66468" y="6040"/>
                        <a:pt x="66468" y="6040"/>
                        <a:pt x="66468" y="3221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36" name="Freeform 324">
                  <a:extLst>
                    <a:ext uri="{FF2B5EF4-FFF2-40B4-BE49-F238E27FC236}">
                      <a16:creationId xmlns:a16="http://schemas.microsoft.com/office/drawing/2014/main" id="{0B95E2C7-CE48-EABE-6AAD-5BB66BD1E1B2}"/>
                    </a:ext>
                  </a:extLst>
                </p:cNvPr>
                <p:cNvSpPr/>
                <p:nvPr/>
              </p:nvSpPr>
              <p:spPr>
                <a:xfrm>
                  <a:off x="5195710" y="1353825"/>
                  <a:ext cx="477230" cy="508497"/>
                </a:xfrm>
                <a:custGeom>
                  <a:avLst/>
                  <a:gdLst>
                    <a:gd name="connsiteX0" fmla="*/ 101236 w 452078"/>
                    <a:gd name="connsiteY0" fmla="*/ 0 h 481697"/>
                    <a:gd name="connsiteX1" fmla="*/ 104482 w 452078"/>
                    <a:gd name="connsiteY1" fmla="*/ 2366 h 481697"/>
                    <a:gd name="connsiteX2" fmla="*/ 108294 w 452078"/>
                    <a:gd name="connsiteY2" fmla="*/ 4161 h 481697"/>
                    <a:gd name="connsiteX3" fmla="*/ 111282 w 452078"/>
                    <a:gd name="connsiteY3" fmla="*/ 6813 h 481697"/>
                    <a:gd name="connsiteX4" fmla="*/ 116589 w 452078"/>
                    <a:gd name="connsiteY4" fmla="*/ 7099 h 481697"/>
                    <a:gd name="connsiteX5" fmla="*/ 120710 w 452078"/>
                    <a:gd name="connsiteY5" fmla="*/ 8567 h 481697"/>
                    <a:gd name="connsiteX6" fmla="*/ 126016 w 452078"/>
                    <a:gd name="connsiteY6" fmla="*/ 8853 h 481697"/>
                    <a:gd name="connsiteX7" fmla="*/ 132817 w 452078"/>
                    <a:gd name="connsiteY7" fmla="*/ 13014 h 481697"/>
                    <a:gd name="connsiteX8" fmla="*/ 140184 w 452078"/>
                    <a:gd name="connsiteY8" fmla="*/ 16849 h 481697"/>
                    <a:gd name="connsiteX9" fmla="*/ 149045 w 452078"/>
                    <a:gd name="connsiteY9" fmla="*/ 14197 h 481697"/>
                    <a:gd name="connsiteX10" fmla="*/ 156979 w 452078"/>
                    <a:gd name="connsiteY10" fmla="*/ 10648 h 481697"/>
                    <a:gd name="connsiteX11" fmla="*/ 164088 w 452078"/>
                    <a:gd name="connsiteY11" fmla="*/ 7384 h 481697"/>
                    <a:gd name="connsiteX12" fmla="*/ 170837 w 452078"/>
                    <a:gd name="connsiteY12" fmla="*/ 10933 h 481697"/>
                    <a:gd name="connsiteX13" fmla="*/ 171455 w 452078"/>
                    <a:gd name="connsiteY13" fmla="*/ 16237 h 481697"/>
                    <a:gd name="connsiteX14" fmla="*/ 173825 w 452078"/>
                    <a:gd name="connsiteY14" fmla="*/ 21541 h 481697"/>
                    <a:gd name="connsiteX15" fmla="*/ 175577 w 452078"/>
                    <a:gd name="connsiteY15" fmla="*/ 24804 h 481697"/>
                    <a:gd name="connsiteX16" fmla="*/ 175886 w 452078"/>
                    <a:gd name="connsiteY16" fmla="*/ 30108 h 481697"/>
                    <a:gd name="connsiteX17" fmla="*/ 182068 w 452078"/>
                    <a:gd name="connsiteY17" fmla="*/ 36023 h 481697"/>
                    <a:gd name="connsiteX18" fmla="*/ 188250 w 452078"/>
                    <a:gd name="connsiteY18" fmla="*/ 41898 h 481697"/>
                    <a:gd name="connsiteX19" fmla="*/ 193866 w 452078"/>
                    <a:gd name="connsiteY19" fmla="*/ 42796 h 481697"/>
                    <a:gd name="connsiteX20" fmla="*/ 198296 w 452078"/>
                    <a:gd name="connsiteY20" fmla="*/ 44550 h 481697"/>
                    <a:gd name="connsiteX21" fmla="*/ 208600 w 452078"/>
                    <a:gd name="connsiteY21" fmla="*/ 56666 h 481697"/>
                    <a:gd name="connsiteX22" fmla="*/ 214834 w 452078"/>
                    <a:gd name="connsiteY22" fmla="*/ 56666 h 481697"/>
                    <a:gd name="connsiteX23" fmla="*/ 220398 w 452078"/>
                    <a:gd name="connsiteY23" fmla="*/ 57564 h 481697"/>
                    <a:gd name="connsiteX24" fmla="*/ 228692 w 452078"/>
                    <a:gd name="connsiteY24" fmla="*/ 53403 h 481697"/>
                    <a:gd name="connsiteX25" fmla="*/ 236368 w 452078"/>
                    <a:gd name="connsiteY25" fmla="*/ 47242 h 481697"/>
                    <a:gd name="connsiteX26" fmla="*/ 243993 w 452078"/>
                    <a:gd name="connsiteY26" fmla="*/ 40715 h 481697"/>
                    <a:gd name="connsiteX27" fmla="*/ 245487 w 452078"/>
                    <a:gd name="connsiteY27" fmla="*/ 50180 h 481697"/>
                    <a:gd name="connsiteX28" fmla="*/ 251103 w 452078"/>
                    <a:gd name="connsiteY28" fmla="*/ 54015 h 481697"/>
                    <a:gd name="connsiteX29" fmla="*/ 254657 w 452078"/>
                    <a:gd name="connsiteY29" fmla="*/ 59889 h 481697"/>
                    <a:gd name="connsiteX30" fmla="*/ 256409 w 452078"/>
                    <a:gd name="connsiteY30" fmla="*/ 68457 h 481697"/>
                    <a:gd name="connsiteX31" fmla="*/ 259346 w 452078"/>
                    <a:gd name="connsiteY31" fmla="*/ 73760 h 481697"/>
                    <a:gd name="connsiteX32" fmla="*/ 252854 w 452078"/>
                    <a:gd name="connsiteY32" fmla="*/ 78493 h 481697"/>
                    <a:gd name="connsiteX33" fmla="*/ 257594 w 452078"/>
                    <a:gd name="connsiteY33" fmla="*/ 89100 h 481697"/>
                    <a:gd name="connsiteX34" fmla="*/ 263776 w 452078"/>
                    <a:gd name="connsiteY34" fmla="*/ 92078 h 481697"/>
                    <a:gd name="connsiteX35" fmla="*/ 263776 w 452078"/>
                    <a:gd name="connsiteY35" fmla="*/ 100604 h 481697"/>
                    <a:gd name="connsiteX36" fmla="*/ 263776 w 452078"/>
                    <a:gd name="connsiteY36" fmla="*/ 108274 h 481697"/>
                    <a:gd name="connsiteX37" fmla="*/ 260530 w 452078"/>
                    <a:gd name="connsiteY37" fmla="*/ 113619 h 481697"/>
                    <a:gd name="connsiteX38" fmla="*/ 264652 w 452078"/>
                    <a:gd name="connsiteY38" fmla="*/ 117739 h 481697"/>
                    <a:gd name="connsiteX39" fmla="*/ 266455 w 452078"/>
                    <a:gd name="connsiteY39" fmla="*/ 125694 h 481697"/>
                    <a:gd name="connsiteX40" fmla="*/ 270886 w 452078"/>
                    <a:gd name="connsiteY40" fmla="*/ 130141 h 481697"/>
                    <a:gd name="connsiteX41" fmla="*/ 269392 w 452078"/>
                    <a:gd name="connsiteY41" fmla="*/ 138096 h 481697"/>
                    <a:gd name="connsiteX42" fmla="*/ 288865 w 452078"/>
                    <a:gd name="connsiteY42" fmla="*/ 136913 h 481697"/>
                    <a:gd name="connsiteX43" fmla="*/ 293296 w 452078"/>
                    <a:gd name="connsiteY43" fmla="*/ 144583 h 481697"/>
                    <a:gd name="connsiteX44" fmla="*/ 297984 w 452078"/>
                    <a:gd name="connsiteY44" fmla="*/ 151070 h 481697"/>
                    <a:gd name="connsiteX45" fmla="*/ 301539 w 452078"/>
                    <a:gd name="connsiteY45" fmla="*/ 151641 h 481697"/>
                    <a:gd name="connsiteX46" fmla="*/ 305660 w 452078"/>
                    <a:gd name="connsiteY46" fmla="*/ 150172 h 481697"/>
                    <a:gd name="connsiteX47" fmla="*/ 308648 w 452078"/>
                    <a:gd name="connsiteY47" fmla="*/ 152253 h 481697"/>
                    <a:gd name="connsiteX48" fmla="*/ 308339 w 452078"/>
                    <a:gd name="connsiteY48" fmla="*/ 157556 h 481697"/>
                    <a:gd name="connsiteX49" fmla="*/ 307154 w 452078"/>
                    <a:gd name="connsiteY49" fmla="*/ 162289 h 481697"/>
                    <a:gd name="connsiteX50" fmla="*/ 309524 w 452078"/>
                    <a:gd name="connsiteY50" fmla="*/ 166409 h 481697"/>
                    <a:gd name="connsiteX51" fmla="*/ 317767 w 452078"/>
                    <a:gd name="connsiteY51" fmla="*/ 172610 h 481697"/>
                    <a:gd name="connsiteX52" fmla="*/ 325134 w 452078"/>
                    <a:gd name="connsiteY52" fmla="*/ 179995 h 481697"/>
                    <a:gd name="connsiteX53" fmla="*/ 327813 w 452078"/>
                    <a:gd name="connsiteY53" fmla="*/ 188847 h 481697"/>
                    <a:gd name="connsiteX54" fmla="*/ 331316 w 452078"/>
                    <a:gd name="connsiteY54" fmla="*/ 187664 h 481697"/>
                    <a:gd name="connsiteX55" fmla="*/ 335489 w 452078"/>
                    <a:gd name="connsiteY55" fmla="*/ 187338 h 481697"/>
                    <a:gd name="connsiteX56" fmla="*/ 339920 w 452078"/>
                    <a:gd name="connsiteY56" fmla="*/ 187052 h 481697"/>
                    <a:gd name="connsiteX57" fmla="*/ 346102 w 452078"/>
                    <a:gd name="connsiteY57" fmla="*/ 190316 h 481697"/>
                    <a:gd name="connsiteX58" fmla="*/ 348163 w 452078"/>
                    <a:gd name="connsiteY58" fmla="*/ 193825 h 481697"/>
                    <a:gd name="connsiteX59" fmla="*/ 356406 w 452078"/>
                    <a:gd name="connsiteY59" fmla="*/ 199455 h 481697"/>
                    <a:gd name="connsiteX60" fmla="*/ 362330 w 452078"/>
                    <a:gd name="connsiteY60" fmla="*/ 208022 h 481697"/>
                    <a:gd name="connsiteX61" fmla="*/ 369698 w 452078"/>
                    <a:gd name="connsiteY61" fmla="*/ 215365 h 481697"/>
                    <a:gd name="connsiteX62" fmla="*/ 373510 w 452078"/>
                    <a:gd name="connsiteY62" fmla="*/ 224830 h 481697"/>
                    <a:gd name="connsiteX63" fmla="*/ 377374 w 452078"/>
                    <a:gd name="connsiteY63" fmla="*/ 233071 h 481697"/>
                    <a:gd name="connsiteX64" fmla="*/ 370573 w 452078"/>
                    <a:gd name="connsiteY64" fmla="*/ 241067 h 481697"/>
                    <a:gd name="connsiteX65" fmla="*/ 368513 w 452078"/>
                    <a:gd name="connsiteY65" fmla="*/ 250206 h 481697"/>
                    <a:gd name="connsiteX66" fmla="*/ 373510 w 452078"/>
                    <a:gd name="connsiteY66" fmla="*/ 252857 h 481697"/>
                    <a:gd name="connsiteX67" fmla="*/ 380001 w 452078"/>
                    <a:gd name="connsiteY67" fmla="*/ 251674 h 481697"/>
                    <a:gd name="connsiteX68" fmla="*/ 387677 w 452078"/>
                    <a:gd name="connsiteY68" fmla="*/ 242209 h 481697"/>
                    <a:gd name="connsiteX69" fmla="*/ 387677 w 452078"/>
                    <a:gd name="connsiteY69" fmla="*/ 248737 h 481697"/>
                    <a:gd name="connsiteX70" fmla="*/ 389171 w 452078"/>
                    <a:gd name="connsiteY70" fmla="*/ 254612 h 481697"/>
                    <a:gd name="connsiteX71" fmla="*/ 394787 w 452078"/>
                    <a:gd name="connsiteY71" fmla="*/ 256080 h 481697"/>
                    <a:gd name="connsiteX72" fmla="*/ 398290 w 452078"/>
                    <a:gd name="connsiteY72" fmla="*/ 255509 h 481697"/>
                    <a:gd name="connsiteX73" fmla="*/ 400660 w 452078"/>
                    <a:gd name="connsiteY73" fmla="*/ 253143 h 481697"/>
                    <a:gd name="connsiteX74" fmla="*/ 407460 w 452078"/>
                    <a:gd name="connsiteY74" fmla="*/ 260813 h 481697"/>
                    <a:gd name="connsiteX75" fmla="*/ 408645 w 452078"/>
                    <a:gd name="connsiteY75" fmla="*/ 267299 h 481697"/>
                    <a:gd name="connsiteX76" fmla="*/ 418382 w 452078"/>
                    <a:gd name="connsiteY76" fmla="*/ 277621 h 481697"/>
                    <a:gd name="connsiteX77" fmla="*/ 427243 w 452078"/>
                    <a:gd name="connsiteY77" fmla="*/ 284720 h 481697"/>
                    <a:gd name="connsiteX78" fmla="*/ 432241 w 452078"/>
                    <a:gd name="connsiteY78" fmla="*/ 287942 h 481697"/>
                    <a:gd name="connsiteX79" fmla="*/ 444038 w 452078"/>
                    <a:gd name="connsiteY79" fmla="*/ 294144 h 481697"/>
                    <a:gd name="connsiteX80" fmla="*/ 443729 w 452078"/>
                    <a:gd name="connsiteY80" fmla="*/ 299162 h 481697"/>
                    <a:gd name="connsiteX81" fmla="*/ 445532 w 452078"/>
                    <a:gd name="connsiteY81" fmla="*/ 312420 h 481697"/>
                    <a:gd name="connsiteX82" fmla="*/ 446408 w 452078"/>
                    <a:gd name="connsiteY82" fmla="*/ 318336 h 481697"/>
                    <a:gd name="connsiteX83" fmla="*/ 444914 w 452078"/>
                    <a:gd name="connsiteY83" fmla="*/ 321600 h 481697"/>
                    <a:gd name="connsiteX84" fmla="*/ 446666 w 452078"/>
                    <a:gd name="connsiteY84" fmla="*/ 328658 h 481697"/>
                    <a:gd name="connsiteX85" fmla="*/ 446975 w 452078"/>
                    <a:gd name="connsiteY85" fmla="*/ 334287 h 481697"/>
                    <a:gd name="connsiteX86" fmla="*/ 446408 w 452078"/>
                    <a:gd name="connsiteY86" fmla="*/ 341345 h 481697"/>
                    <a:gd name="connsiteX87" fmla="*/ 452078 w 452078"/>
                    <a:gd name="connsiteY87" fmla="*/ 365994 h 481697"/>
                    <a:gd name="connsiteX88" fmla="*/ 449051 w 452078"/>
                    <a:gd name="connsiteY88" fmla="*/ 365318 h 481697"/>
                    <a:gd name="connsiteX89" fmla="*/ 444203 w 452078"/>
                    <a:gd name="connsiteY89" fmla="*/ 350770 h 481697"/>
                    <a:gd name="connsiteX90" fmla="*/ 408261 w 452078"/>
                    <a:gd name="connsiteY90" fmla="*/ 349006 h 481697"/>
                    <a:gd name="connsiteX91" fmla="*/ 377168 w 452078"/>
                    <a:gd name="connsiteY91" fmla="*/ 357162 h 481697"/>
                    <a:gd name="connsiteX92" fmla="*/ 367242 w 452078"/>
                    <a:gd name="connsiteY92" fmla="*/ 375231 h 481697"/>
                    <a:gd name="connsiteX93" fmla="*/ 344317 w 452078"/>
                    <a:gd name="connsiteY93" fmla="*/ 376995 h 481697"/>
                    <a:gd name="connsiteX94" fmla="*/ 341005 w 452078"/>
                    <a:gd name="connsiteY94" fmla="*/ 385151 h 481697"/>
                    <a:gd name="connsiteX95" fmla="*/ 337703 w 452078"/>
                    <a:gd name="connsiteY95" fmla="*/ 386696 h 481697"/>
                    <a:gd name="connsiteX96" fmla="*/ 332846 w 452078"/>
                    <a:gd name="connsiteY96" fmla="*/ 391543 h 481697"/>
                    <a:gd name="connsiteX97" fmla="*/ 324686 w 452078"/>
                    <a:gd name="connsiteY97" fmla="*/ 393307 h 481697"/>
                    <a:gd name="connsiteX98" fmla="*/ 318071 w 452078"/>
                    <a:gd name="connsiteY98" fmla="*/ 385151 h 481697"/>
                    <a:gd name="connsiteX99" fmla="*/ 309921 w 452078"/>
                    <a:gd name="connsiteY99" fmla="*/ 386696 h 481697"/>
                    <a:gd name="connsiteX100" fmla="*/ 306609 w 452078"/>
                    <a:gd name="connsiteY100" fmla="*/ 399918 h 481697"/>
                    <a:gd name="connsiteX101" fmla="*/ 318071 w 452078"/>
                    <a:gd name="connsiteY101" fmla="*/ 406310 h 481697"/>
                    <a:gd name="connsiteX102" fmla="*/ 316535 w 452078"/>
                    <a:gd name="connsiteY102" fmla="*/ 422623 h 481697"/>
                    <a:gd name="connsiteX103" fmla="*/ 308375 w 452078"/>
                    <a:gd name="connsiteY103" fmla="*/ 448855 h 481697"/>
                    <a:gd name="connsiteX104" fmla="*/ 301761 w 452078"/>
                    <a:gd name="connsiteY104" fmla="*/ 452163 h 481697"/>
                    <a:gd name="connsiteX105" fmla="*/ 299995 w 452078"/>
                    <a:gd name="connsiteY105" fmla="*/ 453921 h 481697"/>
                    <a:gd name="connsiteX106" fmla="*/ 298449 w 452078"/>
                    <a:gd name="connsiteY106" fmla="*/ 457011 h 481697"/>
                    <a:gd name="connsiteX107" fmla="*/ 293601 w 452078"/>
                    <a:gd name="connsiteY107" fmla="*/ 457011 h 481697"/>
                    <a:gd name="connsiteX108" fmla="*/ 288532 w 452078"/>
                    <a:gd name="connsiteY108" fmla="*/ 462077 h 481697"/>
                    <a:gd name="connsiteX109" fmla="*/ 280372 w 452078"/>
                    <a:gd name="connsiteY109" fmla="*/ 470233 h 481697"/>
                    <a:gd name="connsiteX110" fmla="*/ 265819 w 452078"/>
                    <a:gd name="connsiteY110" fmla="*/ 470233 h 481697"/>
                    <a:gd name="connsiteX111" fmla="*/ 257439 w 452078"/>
                    <a:gd name="connsiteY111" fmla="*/ 481697 h 481697"/>
                    <a:gd name="connsiteX112" fmla="*/ 241119 w 452078"/>
                    <a:gd name="connsiteY112" fmla="*/ 476625 h 481697"/>
                    <a:gd name="connsiteX113" fmla="*/ 239574 w 452078"/>
                    <a:gd name="connsiteY113" fmla="*/ 476625 h 481697"/>
                    <a:gd name="connsiteX114" fmla="*/ 241119 w 452078"/>
                    <a:gd name="connsiteY114" fmla="*/ 468469 h 481697"/>
                    <a:gd name="connsiteX115" fmla="*/ 224808 w 452078"/>
                    <a:gd name="connsiteY115" fmla="*/ 452163 h 481697"/>
                    <a:gd name="connsiteX116" fmla="*/ 211792 w 452078"/>
                    <a:gd name="connsiteY116" fmla="*/ 452163 h 481697"/>
                    <a:gd name="connsiteX117" fmla="*/ 206723 w 452078"/>
                    <a:gd name="connsiteY117" fmla="*/ 439153 h 481697"/>
                    <a:gd name="connsiteX118" fmla="*/ 198563 w 452078"/>
                    <a:gd name="connsiteY118" fmla="*/ 439153 h 481697"/>
                    <a:gd name="connsiteX119" fmla="*/ 198563 w 452078"/>
                    <a:gd name="connsiteY119" fmla="*/ 440698 h 481697"/>
                    <a:gd name="connsiteX120" fmla="*/ 193715 w 452078"/>
                    <a:gd name="connsiteY120" fmla="*/ 445771 h 481697"/>
                    <a:gd name="connsiteX121" fmla="*/ 185555 w 452078"/>
                    <a:gd name="connsiteY121" fmla="*/ 445771 h 481697"/>
                    <a:gd name="connsiteX122" fmla="*/ 185555 w 452078"/>
                    <a:gd name="connsiteY122" fmla="*/ 444007 h 481697"/>
                    <a:gd name="connsiteX123" fmla="*/ 182252 w 452078"/>
                    <a:gd name="connsiteY123" fmla="*/ 444007 h 481697"/>
                    <a:gd name="connsiteX124" fmla="*/ 178941 w 452078"/>
                    <a:gd name="connsiteY124" fmla="*/ 434306 h 481697"/>
                    <a:gd name="connsiteX125" fmla="*/ 149392 w 452078"/>
                    <a:gd name="connsiteY125" fmla="*/ 437390 h 481697"/>
                    <a:gd name="connsiteX126" fmla="*/ 147847 w 452078"/>
                    <a:gd name="connsiteY126" fmla="*/ 427695 h 481697"/>
                    <a:gd name="connsiteX127" fmla="*/ 149392 w 452078"/>
                    <a:gd name="connsiteY127" fmla="*/ 417775 h 481697"/>
                    <a:gd name="connsiteX128" fmla="*/ 151159 w 452078"/>
                    <a:gd name="connsiteY128" fmla="*/ 403008 h 481697"/>
                    <a:gd name="connsiteX129" fmla="*/ 149392 w 452078"/>
                    <a:gd name="connsiteY129" fmla="*/ 403008 h 481697"/>
                    <a:gd name="connsiteX130" fmla="*/ 154470 w 452078"/>
                    <a:gd name="connsiteY130" fmla="*/ 380304 h 481697"/>
                    <a:gd name="connsiteX131" fmla="*/ 142999 w 452078"/>
                    <a:gd name="connsiteY131" fmla="*/ 383387 h 481697"/>
                    <a:gd name="connsiteX132" fmla="*/ 142999 w 452078"/>
                    <a:gd name="connsiteY132" fmla="*/ 393307 h 481697"/>
                    <a:gd name="connsiteX133" fmla="*/ 113451 w 452078"/>
                    <a:gd name="connsiteY133" fmla="*/ 386696 h 481697"/>
                    <a:gd name="connsiteX134" fmla="*/ 111693 w 452078"/>
                    <a:gd name="connsiteY134" fmla="*/ 391543 h 481697"/>
                    <a:gd name="connsiteX135" fmla="*/ 93828 w 452078"/>
                    <a:gd name="connsiteY135" fmla="*/ 370384 h 481697"/>
                    <a:gd name="connsiteX136" fmla="*/ 82366 w 452078"/>
                    <a:gd name="connsiteY136" fmla="*/ 368620 h 481697"/>
                    <a:gd name="connsiteX137" fmla="*/ 72440 w 452078"/>
                    <a:gd name="connsiteY137" fmla="*/ 358926 h 481697"/>
                    <a:gd name="connsiteX138" fmla="*/ 29884 w 452078"/>
                    <a:gd name="connsiteY138" fmla="*/ 344152 h 481697"/>
                    <a:gd name="connsiteX139" fmla="*/ 11807 w 452078"/>
                    <a:gd name="connsiteY139" fmla="*/ 329385 h 481697"/>
                    <a:gd name="connsiteX140" fmla="*/ 13564 w 452078"/>
                    <a:gd name="connsiteY140" fmla="*/ 313073 h 481697"/>
                    <a:gd name="connsiteX141" fmla="*/ 11807 w 452078"/>
                    <a:gd name="connsiteY141" fmla="*/ 313073 h 481697"/>
                    <a:gd name="connsiteX142" fmla="*/ 11807 w 452078"/>
                    <a:gd name="connsiteY142" fmla="*/ 301615 h 481697"/>
                    <a:gd name="connsiteX143" fmla="*/ 8716 w 452078"/>
                    <a:gd name="connsiteY143" fmla="*/ 293459 h 481697"/>
                    <a:gd name="connsiteX144" fmla="*/ 13564 w 452078"/>
                    <a:gd name="connsiteY144" fmla="*/ 285303 h 481697"/>
                    <a:gd name="connsiteX145" fmla="*/ 15110 w 452078"/>
                    <a:gd name="connsiteY145" fmla="*/ 273845 h 481697"/>
                    <a:gd name="connsiteX146" fmla="*/ 13564 w 452078"/>
                    <a:gd name="connsiteY146" fmla="*/ 259071 h 481697"/>
                    <a:gd name="connsiteX147" fmla="*/ 10262 w 452078"/>
                    <a:gd name="connsiteY147" fmla="*/ 250915 h 481697"/>
                    <a:gd name="connsiteX148" fmla="*/ 15110 w 452078"/>
                    <a:gd name="connsiteY148" fmla="*/ 229537 h 481697"/>
                    <a:gd name="connsiteX149" fmla="*/ 15110 w 452078"/>
                    <a:gd name="connsiteY149" fmla="*/ 224690 h 481697"/>
                    <a:gd name="connsiteX150" fmla="*/ 11807 w 452078"/>
                    <a:gd name="connsiteY150" fmla="*/ 219842 h 481697"/>
                    <a:gd name="connsiteX151" fmla="*/ 15110 w 452078"/>
                    <a:gd name="connsiteY151" fmla="*/ 211686 h 481697"/>
                    <a:gd name="connsiteX152" fmla="*/ 10262 w 452078"/>
                    <a:gd name="connsiteY152" fmla="*/ 191847 h 481697"/>
                    <a:gd name="connsiteX153" fmla="*/ 6950 w 452078"/>
                    <a:gd name="connsiteY153" fmla="*/ 149303 h 481697"/>
                    <a:gd name="connsiteX154" fmla="*/ 3647 w 452078"/>
                    <a:gd name="connsiteY154" fmla="*/ 147764 h 481697"/>
                    <a:gd name="connsiteX155" fmla="*/ 2102 w 452078"/>
                    <a:gd name="connsiteY155" fmla="*/ 123078 h 481697"/>
                    <a:gd name="connsiteX156" fmla="*/ 3647 w 452078"/>
                    <a:gd name="connsiteY156" fmla="*/ 103457 h 481697"/>
                    <a:gd name="connsiteX157" fmla="*/ 5413 w 452078"/>
                    <a:gd name="connsiteY157" fmla="*/ 92217 h 481697"/>
                    <a:gd name="connsiteX158" fmla="*/ 31650 w 452078"/>
                    <a:gd name="connsiteY158" fmla="*/ 92217 h 481697"/>
                    <a:gd name="connsiteX159" fmla="*/ 39810 w 452078"/>
                    <a:gd name="connsiteY159" fmla="*/ 85606 h 481697"/>
                    <a:gd name="connsiteX160" fmla="*/ 43113 w 452078"/>
                    <a:gd name="connsiteY160" fmla="*/ 72378 h 481697"/>
                    <a:gd name="connsiteX161" fmla="*/ 44658 w 452078"/>
                    <a:gd name="connsiteY161" fmla="*/ 59374 h 481697"/>
                    <a:gd name="connsiteX162" fmla="*/ 57666 w 452078"/>
                    <a:gd name="connsiteY162" fmla="*/ 56065 h 481697"/>
                    <a:gd name="connsiteX163" fmla="*/ 62744 w 452078"/>
                    <a:gd name="connsiteY163" fmla="*/ 52763 h 481697"/>
                    <a:gd name="connsiteX164" fmla="*/ 69137 w 452078"/>
                    <a:gd name="connsiteY164" fmla="*/ 52763 h 481697"/>
                    <a:gd name="connsiteX165" fmla="*/ 82366 w 452078"/>
                    <a:gd name="connsiteY165" fmla="*/ 52763 h 481697"/>
                    <a:gd name="connsiteX166" fmla="*/ 85669 w 452078"/>
                    <a:gd name="connsiteY166" fmla="*/ 44607 h 481697"/>
                    <a:gd name="connsiteX167" fmla="*/ 93828 w 452078"/>
                    <a:gd name="connsiteY167" fmla="*/ 41298 h 481697"/>
                    <a:gd name="connsiteX168" fmla="*/ 95374 w 452078"/>
                    <a:gd name="connsiteY168" fmla="*/ 31604 h 481697"/>
                    <a:gd name="connsiteX169" fmla="*/ 98677 w 452078"/>
                    <a:gd name="connsiteY169" fmla="*/ 23448 h 481697"/>
                    <a:gd name="connsiteX170" fmla="*/ 103534 w 452078"/>
                    <a:gd name="connsiteY170" fmla="*/ 6917 h 481697"/>
                    <a:gd name="connsiteX171" fmla="*/ 87214 w 452078"/>
                    <a:gd name="connsiteY171" fmla="*/ 2063 h 481697"/>
                    <a:gd name="connsiteX172" fmla="*/ 85574 w 452078"/>
                    <a:gd name="connsiteY172" fmla="*/ 178 h 4816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</a:cxnLst>
                  <a:rect l="l" t="t" r="r" b="b"/>
                  <a:pathLst>
                    <a:path w="452078" h="481697">
                      <a:moveTo>
                        <a:pt x="101236" y="0"/>
                      </a:moveTo>
                      <a:cubicBezTo>
                        <a:pt x="102988" y="326"/>
                        <a:pt x="102988" y="1509"/>
                        <a:pt x="104482" y="2366"/>
                      </a:cubicBezTo>
                      <a:cubicBezTo>
                        <a:pt x="105358" y="3264"/>
                        <a:pt x="107109" y="3264"/>
                        <a:pt x="108294" y="4161"/>
                      </a:cubicBezTo>
                      <a:cubicBezTo>
                        <a:pt x="109479" y="4732"/>
                        <a:pt x="110355" y="6201"/>
                        <a:pt x="111282" y="6813"/>
                      </a:cubicBezTo>
                      <a:cubicBezTo>
                        <a:pt x="113034" y="7710"/>
                        <a:pt x="114785" y="6527"/>
                        <a:pt x="116589" y="7099"/>
                      </a:cubicBezTo>
                      <a:cubicBezTo>
                        <a:pt x="118031" y="7384"/>
                        <a:pt x="118907" y="8282"/>
                        <a:pt x="120710" y="8567"/>
                      </a:cubicBezTo>
                      <a:cubicBezTo>
                        <a:pt x="122462" y="8853"/>
                        <a:pt x="124265" y="8282"/>
                        <a:pt x="126016" y="8853"/>
                      </a:cubicBezTo>
                      <a:cubicBezTo>
                        <a:pt x="128386" y="9465"/>
                        <a:pt x="130705" y="11831"/>
                        <a:pt x="132817" y="13014"/>
                      </a:cubicBezTo>
                      <a:cubicBezTo>
                        <a:pt x="134878" y="14197"/>
                        <a:pt x="137814" y="16237"/>
                        <a:pt x="140184" y="16849"/>
                      </a:cubicBezTo>
                      <a:cubicBezTo>
                        <a:pt x="143687" y="17706"/>
                        <a:pt x="146057" y="15666"/>
                        <a:pt x="149045" y="14197"/>
                      </a:cubicBezTo>
                      <a:cubicBezTo>
                        <a:pt x="151982" y="12688"/>
                        <a:pt x="154351" y="12402"/>
                        <a:pt x="156979" y="10648"/>
                      </a:cubicBezTo>
                      <a:cubicBezTo>
                        <a:pt x="159349" y="9179"/>
                        <a:pt x="162285" y="7710"/>
                        <a:pt x="164088" y="7384"/>
                      </a:cubicBezTo>
                      <a:cubicBezTo>
                        <a:pt x="167334" y="6527"/>
                        <a:pt x="169652" y="7384"/>
                        <a:pt x="170837" y="10933"/>
                      </a:cubicBezTo>
                      <a:cubicBezTo>
                        <a:pt x="171455" y="12688"/>
                        <a:pt x="170837" y="14483"/>
                        <a:pt x="171455" y="16237"/>
                      </a:cubicBezTo>
                      <a:cubicBezTo>
                        <a:pt x="171713" y="17706"/>
                        <a:pt x="173207" y="20072"/>
                        <a:pt x="173825" y="21541"/>
                      </a:cubicBezTo>
                      <a:cubicBezTo>
                        <a:pt x="174392" y="22724"/>
                        <a:pt x="175268" y="23907"/>
                        <a:pt x="175577" y="24804"/>
                      </a:cubicBezTo>
                      <a:cubicBezTo>
                        <a:pt x="175886" y="26559"/>
                        <a:pt x="175268" y="28354"/>
                        <a:pt x="175886" y="30108"/>
                      </a:cubicBezTo>
                      <a:cubicBezTo>
                        <a:pt x="176762" y="33372"/>
                        <a:pt x="179389" y="33943"/>
                        <a:pt x="182068" y="36023"/>
                      </a:cubicBezTo>
                      <a:cubicBezTo>
                        <a:pt x="184438" y="37778"/>
                        <a:pt x="185623" y="40429"/>
                        <a:pt x="188250" y="41898"/>
                      </a:cubicBezTo>
                      <a:cubicBezTo>
                        <a:pt x="190002" y="43081"/>
                        <a:pt x="191805" y="43081"/>
                        <a:pt x="193866" y="42796"/>
                      </a:cubicBezTo>
                      <a:cubicBezTo>
                        <a:pt x="196802" y="42796"/>
                        <a:pt x="196802" y="42510"/>
                        <a:pt x="198296" y="44550"/>
                      </a:cubicBezTo>
                      <a:cubicBezTo>
                        <a:pt x="200924" y="48711"/>
                        <a:pt x="202985" y="55483"/>
                        <a:pt x="208600" y="56666"/>
                      </a:cubicBezTo>
                      <a:cubicBezTo>
                        <a:pt x="210661" y="56952"/>
                        <a:pt x="213031" y="56054"/>
                        <a:pt x="214834" y="56666"/>
                      </a:cubicBezTo>
                      <a:cubicBezTo>
                        <a:pt x="217461" y="57238"/>
                        <a:pt x="217770" y="58421"/>
                        <a:pt x="220398" y="57564"/>
                      </a:cubicBezTo>
                      <a:cubicBezTo>
                        <a:pt x="223077" y="56666"/>
                        <a:pt x="226322" y="54912"/>
                        <a:pt x="228692" y="53403"/>
                      </a:cubicBezTo>
                      <a:cubicBezTo>
                        <a:pt x="231629" y="51648"/>
                        <a:pt x="233999" y="49568"/>
                        <a:pt x="236368" y="47242"/>
                      </a:cubicBezTo>
                      <a:cubicBezTo>
                        <a:pt x="238687" y="44876"/>
                        <a:pt x="242241" y="43081"/>
                        <a:pt x="243993" y="40715"/>
                      </a:cubicBezTo>
                      <a:cubicBezTo>
                        <a:pt x="245796" y="44264"/>
                        <a:pt x="244920" y="46345"/>
                        <a:pt x="245487" y="50180"/>
                      </a:cubicBezTo>
                      <a:cubicBezTo>
                        <a:pt x="246105" y="54586"/>
                        <a:pt x="248166" y="51648"/>
                        <a:pt x="251103" y="54015"/>
                      </a:cubicBezTo>
                      <a:cubicBezTo>
                        <a:pt x="252545" y="55198"/>
                        <a:pt x="253730" y="58135"/>
                        <a:pt x="254657" y="59889"/>
                      </a:cubicBezTo>
                      <a:cubicBezTo>
                        <a:pt x="255791" y="62582"/>
                        <a:pt x="254657" y="65805"/>
                        <a:pt x="256409" y="68457"/>
                      </a:cubicBezTo>
                      <a:cubicBezTo>
                        <a:pt x="257594" y="70252"/>
                        <a:pt x="260221" y="71108"/>
                        <a:pt x="259346" y="73760"/>
                      </a:cubicBezTo>
                      <a:cubicBezTo>
                        <a:pt x="258470" y="76126"/>
                        <a:pt x="254348" y="77310"/>
                        <a:pt x="252854" y="78493"/>
                      </a:cubicBezTo>
                      <a:cubicBezTo>
                        <a:pt x="249042" y="81756"/>
                        <a:pt x="253730" y="87917"/>
                        <a:pt x="257594" y="89100"/>
                      </a:cubicBezTo>
                      <a:cubicBezTo>
                        <a:pt x="261149" y="90283"/>
                        <a:pt x="263209" y="87345"/>
                        <a:pt x="263776" y="92078"/>
                      </a:cubicBezTo>
                      <a:cubicBezTo>
                        <a:pt x="264085" y="94730"/>
                        <a:pt x="263209" y="97667"/>
                        <a:pt x="263776" y="100604"/>
                      </a:cubicBezTo>
                      <a:cubicBezTo>
                        <a:pt x="264394" y="103256"/>
                        <a:pt x="267022" y="105949"/>
                        <a:pt x="263776" y="108274"/>
                      </a:cubicBezTo>
                      <a:cubicBezTo>
                        <a:pt x="261406" y="110355"/>
                        <a:pt x="257903" y="109784"/>
                        <a:pt x="260530" y="113619"/>
                      </a:cubicBezTo>
                      <a:cubicBezTo>
                        <a:pt x="261715" y="115087"/>
                        <a:pt x="263467" y="116270"/>
                        <a:pt x="264652" y="117739"/>
                      </a:cubicBezTo>
                      <a:cubicBezTo>
                        <a:pt x="267331" y="120676"/>
                        <a:pt x="265270" y="122145"/>
                        <a:pt x="266455" y="125694"/>
                      </a:cubicBezTo>
                      <a:cubicBezTo>
                        <a:pt x="267022" y="127775"/>
                        <a:pt x="269392" y="128632"/>
                        <a:pt x="270886" y="130141"/>
                      </a:cubicBezTo>
                      <a:cubicBezTo>
                        <a:pt x="273822" y="133650"/>
                        <a:pt x="270886" y="134547"/>
                        <a:pt x="269392" y="138096"/>
                      </a:cubicBezTo>
                      <a:cubicBezTo>
                        <a:pt x="275574" y="140463"/>
                        <a:pt x="282941" y="134833"/>
                        <a:pt x="288865" y="136913"/>
                      </a:cubicBezTo>
                      <a:cubicBezTo>
                        <a:pt x="292111" y="138096"/>
                        <a:pt x="291802" y="141931"/>
                        <a:pt x="293296" y="144583"/>
                      </a:cubicBezTo>
                      <a:cubicBezTo>
                        <a:pt x="294481" y="146949"/>
                        <a:pt x="295666" y="149316"/>
                        <a:pt x="297984" y="151070"/>
                      </a:cubicBezTo>
                      <a:cubicBezTo>
                        <a:pt x="299787" y="152538"/>
                        <a:pt x="299478" y="152253"/>
                        <a:pt x="301539" y="151641"/>
                      </a:cubicBezTo>
                      <a:cubicBezTo>
                        <a:pt x="302415" y="151355"/>
                        <a:pt x="305094" y="151070"/>
                        <a:pt x="305660" y="150172"/>
                      </a:cubicBezTo>
                      <a:cubicBezTo>
                        <a:pt x="306845" y="151070"/>
                        <a:pt x="308030" y="150784"/>
                        <a:pt x="308648" y="152253"/>
                      </a:cubicBezTo>
                      <a:cubicBezTo>
                        <a:pt x="309215" y="153436"/>
                        <a:pt x="308648" y="156373"/>
                        <a:pt x="308339" y="157556"/>
                      </a:cubicBezTo>
                      <a:cubicBezTo>
                        <a:pt x="308030" y="159025"/>
                        <a:pt x="306536" y="159923"/>
                        <a:pt x="307154" y="162289"/>
                      </a:cubicBezTo>
                      <a:cubicBezTo>
                        <a:pt x="307464" y="163472"/>
                        <a:pt x="308906" y="165838"/>
                        <a:pt x="309524" y="166409"/>
                      </a:cubicBezTo>
                      <a:cubicBezTo>
                        <a:pt x="311894" y="168776"/>
                        <a:pt x="315397" y="170244"/>
                        <a:pt x="317767" y="172610"/>
                      </a:cubicBezTo>
                      <a:cubicBezTo>
                        <a:pt x="320137" y="175262"/>
                        <a:pt x="322198" y="177628"/>
                        <a:pt x="325134" y="179995"/>
                      </a:cubicBezTo>
                      <a:cubicBezTo>
                        <a:pt x="322764" y="182932"/>
                        <a:pt x="323692" y="188847"/>
                        <a:pt x="327813" y="188847"/>
                      </a:cubicBezTo>
                      <a:cubicBezTo>
                        <a:pt x="329256" y="188847"/>
                        <a:pt x="329874" y="187950"/>
                        <a:pt x="331316" y="187664"/>
                      </a:cubicBezTo>
                      <a:cubicBezTo>
                        <a:pt x="332810" y="187338"/>
                        <a:pt x="333995" y="187664"/>
                        <a:pt x="335489" y="187338"/>
                      </a:cubicBezTo>
                      <a:cubicBezTo>
                        <a:pt x="338117" y="186767"/>
                        <a:pt x="337241" y="186481"/>
                        <a:pt x="339920" y="187052"/>
                      </a:cubicBezTo>
                      <a:cubicBezTo>
                        <a:pt x="341981" y="187338"/>
                        <a:pt x="344608" y="188521"/>
                        <a:pt x="346102" y="190316"/>
                      </a:cubicBezTo>
                      <a:cubicBezTo>
                        <a:pt x="346978" y="191499"/>
                        <a:pt x="346978" y="192682"/>
                        <a:pt x="348163" y="193825"/>
                      </a:cubicBezTo>
                      <a:cubicBezTo>
                        <a:pt x="350533" y="196191"/>
                        <a:pt x="354036" y="196803"/>
                        <a:pt x="356406" y="199455"/>
                      </a:cubicBezTo>
                      <a:cubicBezTo>
                        <a:pt x="358776" y="202106"/>
                        <a:pt x="360527" y="205044"/>
                        <a:pt x="362330" y="208022"/>
                      </a:cubicBezTo>
                      <a:cubicBezTo>
                        <a:pt x="364082" y="210959"/>
                        <a:pt x="367946" y="212428"/>
                        <a:pt x="369698" y="215365"/>
                      </a:cubicBezTo>
                      <a:cubicBezTo>
                        <a:pt x="371449" y="218017"/>
                        <a:pt x="372067" y="221852"/>
                        <a:pt x="373510" y="224830"/>
                      </a:cubicBezTo>
                      <a:cubicBezTo>
                        <a:pt x="375004" y="227767"/>
                        <a:pt x="375880" y="230705"/>
                        <a:pt x="377374" y="233071"/>
                      </a:cubicBezTo>
                      <a:cubicBezTo>
                        <a:pt x="373510" y="235723"/>
                        <a:pt x="370573" y="236049"/>
                        <a:pt x="370573" y="241067"/>
                      </a:cubicBezTo>
                      <a:cubicBezTo>
                        <a:pt x="370573" y="243393"/>
                        <a:pt x="370264" y="248411"/>
                        <a:pt x="368513" y="250206"/>
                      </a:cubicBezTo>
                      <a:cubicBezTo>
                        <a:pt x="370573" y="251674"/>
                        <a:pt x="370882" y="252572"/>
                        <a:pt x="373510" y="252857"/>
                      </a:cubicBezTo>
                      <a:cubicBezTo>
                        <a:pt x="376189" y="253143"/>
                        <a:pt x="377940" y="252857"/>
                        <a:pt x="380001" y="251674"/>
                      </a:cubicBezTo>
                      <a:cubicBezTo>
                        <a:pt x="383247" y="249594"/>
                        <a:pt x="384432" y="245188"/>
                        <a:pt x="387677" y="242209"/>
                      </a:cubicBezTo>
                      <a:cubicBezTo>
                        <a:pt x="387677" y="244290"/>
                        <a:pt x="387677" y="246656"/>
                        <a:pt x="387677" y="248737"/>
                      </a:cubicBezTo>
                      <a:cubicBezTo>
                        <a:pt x="387677" y="251674"/>
                        <a:pt x="387677" y="252572"/>
                        <a:pt x="389171" y="254612"/>
                      </a:cubicBezTo>
                      <a:cubicBezTo>
                        <a:pt x="391232" y="257875"/>
                        <a:pt x="391541" y="256978"/>
                        <a:pt x="394787" y="256080"/>
                      </a:cubicBezTo>
                      <a:cubicBezTo>
                        <a:pt x="395972" y="255795"/>
                        <a:pt x="397414" y="256080"/>
                        <a:pt x="398290" y="255509"/>
                      </a:cubicBezTo>
                      <a:cubicBezTo>
                        <a:pt x="398599" y="255509"/>
                        <a:pt x="400351" y="253143"/>
                        <a:pt x="400660" y="253143"/>
                      </a:cubicBezTo>
                      <a:cubicBezTo>
                        <a:pt x="403030" y="252857"/>
                        <a:pt x="406275" y="259058"/>
                        <a:pt x="407460" y="260813"/>
                      </a:cubicBezTo>
                      <a:cubicBezTo>
                        <a:pt x="408903" y="263750"/>
                        <a:pt x="408027" y="264648"/>
                        <a:pt x="408645" y="267299"/>
                      </a:cubicBezTo>
                      <a:cubicBezTo>
                        <a:pt x="409212" y="270237"/>
                        <a:pt x="418073" y="277335"/>
                        <a:pt x="418382" y="277621"/>
                      </a:cubicBezTo>
                      <a:cubicBezTo>
                        <a:pt x="421319" y="279987"/>
                        <a:pt x="424255" y="282639"/>
                        <a:pt x="427243" y="284720"/>
                      </a:cubicBezTo>
                      <a:cubicBezTo>
                        <a:pt x="428995" y="285903"/>
                        <a:pt x="428686" y="285903"/>
                        <a:pt x="432241" y="287942"/>
                      </a:cubicBezTo>
                      <a:cubicBezTo>
                        <a:pt x="434868" y="289411"/>
                        <a:pt x="441978" y="291492"/>
                        <a:pt x="444038" y="294144"/>
                      </a:cubicBezTo>
                      <a:cubicBezTo>
                        <a:pt x="445790" y="296510"/>
                        <a:pt x="444038" y="297081"/>
                        <a:pt x="443729" y="299162"/>
                      </a:cubicBezTo>
                      <a:cubicBezTo>
                        <a:pt x="442853" y="303894"/>
                        <a:pt x="444605" y="308014"/>
                        <a:pt x="445532" y="312420"/>
                      </a:cubicBezTo>
                      <a:cubicBezTo>
                        <a:pt x="445790" y="314501"/>
                        <a:pt x="446666" y="316255"/>
                        <a:pt x="446408" y="318336"/>
                      </a:cubicBezTo>
                      <a:cubicBezTo>
                        <a:pt x="446099" y="319519"/>
                        <a:pt x="445223" y="320417"/>
                        <a:pt x="444914" y="321600"/>
                      </a:cubicBezTo>
                      <a:cubicBezTo>
                        <a:pt x="444605" y="323966"/>
                        <a:pt x="446099" y="326618"/>
                        <a:pt x="446666" y="328658"/>
                      </a:cubicBezTo>
                      <a:cubicBezTo>
                        <a:pt x="447593" y="331024"/>
                        <a:pt x="447593" y="331921"/>
                        <a:pt x="446975" y="334287"/>
                      </a:cubicBezTo>
                      <a:cubicBezTo>
                        <a:pt x="446408" y="336613"/>
                        <a:pt x="446408" y="338693"/>
                        <a:pt x="446408" y="341345"/>
                      </a:cubicBezTo>
                      <a:lnTo>
                        <a:pt x="452078" y="365994"/>
                      </a:lnTo>
                      <a:lnTo>
                        <a:pt x="449051" y="365318"/>
                      </a:lnTo>
                      <a:cubicBezTo>
                        <a:pt x="444203" y="360464"/>
                        <a:pt x="447506" y="355617"/>
                        <a:pt x="444203" y="350770"/>
                      </a:cubicBezTo>
                      <a:cubicBezTo>
                        <a:pt x="432732" y="349006"/>
                        <a:pt x="419503" y="349006"/>
                        <a:pt x="408261" y="349006"/>
                      </a:cubicBezTo>
                      <a:cubicBezTo>
                        <a:pt x="395024" y="347461"/>
                        <a:pt x="382016" y="344152"/>
                        <a:pt x="377168" y="357162"/>
                      </a:cubicBezTo>
                      <a:cubicBezTo>
                        <a:pt x="372099" y="362228"/>
                        <a:pt x="373856" y="371929"/>
                        <a:pt x="367242" y="375231"/>
                      </a:cubicBezTo>
                      <a:cubicBezTo>
                        <a:pt x="360628" y="378540"/>
                        <a:pt x="350931" y="375231"/>
                        <a:pt x="344317" y="376995"/>
                      </a:cubicBezTo>
                      <a:cubicBezTo>
                        <a:pt x="344317" y="380304"/>
                        <a:pt x="342772" y="383387"/>
                        <a:pt x="341005" y="385151"/>
                      </a:cubicBezTo>
                      <a:cubicBezTo>
                        <a:pt x="339460" y="386696"/>
                        <a:pt x="337703" y="386696"/>
                        <a:pt x="337703" y="386696"/>
                      </a:cubicBezTo>
                      <a:cubicBezTo>
                        <a:pt x="336157" y="388460"/>
                        <a:pt x="334391" y="390005"/>
                        <a:pt x="332846" y="391543"/>
                      </a:cubicBezTo>
                      <a:cubicBezTo>
                        <a:pt x="329543" y="394852"/>
                        <a:pt x="329543" y="394852"/>
                        <a:pt x="324686" y="393307"/>
                      </a:cubicBezTo>
                      <a:cubicBezTo>
                        <a:pt x="319838" y="391543"/>
                        <a:pt x="319838" y="390005"/>
                        <a:pt x="318071" y="385151"/>
                      </a:cubicBezTo>
                      <a:cubicBezTo>
                        <a:pt x="314769" y="385151"/>
                        <a:pt x="313223" y="386696"/>
                        <a:pt x="309921" y="386696"/>
                      </a:cubicBezTo>
                      <a:cubicBezTo>
                        <a:pt x="308375" y="391543"/>
                        <a:pt x="306609" y="394852"/>
                        <a:pt x="306609" y="399918"/>
                      </a:cubicBezTo>
                      <a:cubicBezTo>
                        <a:pt x="313223" y="399918"/>
                        <a:pt x="316535" y="399918"/>
                        <a:pt x="318071" y="406310"/>
                      </a:cubicBezTo>
                      <a:cubicBezTo>
                        <a:pt x="318071" y="412928"/>
                        <a:pt x="316535" y="417775"/>
                        <a:pt x="316535" y="422623"/>
                      </a:cubicBezTo>
                      <a:cubicBezTo>
                        <a:pt x="314769" y="432542"/>
                        <a:pt x="314769" y="442462"/>
                        <a:pt x="308375" y="448855"/>
                      </a:cubicBezTo>
                      <a:cubicBezTo>
                        <a:pt x="306609" y="450618"/>
                        <a:pt x="305064" y="450618"/>
                        <a:pt x="301761" y="452163"/>
                      </a:cubicBezTo>
                      <a:cubicBezTo>
                        <a:pt x="301761" y="453921"/>
                        <a:pt x="299995" y="453921"/>
                        <a:pt x="299995" y="453921"/>
                      </a:cubicBezTo>
                      <a:cubicBezTo>
                        <a:pt x="298449" y="453921"/>
                        <a:pt x="299995" y="455466"/>
                        <a:pt x="298449" y="457011"/>
                      </a:cubicBezTo>
                      <a:cubicBezTo>
                        <a:pt x="296904" y="457011"/>
                        <a:pt x="295146" y="457011"/>
                        <a:pt x="293601" y="457011"/>
                      </a:cubicBezTo>
                      <a:cubicBezTo>
                        <a:pt x="291835" y="457011"/>
                        <a:pt x="290289" y="455466"/>
                        <a:pt x="288532" y="462077"/>
                      </a:cubicBezTo>
                      <a:cubicBezTo>
                        <a:pt x="286987" y="466930"/>
                        <a:pt x="286987" y="468469"/>
                        <a:pt x="280372" y="470233"/>
                      </a:cubicBezTo>
                      <a:cubicBezTo>
                        <a:pt x="275515" y="470233"/>
                        <a:pt x="270667" y="468469"/>
                        <a:pt x="265819" y="470233"/>
                      </a:cubicBezTo>
                      <a:cubicBezTo>
                        <a:pt x="265819" y="475086"/>
                        <a:pt x="257439" y="473541"/>
                        <a:pt x="257439" y="481697"/>
                      </a:cubicBezTo>
                      <a:cubicBezTo>
                        <a:pt x="251045" y="481697"/>
                        <a:pt x="247733" y="479934"/>
                        <a:pt x="241119" y="476625"/>
                      </a:cubicBezTo>
                      <a:lnTo>
                        <a:pt x="239574" y="476625"/>
                      </a:lnTo>
                      <a:cubicBezTo>
                        <a:pt x="241119" y="473541"/>
                        <a:pt x="241119" y="470233"/>
                        <a:pt x="241119" y="468469"/>
                      </a:cubicBezTo>
                      <a:cubicBezTo>
                        <a:pt x="239574" y="463622"/>
                        <a:pt x="229657" y="453921"/>
                        <a:pt x="224808" y="452163"/>
                      </a:cubicBezTo>
                      <a:cubicBezTo>
                        <a:pt x="221497" y="452163"/>
                        <a:pt x="216649" y="452163"/>
                        <a:pt x="211792" y="452163"/>
                      </a:cubicBezTo>
                      <a:cubicBezTo>
                        <a:pt x="213337" y="447310"/>
                        <a:pt x="208489" y="445771"/>
                        <a:pt x="206723" y="439153"/>
                      </a:cubicBezTo>
                      <a:cubicBezTo>
                        <a:pt x="205177" y="439153"/>
                        <a:pt x="201875" y="439153"/>
                        <a:pt x="198563" y="439153"/>
                      </a:cubicBezTo>
                      <a:cubicBezTo>
                        <a:pt x="198563" y="440698"/>
                        <a:pt x="198563" y="440698"/>
                        <a:pt x="198563" y="440698"/>
                      </a:cubicBezTo>
                      <a:cubicBezTo>
                        <a:pt x="195260" y="440698"/>
                        <a:pt x="193715" y="442462"/>
                        <a:pt x="193715" y="445771"/>
                      </a:cubicBezTo>
                      <a:cubicBezTo>
                        <a:pt x="191949" y="445771"/>
                        <a:pt x="188646" y="445771"/>
                        <a:pt x="185555" y="445771"/>
                      </a:cubicBezTo>
                      <a:lnTo>
                        <a:pt x="185555" y="444007"/>
                      </a:lnTo>
                      <a:cubicBezTo>
                        <a:pt x="185555" y="444007"/>
                        <a:pt x="183789" y="444007"/>
                        <a:pt x="182252" y="444007"/>
                      </a:cubicBezTo>
                      <a:cubicBezTo>
                        <a:pt x="180486" y="440698"/>
                        <a:pt x="178941" y="437390"/>
                        <a:pt x="178941" y="434306"/>
                      </a:cubicBezTo>
                      <a:cubicBezTo>
                        <a:pt x="170781" y="432542"/>
                        <a:pt x="154470" y="430997"/>
                        <a:pt x="149392" y="437390"/>
                      </a:cubicBezTo>
                      <a:cubicBezTo>
                        <a:pt x="147847" y="435851"/>
                        <a:pt x="147847" y="430997"/>
                        <a:pt x="147847" y="427695"/>
                      </a:cubicBezTo>
                      <a:cubicBezTo>
                        <a:pt x="139696" y="424386"/>
                        <a:pt x="149392" y="419539"/>
                        <a:pt x="149392" y="417775"/>
                      </a:cubicBezTo>
                      <a:cubicBezTo>
                        <a:pt x="152704" y="411164"/>
                        <a:pt x="151159" y="408074"/>
                        <a:pt x="151159" y="403008"/>
                      </a:cubicBezTo>
                      <a:cubicBezTo>
                        <a:pt x="151159" y="403008"/>
                        <a:pt x="151159" y="403008"/>
                        <a:pt x="149392" y="403008"/>
                      </a:cubicBezTo>
                      <a:cubicBezTo>
                        <a:pt x="147847" y="394852"/>
                        <a:pt x="154470" y="388460"/>
                        <a:pt x="154470" y="380304"/>
                      </a:cubicBezTo>
                      <a:cubicBezTo>
                        <a:pt x="149392" y="380304"/>
                        <a:pt x="146310" y="381849"/>
                        <a:pt x="142999" y="383387"/>
                      </a:cubicBezTo>
                      <a:cubicBezTo>
                        <a:pt x="142999" y="386696"/>
                        <a:pt x="142999" y="390005"/>
                        <a:pt x="142999" y="393307"/>
                      </a:cubicBezTo>
                      <a:cubicBezTo>
                        <a:pt x="131536" y="393307"/>
                        <a:pt x="124922" y="386696"/>
                        <a:pt x="113451" y="386696"/>
                      </a:cubicBezTo>
                      <a:cubicBezTo>
                        <a:pt x="113451" y="388460"/>
                        <a:pt x="111693" y="390005"/>
                        <a:pt x="111693" y="391543"/>
                      </a:cubicBezTo>
                      <a:cubicBezTo>
                        <a:pt x="95374" y="394852"/>
                        <a:pt x="101988" y="375231"/>
                        <a:pt x="93828" y="370384"/>
                      </a:cubicBezTo>
                      <a:cubicBezTo>
                        <a:pt x="90526" y="368620"/>
                        <a:pt x="85669" y="371929"/>
                        <a:pt x="82366" y="368620"/>
                      </a:cubicBezTo>
                      <a:cubicBezTo>
                        <a:pt x="77509" y="367075"/>
                        <a:pt x="77509" y="360464"/>
                        <a:pt x="72440" y="358926"/>
                      </a:cubicBezTo>
                      <a:cubicBezTo>
                        <a:pt x="69137" y="345697"/>
                        <a:pt x="39810" y="345697"/>
                        <a:pt x="29884" y="344152"/>
                      </a:cubicBezTo>
                      <a:cubicBezTo>
                        <a:pt x="31650" y="332694"/>
                        <a:pt x="21724" y="329385"/>
                        <a:pt x="11807" y="329385"/>
                      </a:cubicBezTo>
                      <a:cubicBezTo>
                        <a:pt x="11807" y="324538"/>
                        <a:pt x="13564" y="319691"/>
                        <a:pt x="13564" y="313073"/>
                      </a:cubicBezTo>
                      <a:lnTo>
                        <a:pt x="11807" y="313073"/>
                      </a:lnTo>
                      <a:cubicBezTo>
                        <a:pt x="11807" y="309771"/>
                        <a:pt x="11807" y="304924"/>
                        <a:pt x="11807" y="301615"/>
                      </a:cubicBezTo>
                      <a:cubicBezTo>
                        <a:pt x="10262" y="298306"/>
                        <a:pt x="6950" y="298306"/>
                        <a:pt x="8716" y="293459"/>
                      </a:cubicBezTo>
                      <a:cubicBezTo>
                        <a:pt x="8716" y="291695"/>
                        <a:pt x="13564" y="288612"/>
                        <a:pt x="13564" y="285303"/>
                      </a:cubicBezTo>
                      <a:cubicBezTo>
                        <a:pt x="15110" y="281994"/>
                        <a:pt x="15110" y="277147"/>
                        <a:pt x="15110" y="273845"/>
                      </a:cubicBezTo>
                      <a:cubicBezTo>
                        <a:pt x="15110" y="268991"/>
                        <a:pt x="13564" y="263925"/>
                        <a:pt x="13564" y="259071"/>
                      </a:cubicBezTo>
                      <a:cubicBezTo>
                        <a:pt x="11807" y="257533"/>
                        <a:pt x="10262" y="252460"/>
                        <a:pt x="10262" y="250915"/>
                      </a:cubicBezTo>
                      <a:cubicBezTo>
                        <a:pt x="10262" y="244304"/>
                        <a:pt x="15110" y="237693"/>
                        <a:pt x="15110" y="229537"/>
                      </a:cubicBezTo>
                      <a:cubicBezTo>
                        <a:pt x="15110" y="227992"/>
                        <a:pt x="15110" y="226228"/>
                        <a:pt x="15110" y="224690"/>
                      </a:cubicBezTo>
                      <a:cubicBezTo>
                        <a:pt x="15110" y="221381"/>
                        <a:pt x="11807" y="221381"/>
                        <a:pt x="11807" y="219842"/>
                      </a:cubicBezTo>
                      <a:cubicBezTo>
                        <a:pt x="11807" y="216534"/>
                        <a:pt x="13564" y="214770"/>
                        <a:pt x="15110" y="211686"/>
                      </a:cubicBezTo>
                      <a:cubicBezTo>
                        <a:pt x="15110" y="205069"/>
                        <a:pt x="13564" y="198458"/>
                        <a:pt x="10262" y="191847"/>
                      </a:cubicBezTo>
                      <a:cubicBezTo>
                        <a:pt x="6950" y="177299"/>
                        <a:pt x="6950" y="164076"/>
                        <a:pt x="6950" y="149303"/>
                      </a:cubicBezTo>
                      <a:cubicBezTo>
                        <a:pt x="5413" y="149303"/>
                        <a:pt x="5413" y="147764"/>
                        <a:pt x="3647" y="147764"/>
                      </a:cubicBezTo>
                      <a:cubicBezTo>
                        <a:pt x="2102" y="139608"/>
                        <a:pt x="2102" y="131452"/>
                        <a:pt x="2102" y="123078"/>
                      </a:cubicBezTo>
                      <a:cubicBezTo>
                        <a:pt x="-2746" y="121533"/>
                        <a:pt x="2102" y="108529"/>
                        <a:pt x="3647" y="103457"/>
                      </a:cubicBezTo>
                      <a:cubicBezTo>
                        <a:pt x="3647" y="100373"/>
                        <a:pt x="3647" y="93762"/>
                        <a:pt x="5413" y="92217"/>
                      </a:cubicBezTo>
                      <a:cubicBezTo>
                        <a:pt x="10262" y="87145"/>
                        <a:pt x="25036" y="90453"/>
                        <a:pt x="31650" y="92217"/>
                      </a:cubicBezTo>
                      <a:cubicBezTo>
                        <a:pt x="36498" y="92217"/>
                        <a:pt x="34953" y="93762"/>
                        <a:pt x="39810" y="85606"/>
                      </a:cubicBezTo>
                      <a:cubicBezTo>
                        <a:pt x="41355" y="80534"/>
                        <a:pt x="43113" y="78995"/>
                        <a:pt x="43113" y="72378"/>
                      </a:cubicBezTo>
                      <a:cubicBezTo>
                        <a:pt x="43113" y="69075"/>
                        <a:pt x="41355" y="62683"/>
                        <a:pt x="44658" y="59374"/>
                      </a:cubicBezTo>
                      <a:cubicBezTo>
                        <a:pt x="46203" y="57610"/>
                        <a:pt x="54363" y="57610"/>
                        <a:pt x="57666" y="56065"/>
                      </a:cubicBezTo>
                      <a:cubicBezTo>
                        <a:pt x="57666" y="56065"/>
                        <a:pt x="59432" y="54527"/>
                        <a:pt x="62744" y="52763"/>
                      </a:cubicBezTo>
                      <a:cubicBezTo>
                        <a:pt x="64280" y="52763"/>
                        <a:pt x="67592" y="52763"/>
                        <a:pt x="69137" y="52763"/>
                      </a:cubicBezTo>
                      <a:cubicBezTo>
                        <a:pt x="74206" y="52763"/>
                        <a:pt x="77509" y="52763"/>
                        <a:pt x="82366" y="52763"/>
                      </a:cubicBezTo>
                      <a:cubicBezTo>
                        <a:pt x="82366" y="51218"/>
                        <a:pt x="83911" y="46371"/>
                        <a:pt x="85669" y="44607"/>
                      </a:cubicBezTo>
                      <a:cubicBezTo>
                        <a:pt x="88980" y="43062"/>
                        <a:pt x="93828" y="43062"/>
                        <a:pt x="93828" y="41298"/>
                      </a:cubicBezTo>
                      <a:cubicBezTo>
                        <a:pt x="97140" y="37996"/>
                        <a:pt x="95374" y="34906"/>
                        <a:pt x="95374" y="31604"/>
                      </a:cubicBezTo>
                      <a:cubicBezTo>
                        <a:pt x="95374" y="28295"/>
                        <a:pt x="97140" y="26531"/>
                        <a:pt x="98677" y="23448"/>
                      </a:cubicBezTo>
                      <a:cubicBezTo>
                        <a:pt x="101988" y="18375"/>
                        <a:pt x="106836" y="11764"/>
                        <a:pt x="103534" y="6917"/>
                      </a:cubicBezTo>
                      <a:cubicBezTo>
                        <a:pt x="101988" y="525"/>
                        <a:pt x="93828" y="2063"/>
                        <a:pt x="87214" y="2063"/>
                      </a:cubicBezTo>
                      <a:lnTo>
                        <a:pt x="85574" y="178"/>
                      </a:lnTo>
                      <a:close/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wrap="square"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37" name="Shape 2620">
                  <a:extLst>
                    <a:ext uri="{FF2B5EF4-FFF2-40B4-BE49-F238E27FC236}">
                      <a16:creationId xmlns:a16="http://schemas.microsoft.com/office/drawing/2014/main" id="{CD631AC7-F14E-681C-0695-8E575CDC361A}"/>
                    </a:ext>
                  </a:extLst>
                </p:cNvPr>
                <p:cNvSpPr/>
                <p:nvPr/>
              </p:nvSpPr>
              <p:spPr>
                <a:xfrm>
                  <a:off x="7991978" y="3235027"/>
                  <a:ext cx="2053" cy="102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0"/>
                        <a:pt x="0" y="0"/>
                        <a:pt x="105000" y="0"/>
                      </a:cubicBezTo>
                      <a:lnTo>
                        <a:pt x="105000" y="0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38" name="Shape 2621">
                  <a:extLst>
                    <a:ext uri="{FF2B5EF4-FFF2-40B4-BE49-F238E27FC236}">
                      <a16:creationId xmlns:a16="http://schemas.microsoft.com/office/drawing/2014/main" id="{8049D15D-5AA9-3264-FE93-EF550B846C74}"/>
                    </a:ext>
                  </a:extLst>
                </p:cNvPr>
                <p:cNvSpPr/>
                <p:nvPr/>
              </p:nvSpPr>
              <p:spPr>
                <a:xfrm>
                  <a:off x="7590694" y="2591965"/>
                  <a:ext cx="964721" cy="68716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50750" y="116955"/>
                      </a:moveTo>
                      <a:lnTo>
                        <a:pt x="50750" y="116955"/>
                      </a:lnTo>
                      <a:cubicBezTo>
                        <a:pt x="50750" y="116955"/>
                        <a:pt x="51589" y="116955"/>
                        <a:pt x="52458" y="116671"/>
                      </a:cubicBezTo>
                      <a:cubicBezTo>
                        <a:pt x="52458" y="116346"/>
                        <a:pt x="52458" y="116062"/>
                        <a:pt x="52661" y="115778"/>
                      </a:cubicBezTo>
                      <a:cubicBezTo>
                        <a:pt x="52458" y="116062"/>
                        <a:pt x="52458" y="116346"/>
                        <a:pt x="52458" y="116671"/>
                      </a:cubicBezTo>
                      <a:cubicBezTo>
                        <a:pt x="53529" y="116671"/>
                        <a:pt x="54600" y="116346"/>
                        <a:pt x="54832" y="116346"/>
                      </a:cubicBezTo>
                      <a:cubicBezTo>
                        <a:pt x="54832" y="117564"/>
                        <a:pt x="54832" y="118457"/>
                        <a:pt x="54832" y="119675"/>
                      </a:cubicBezTo>
                      <a:cubicBezTo>
                        <a:pt x="55469" y="119959"/>
                        <a:pt x="56337" y="119391"/>
                        <a:pt x="56772" y="118782"/>
                      </a:cubicBezTo>
                      <a:cubicBezTo>
                        <a:pt x="57408" y="117889"/>
                        <a:pt x="57408" y="117280"/>
                        <a:pt x="57408" y="116062"/>
                      </a:cubicBezTo>
                      <a:cubicBezTo>
                        <a:pt x="57843" y="116062"/>
                        <a:pt x="58277" y="116062"/>
                        <a:pt x="58480" y="116062"/>
                      </a:cubicBezTo>
                      <a:cubicBezTo>
                        <a:pt x="58480" y="115453"/>
                        <a:pt x="58480" y="114560"/>
                        <a:pt x="58682" y="114235"/>
                      </a:cubicBezTo>
                      <a:cubicBezTo>
                        <a:pt x="58914" y="113342"/>
                        <a:pt x="59348" y="113342"/>
                        <a:pt x="59753" y="113058"/>
                      </a:cubicBezTo>
                      <a:cubicBezTo>
                        <a:pt x="60419" y="112165"/>
                        <a:pt x="60419" y="110013"/>
                        <a:pt x="60419" y="108836"/>
                      </a:cubicBezTo>
                      <a:cubicBezTo>
                        <a:pt x="60854" y="110013"/>
                        <a:pt x="62127" y="110947"/>
                        <a:pt x="62330" y="112165"/>
                      </a:cubicBezTo>
                      <a:cubicBezTo>
                        <a:pt x="63199" y="112449"/>
                        <a:pt x="63633" y="111231"/>
                        <a:pt x="64270" y="110947"/>
                      </a:cubicBezTo>
                      <a:cubicBezTo>
                        <a:pt x="64936" y="110947"/>
                        <a:pt x="65572" y="111556"/>
                        <a:pt x="66209" y="111231"/>
                      </a:cubicBezTo>
                      <a:cubicBezTo>
                        <a:pt x="65775" y="110013"/>
                        <a:pt x="65370" y="109120"/>
                        <a:pt x="65138" y="108227"/>
                      </a:cubicBezTo>
                      <a:cubicBezTo>
                        <a:pt x="65370" y="109120"/>
                        <a:pt x="65775" y="110013"/>
                        <a:pt x="66209" y="111231"/>
                      </a:cubicBezTo>
                      <a:cubicBezTo>
                        <a:pt x="66209" y="111231"/>
                        <a:pt x="66209" y="111231"/>
                        <a:pt x="66441" y="110947"/>
                      </a:cubicBezTo>
                      <a:cubicBezTo>
                        <a:pt x="66441" y="109729"/>
                        <a:pt x="66441" y="109120"/>
                        <a:pt x="66875" y="107902"/>
                      </a:cubicBezTo>
                      <a:cubicBezTo>
                        <a:pt x="67281" y="107009"/>
                        <a:pt x="67281" y="106116"/>
                        <a:pt x="67281" y="104898"/>
                      </a:cubicBezTo>
                      <a:cubicBezTo>
                        <a:pt x="67512" y="102787"/>
                        <a:pt x="67512" y="100676"/>
                        <a:pt x="67715" y="98565"/>
                      </a:cubicBezTo>
                      <a:cubicBezTo>
                        <a:pt x="68352" y="98565"/>
                        <a:pt x="69018" y="98565"/>
                        <a:pt x="69655" y="98565"/>
                      </a:cubicBezTo>
                      <a:cubicBezTo>
                        <a:pt x="70089" y="97672"/>
                        <a:pt x="69857" y="96454"/>
                        <a:pt x="70089" y="95277"/>
                      </a:cubicBezTo>
                      <a:cubicBezTo>
                        <a:pt x="70291" y="94059"/>
                        <a:pt x="70726" y="93166"/>
                        <a:pt x="70089" y="91948"/>
                      </a:cubicBezTo>
                      <a:cubicBezTo>
                        <a:pt x="70523" y="91664"/>
                        <a:pt x="70726" y="91664"/>
                        <a:pt x="71160" y="91664"/>
                      </a:cubicBezTo>
                      <a:cubicBezTo>
                        <a:pt x="71363" y="91055"/>
                        <a:pt x="71594" y="90446"/>
                        <a:pt x="71594" y="89553"/>
                      </a:cubicBezTo>
                      <a:cubicBezTo>
                        <a:pt x="71797" y="88944"/>
                        <a:pt x="71594" y="87726"/>
                        <a:pt x="71797" y="87117"/>
                      </a:cubicBezTo>
                      <a:cubicBezTo>
                        <a:pt x="72028" y="86833"/>
                        <a:pt x="72665" y="85899"/>
                        <a:pt x="72897" y="85615"/>
                      </a:cubicBezTo>
                      <a:cubicBezTo>
                        <a:pt x="73302" y="85006"/>
                        <a:pt x="73534" y="84397"/>
                        <a:pt x="74373" y="84397"/>
                      </a:cubicBezTo>
                      <a:cubicBezTo>
                        <a:pt x="74171" y="84397"/>
                        <a:pt x="74171" y="84113"/>
                        <a:pt x="74171" y="84113"/>
                      </a:cubicBezTo>
                      <a:cubicBezTo>
                        <a:pt x="73302" y="84113"/>
                        <a:pt x="72463" y="84113"/>
                        <a:pt x="72231" y="84113"/>
                      </a:cubicBezTo>
                      <a:cubicBezTo>
                        <a:pt x="72463" y="84113"/>
                        <a:pt x="73302" y="84113"/>
                        <a:pt x="74171" y="84113"/>
                      </a:cubicBezTo>
                      <a:cubicBezTo>
                        <a:pt x="73968" y="83220"/>
                        <a:pt x="73968" y="82002"/>
                        <a:pt x="73968" y="80784"/>
                      </a:cubicBezTo>
                      <a:cubicBezTo>
                        <a:pt x="74171" y="78064"/>
                        <a:pt x="73534" y="79607"/>
                        <a:pt x="72463" y="78673"/>
                      </a:cubicBezTo>
                      <a:cubicBezTo>
                        <a:pt x="72231" y="78389"/>
                        <a:pt x="71797" y="77456"/>
                        <a:pt x="71797" y="77171"/>
                      </a:cubicBezTo>
                      <a:cubicBezTo>
                        <a:pt x="71594" y="76562"/>
                        <a:pt x="71160" y="77171"/>
                        <a:pt x="71594" y="76278"/>
                      </a:cubicBezTo>
                      <a:cubicBezTo>
                        <a:pt x="71797" y="75345"/>
                        <a:pt x="73100" y="74776"/>
                        <a:pt x="73737" y="74451"/>
                      </a:cubicBezTo>
                      <a:cubicBezTo>
                        <a:pt x="73737" y="73274"/>
                        <a:pt x="74373" y="73558"/>
                        <a:pt x="74605" y="72949"/>
                      </a:cubicBezTo>
                      <a:cubicBezTo>
                        <a:pt x="74808" y="72056"/>
                        <a:pt x="74373" y="71447"/>
                        <a:pt x="74808" y="70554"/>
                      </a:cubicBezTo>
                      <a:cubicBezTo>
                        <a:pt x="75676" y="69052"/>
                        <a:pt x="77384" y="69052"/>
                        <a:pt x="77819" y="67510"/>
                      </a:cubicBezTo>
                      <a:cubicBezTo>
                        <a:pt x="77182" y="66941"/>
                        <a:pt x="77182" y="66332"/>
                        <a:pt x="77182" y="65399"/>
                      </a:cubicBezTo>
                      <a:cubicBezTo>
                        <a:pt x="78050" y="65115"/>
                        <a:pt x="78687" y="65115"/>
                        <a:pt x="79556" y="64506"/>
                      </a:cubicBezTo>
                      <a:cubicBezTo>
                        <a:pt x="78890" y="64830"/>
                        <a:pt x="79324" y="66008"/>
                        <a:pt x="79556" y="66617"/>
                      </a:cubicBezTo>
                      <a:cubicBezTo>
                        <a:pt x="79990" y="67834"/>
                        <a:pt x="80395" y="67834"/>
                        <a:pt x="81061" y="67834"/>
                      </a:cubicBezTo>
                      <a:cubicBezTo>
                        <a:pt x="82769" y="67510"/>
                        <a:pt x="83406" y="65399"/>
                        <a:pt x="82972" y="63288"/>
                      </a:cubicBezTo>
                      <a:cubicBezTo>
                        <a:pt x="82566" y="61786"/>
                        <a:pt x="82769" y="61786"/>
                        <a:pt x="83406" y="60893"/>
                      </a:cubicBezTo>
                      <a:cubicBezTo>
                        <a:pt x="84477" y="59106"/>
                        <a:pt x="83638" y="59391"/>
                        <a:pt x="83203" y="57889"/>
                      </a:cubicBezTo>
                      <a:cubicBezTo>
                        <a:pt x="83203" y="58173"/>
                        <a:pt x="85143" y="53667"/>
                        <a:pt x="85143" y="53342"/>
                      </a:cubicBezTo>
                      <a:cubicBezTo>
                        <a:pt x="85548" y="52774"/>
                        <a:pt x="86214" y="52774"/>
                        <a:pt x="86648" y="51840"/>
                      </a:cubicBezTo>
                      <a:cubicBezTo>
                        <a:pt x="87285" y="50338"/>
                        <a:pt x="86851" y="48227"/>
                        <a:pt x="87720" y="46725"/>
                      </a:cubicBezTo>
                      <a:cubicBezTo>
                        <a:pt x="87922" y="46441"/>
                        <a:pt x="88588" y="46441"/>
                        <a:pt x="88993" y="46441"/>
                      </a:cubicBezTo>
                      <a:cubicBezTo>
                        <a:pt x="88993" y="47050"/>
                        <a:pt x="88791" y="47943"/>
                        <a:pt x="88993" y="48552"/>
                      </a:cubicBezTo>
                      <a:cubicBezTo>
                        <a:pt x="88993" y="49161"/>
                        <a:pt x="89225" y="49161"/>
                        <a:pt x="89659" y="49161"/>
                      </a:cubicBezTo>
                      <a:cubicBezTo>
                        <a:pt x="89862" y="48836"/>
                        <a:pt x="89862" y="48836"/>
                        <a:pt x="90094" y="48552"/>
                      </a:cubicBezTo>
                      <a:cubicBezTo>
                        <a:pt x="90499" y="47943"/>
                        <a:pt x="91165" y="47334"/>
                        <a:pt x="91367" y="46725"/>
                      </a:cubicBezTo>
                      <a:cubicBezTo>
                        <a:pt x="91367" y="45832"/>
                        <a:pt x="91367" y="45223"/>
                        <a:pt x="91570" y="44330"/>
                      </a:cubicBezTo>
                      <a:cubicBezTo>
                        <a:pt x="92439" y="41285"/>
                        <a:pt x="95015" y="40717"/>
                        <a:pt x="96955" y="39174"/>
                      </a:cubicBezTo>
                      <a:cubicBezTo>
                        <a:pt x="97389" y="38890"/>
                        <a:pt x="98026" y="38281"/>
                        <a:pt x="98258" y="37672"/>
                      </a:cubicBezTo>
                      <a:cubicBezTo>
                        <a:pt x="98460" y="37104"/>
                        <a:pt x="98895" y="35886"/>
                        <a:pt x="99531" y="35886"/>
                      </a:cubicBezTo>
                      <a:cubicBezTo>
                        <a:pt x="99531" y="34952"/>
                        <a:pt x="99531" y="34384"/>
                        <a:pt x="99763" y="33775"/>
                      </a:cubicBezTo>
                      <a:cubicBezTo>
                        <a:pt x="100168" y="33450"/>
                        <a:pt x="101037" y="33450"/>
                        <a:pt x="101471" y="33166"/>
                      </a:cubicBezTo>
                      <a:cubicBezTo>
                        <a:pt x="101905" y="33166"/>
                        <a:pt x="102340" y="33166"/>
                        <a:pt x="102542" y="33166"/>
                      </a:cubicBezTo>
                      <a:cubicBezTo>
                        <a:pt x="102977" y="32841"/>
                        <a:pt x="103208" y="32273"/>
                        <a:pt x="103411" y="31948"/>
                      </a:cubicBezTo>
                      <a:cubicBezTo>
                        <a:pt x="103845" y="31339"/>
                        <a:pt x="104279" y="31055"/>
                        <a:pt x="104714" y="30446"/>
                      </a:cubicBezTo>
                      <a:cubicBezTo>
                        <a:pt x="104916" y="30162"/>
                        <a:pt x="104916" y="29837"/>
                        <a:pt x="105351" y="29553"/>
                      </a:cubicBezTo>
                      <a:cubicBezTo>
                        <a:pt x="105785" y="29228"/>
                        <a:pt x="106422" y="29553"/>
                        <a:pt x="106856" y="29553"/>
                      </a:cubicBezTo>
                      <a:cubicBezTo>
                        <a:pt x="106856" y="29228"/>
                        <a:pt x="107290" y="28944"/>
                        <a:pt x="107696" y="28660"/>
                      </a:cubicBezTo>
                      <a:cubicBezTo>
                        <a:pt x="107493" y="28660"/>
                        <a:pt x="107290" y="28660"/>
                        <a:pt x="107290" y="28335"/>
                      </a:cubicBezTo>
                      <a:cubicBezTo>
                        <a:pt x="107696" y="28335"/>
                        <a:pt x="108361" y="27117"/>
                        <a:pt x="108564" y="26833"/>
                      </a:cubicBezTo>
                      <a:cubicBezTo>
                        <a:pt x="108998" y="26549"/>
                        <a:pt x="109867" y="26224"/>
                        <a:pt x="110069" y="25615"/>
                      </a:cubicBezTo>
                      <a:cubicBezTo>
                        <a:pt x="110069" y="25331"/>
                        <a:pt x="110069" y="24113"/>
                        <a:pt x="110069" y="23504"/>
                      </a:cubicBezTo>
                      <a:cubicBezTo>
                        <a:pt x="110301" y="22286"/>
                        <a:pt x="110706" y="22286"/>
                        <a:pt x="111575" y="22002"/>
                      </a:cubicBezTo>
                      <a:cubicBezTo>
                        <a:pt x="111806" y="22895"/>
                        <a:pt x="113717" y="22895"/>
                        <a:pt x="114383" y="22611"/>
                      </a:cubicBezTo>
                      <a:cubicBezTo>
                        <a:pt x="114586" y="22611"/>
                        <a:pt x="115020" y="22286"/>
                        <a:pt x="115454" y="22002"/>
                      </a:cubicBezTo>
                      <a:cubicBezTo>
                        <a:pt x="115889" y="21718"/>
                        <a:pt x="116728" y="21718"/>
                        <a:pt x="116960" y="21393"/>
                      </a:cubicBezTo>
                      <a:cubicBezTo>
                        <a:pt x="118234" y="21393"/>
                        <a:pt x="119536" y="20216"/>
                        <a:pt x="119739" y="18389"/>
                      </a:cubicBezTo>
                      <a:cubicBezTo>
                        <a:pt x="119739" y="17780"/>
                        <a:pt x="119971" y="15669"/>
                        <a:pt x="119334" y="15994"/>
                      </a:cubicBezTo>
                      <a:cubicBezTo>
                        <a:pt x="118899" y="15994"/>
                        <a:pt x="118899" y="16603"/>
                        <a:pt x="118668" y="16887"/>
                      </a:cubicBezTo>
                      <a:cubicBezTo>
                        <a:pt x="118234" y="17171"/>
                        <a:pt x="117799" y="17171"/>
                        <a:pt x="117394" y="17171"/>
                      </a:cubicBezTo>
                      <a:cubicBezTo>
                        <a:pt x="117394" y="16278"/>
                        <a:pt x="117162" y="15669"/>
                        <a:pt x="116960" y="15060"/>
                      </a:cubicBezTo>
                      <a:cubicBezTo>
                        <a:pt x="116728" y="14167"/>
                        <a:pt x="116728" y="13558"/>
                        <a:pt x="116728" y="12665"/>
                      </a:cubicBezTo>
                      <a:cubicBezTo>
                        <a:pt x="115223" y="11772"/>
                        <a:pt x="115223" y="9945"/>
                        <a:pt x="115223" y="7834"/>
                      </a:cubicBezTo>
                      <a:cubicBezTo>
                        <a:pt x="115223" y="6941"/>
                        <a:pt x="115223" y="5439"/>
                        <a:pt x="115454" y="4830"/>
                      </a:cubicBezTo>
                      <a:cubicBezTo>
                        <a:pt x="115657" y="4546"/>
                        <a:pt x="116091" y="4546"/>
                        <a:pt x="116294" y="4221"/>
                      </a:cubicBezTo>
                      <a:cubicBezTo>
                        <a:pt x="116728" y="3937"/>
                        <a:pt x="116960" y="3612"/>
                        <a:pt x="117162" y="3004"/>
                      </a:cubicBezTo>
                      <a:cubicBezTo>
                        <a:pt x="117394" y="2395"/>
                        <a:pt x="118031" y="1786"/>
                        <a:pt x="117799" y="1217"/>
                      </a:cubicBezTo>
                      <a:cubicBezTo>
                        <a:pt x="117394" y="0"/>
                        <a:pt x="115454" y="608"/>
                        <a:pt x="114788" y="893"/>
                      </a:cubicBezTo>
                      <a:cubicBezTo>
                        <a:pt x="114151" y="893"/>
                        <a:pt x="113717" y="1217"/>
                        <a:pt x="113080" y="1217"/>
                      </a:cubicBezTo>
                      <a:cubicBezTo>
                        <a:pt x="112443" y="1217"/>
                        <a:pt x="112009" y="1217"/>
                        <a:pt x="111575" y="1786"/>
                      </a:cubicBezTo>
                      <a:cubicBezTo>
                        <a:pt x="110938" y="2719"/>
                        <a:pt x="110938" y="2719"/>
                        <a:pt x="110301" y="2719"/>
                      </a:cubicBezTo>
                      <a:cubicBezTo>
                        <a:pt x="109635" y="3004"/>
                        <a:pt x="109433" y="3328"/>
                        <a:pt x="108998" y="3937"/>
                      </a:cubicBezTo>
                      <a:cubicBezTo>
                        <a:pt x="108564" y="4221"/>
                        <a:pt x="107696" y="4221"/>
                        <a:pt x="107290" y="4546"/>
                      </a:cubicBezTo>
                      <a:cubicBezTo>
                        <a:pt x="106856" y="4546"/>
                        <a:pt x="106190" y="4546"/>
                        <a:pt x="105785" y="4830"/>
                      </a:cubicBezTo>
                      <a:cubicBezTo>
                        <a:pt x="105553" y="4830"/>
                        <a:pt x="105553" y="5439"/>
                        <a:pt x="105351" y="5439"/>
                      </a:cubicBezTo>
                      <a:cubicBezTo>
                        <a:pt x="105119" y="5723"/>
                        <a:pt x="104916" y="5439"/>
                        <a:pt x="104714" y="5439"/>
                      </a:cubicBezTo>
                      <a:cubicBezTo>
                        <a:pt x="104279" y="5723"/>
                        <a:pt x="104279" y="6048"/>
                        <a:pt x="104048" y="6332"/>
                      </a:cubicBezTo>
                      <a:cubicBezTo>
                        <a:pt x="103845" y="6617"/>
                        <a:pt x="103613" y="6617"/>
                        <a:pt x="103411" y="6941"/>
                      </a:cubicBezTo>
                      <a:cubicBezTo>
                        <a:pt x="103208" y="6941"/>
                        <a:pt x="102774" y="6941"/>
                        <a:pt x="102542" y="7225"/>
                      </a:cubicBezTo>
                      <a:cubicBezTo>
                        <a:pt x="102340" y="7225"/>
                        <a:pt x="102108" y="7550"/>
                        <a:pt x="101905" y="7834"/>
                      </a:cubicBezTo>
                      <a:cubicBezTo>
                        <a:pt x="101268" y="8159"/>
                        <a:pt x="100834" y="7834"/>
                        <a:pt x="100400" y="8443"/>
                      </a:cubicBezTo>
                      <a:cubicBezTo>
                        <a:pt x="99966" y="8728"/>
                        <a:pt x="99966" y="8728"/>
                        <a:pt x="99763" y="8728"/>
                      </a:cubicBezTo>
                      <a:cubicBezTo>
                        <a:pt x="99329" y="9052"/>
                        <a:pt x="99329" y="9336"/>
                        <a:pt x="99097" y="9661"/>
                      </a:cubicBezTo>
                      <a:cubicBezTo>
                        <a:pt x="98895" y="9661"/>
                        <a:pt x="98460" y="9661"/>
                        <a:pt x="98258" y="9661"/>
                      </a:cubicBezTo>
                      <a:cubicBezTo>
                        <a:pt x="97823" y="9945"/>
                        <a:pt x="98026" y="9945"/>
                        <a:pt x="97592" y="10230"/>
                      </a:cubicBezTo>
                      <a:lnTo>
                        <a:pt x="97592" y="10554"/>
                      </a:lnTo>
                      <a:cubicBezTo>
                        <a:pt x="97389" y="10554"/>
                        <a:pt x="97389" y="10554"/>
                        <a:pt x="97186" y="10554"/>
                      </a:cubicBezTo>
                      <a:cubicBezTo>
                        <a:pt x="97186" y="10838"/>
                        <a:pt x="96752" y="10838"/>
                        <a:pt x="96752" y="10838"/>
                      </a:cubicBezTo>
                      <a:cubicBezTo>
                        <a:pt x="96318" y="11163"/>
                        <a:pt x="96115" y="11447"/>
                        <a:pt x="95884" y="11772"/>
                      </a:cubicBezTo>
                      <a:cubicBezTo>
                        <a:pt x="95449" y="12341"/>
                        <a:pt x="95015" y="12665"/>
                        <a:pt x="94581" y="12949"/>
                      </a:cubicBezTo>
                      <a:cubicBezTo>
                        <a:pt x="93944" y="13274"/>
                        <a:pt x="93307" y="13883"/>
                        <a:pt x="92873" y="14167"/>
                      </a:cubicBezTo>
                      <a:cubicBezTo>
                        <a:pt x="92236" y="15060"/>
                        <a:pt x="91802" y="14492"/>
                        <a:pt x="91165" y="14776"/>
                      </a:cubicBezTo>
                      <a:cubicBezTo>
                        <a:pt x="91165" y="15669"/>
                        <a:pt x="90296" y="15060"/>
                        <a:pt x="89862" y="15385"/>
                      </a:cubicBezTo>
                      <a:cubicBezTo>
                        <a:pt x="89428" y="15669"/>
                        <a:pt x="88993" y="16278"/>
                        <a:pt x="88357" y="16278"/>
                      </a:cubicBezTo>
                      <a:cubicBezTo>
                        <a:pt x="87922" y="16278"/>
                        <a:pt x="87285" y="15385"/>
                        <a:pt x="86851" y="15060"/>
                      </a:cubicBezTo>
                      <a:cubicBezTo>
                        <a:pt x="86648" y="15060"/>
                        <a:pt x="85780" y="14492"/>
                        <a:pt x="85346" y="14492"/>
                      </a:cubicBezTo>
                      <a:cubicBezTo>
                        <a:pt x="85143" y="14776"/>
                        <a:pt x="85143" y="15060"/>
                        <a:pt x="85143" y="15385"/>
                      </a:cubicBezTo>
                      <a:cubicBezTo>
                        <a:pt x="85143" y="15994"/>
                        <a:pt x="85346" y="15669"/>
                        <a:pt x="85548" y="15994"/>
                      </a:cubicBezTo>
                      <a:cubicBezTo>
                        <a:pt x="85983" y="16603"/>
                        <a:pt x="85983" y="18673"/>
                        <a:pt x="85983" y="19282"/>
                      </a:cubicBezTo>
                      <a:cubicBezTo>
                        <a:pt x="85780" y="19607"/>
                        <a:pt x="85780" y="19607"/>
                        <a:pt x="85780" y="19607"/>
                      </a:cubicBezTo>
                      <a:cubicBezTo>
                        <a:pt x="85346" y="19607"/>
                        <a:pt x="85143" y="20500"/>
                        <a:pt x="84709" y="21109"/>
                      </a:cubicBezTo>
                      <a:cubicBezTo>
                        <a:pt x="84477" y="21393"/>
                        <a:pt x="84072" y="22002"/>
                        <a:pt x="83840" y="22286"/>
                      </a:cubicBezTo>
                      <a:cubicBezTo>
                        <a:pt x="83406" y="22895"/>
                        <a:pt x="82972" y="23220"/>
                        <a:pt x="82769" y="23829"/>
                      </a:cubicBezTo>
                      <a:cubicBezTo>
                        <a:pt x="82566" y="23829"/>
                        <a:pt x="82335" y="24113"/>
                        <a:pt x="82335" y="24438"/>
                      </a:cubicBezTo>
                      <a:cubicBezTo>
                        <a:pt x="82132" y="24438"/>
                        <a:pt x="81901" y="24722"/>
                        <a:pt x="81698" y="25006"/>
                      </a:cubicBezTo>
                      <a:cubicBezTo>
                        <a:pt x="81061" y="25940"/>
                        <a:pt x="80627" y="26833"/>
                        <a:pt x="79990" y="28051"/>
                      </a:cubicBezTo>
                      <a:cubicBezTo>
                        <a:pt x="79758" y="28335"/>
                        <a:pt x="79556" y="28944"/>
                        <a:pt x="79556" y="29837"/>
                      </a:cubicBezTo>
                      <a:cubicBezTo>
                        <a:pt x="79324" y="30446"/>
                        <a:pt x="79556" y="31055"/>
                        <a:pt x="79556" y="31664"/>
                      </a:cubicBezTo>
                      <a:cubicBezTo>
                        <a:pt x="78890" y="31664"/>
                        <a:pt x="78687" y="31664"/>
                        <a:pt x="78253" y="32273"/>
                      </a:cubicBezTo>
                      <a:cubicBezTo>
                        <a:pt x="78050" y="32841"/>
                        <a:pt x="77819" y="33450"/>
                        <a:pt x="77616" y="34059"/>
                      </a:cubicBezTo>
                      <a:cubicBezTo>
                        <a:pt x="77182" y="34668"/>
                        <a:pt x="76747" y="34952"/>
                        <a:pt x="76110" y="35277"/>
                      </a:cubicBezTo>
                      <a:cubicBezTo>
                        <a:pt x="75676" y="35277"/>
                        <a:pt x="75039" y="35277"/>
                        <a:pt x="74373" y="35277"/>
                      </a:cubicBezTo>
                      <a:cubicBezTo>
                        <a:pt x="74171" y="35277"/>
                        <a:pt x="73968" y="35277"/>
                        <a:pt x="73737" y="35277"/>
                      </a:cubicBezTo>
                      <a:cubicBezTo>
                        <a:pt x="73302" y="35277"/>
                        <a:pt x="73302" y="35561"/>
                        <a:pt x="72897" y="35886"/>
                      </a:cubicBezTo>
                      <a:cubicBezTo>
                        <a:pt x="72463" y="36170"/>
                        <a:pt x="71797" y="36170"/>
                        <a:pt x="71363" y="36170"/>
                      </a:cubicBezTo>
                      <a:cubicBezTo>
                        <a:pt x="70089" y="35886"/>
                        <a:pt x="69018" y="35886"/>
                        <a:pt x="68149" y="37104"/>
                      </a:cubicBezTo>
                      <a:cubicBezTo>
                        <a:pt x="67715" y="37388"/>
                        <a:pt x="66875" y="37388"/>
                        <a:pt x="66209" y="37672"/>
                      </a:cubicBezTo>
                      <a:cubicBezTo>
                        <a:pt x="65370" y="37672"/>
                        <a:pt x="64704" y="37997"/>
                        <a:pt x="63864" y="37388"/>
                      </a:cubicBezTo>
                      <a:cubicBezTo>
                        <a:pt x="63199" y="36779"/>
                        <a:pt x="62562" y="36495"/>
                        <a:pt x="61925" y="36170"/>
                      </a:cubicBezTo>
                      <a:cubicBezTo>
                        <a:pt x="60854" y="35886"/>
                        <a:pt x="59753" y="35277"/>
                        <a:pt x="58480" y="35277"/>
                      </a:cubicBezTo>
                      <a:cubicBezTo>
                        <a:pt x="57843" y="35277"/>
                        <a:pt x="57843" y="36170"/>
                        <a:pt x="57177" y="36495"/>
                      </a:cubicBezTo>
                      <a:cubicBezTo>
                        <a:pt x="56974" y="36495"/>
                        <a:pt x="56772" y="36495"/>
                        <a:pt x="56337" y="36495"/>
                      </a:cubicBezTo>
                      <a:cubicBezTo>
                        <a:pt x="56106" y="36495"/>
                        <a:pt x="55903" y="37104"/>
                        <a:pt x="55671" y="37104"/>
                      </a:cubicBezTo>
                      <a:cubicBezTo>
                        <a:pt x="54832" y="37672"/>
                        <a:pt x="54166" y="38281"/>
                        <a:pt x="53326" y="38606"/>
                      </a:cubicBezTo>
                      <a:cubicBezTo>
                        <a:pt x="52892" y="38606"/>
                        <a:pt x="52255" y="38606"/>
                        <a:pt x="51821" y="38890"/>
                      </a:cubicBezTo>
                      <a:cubicBezTo>
                        <a:pt x="51387" y="38890"/>
                        <a:pt x="51155" y="39499"/>
                        <a:pt x="50750" y="39499"/>
                      </a:cubicBezTo>
                      <a:cubicBezTo>
                        <a:pt x="50316" y="39499"/>
                        <a:pt x="49881" y="39783"/>
                        <a:pt x="49447" y="39783"/>
                      </a:cubicBezTo>
                      <a:cubicBezTo>
                        <a:pt x="48810" y="40108"/>
                        <a:pt x="48376" y="40108"/>
                        <a:pt x="47710" y="40392"/>
                      </a:cubicBezTo>
                      <a:cubicBezTo>
                        <a:pt x="47073" y="40717"/>
                        <a:pt x="46436" y="40717"/>
                        <a:pt x="45568" y="40392"/>
                      </a:cubicBezTo>
                      <a:cubicBezTo>
                        <a:pt x="45133" y="40392"/>
                        <a:pt x="44728" y="40108"/>
                        <a:pt x="44294" y="39499"/>
                      </a:cubicBezTo>
                      <a:cubicBezTo>
                        <a:pt x="44294" y="39499"/>
                        <a:pt x="44294" y="39499"/>
                        <a:pt x="44062" y="39499"/>
                      </a:cubicBezTo>
                      <a:cubicBezTo>
                        <a:pt x="43657" y="39783"/>
                        <a:pt x="43860" y="40108"/>
                        <a:pt x="43860" y="40392"/>
                      </a:cubicBezTo>
                      <a:cubicBezTo>
                        <a:pt x="43860" y="41610"/>
                        <a:pt x="44062" y="42219"/>
                        <a:pt x="43223" y="42787"/>
                      </a:cubicBezTo>
                      <a:cubicBezTo>
                        <a:pt x="43223" y="41894"/>
                        <a:pt x="43425" y="41001"/>
                        <a:pt x="42788" y="40717"/>
                      </a:cubicBezTo>
                      <a:cubicBezTo>
                        <a:pt x="41717" y="40392"/>
                        <a:pt x="41717" y="41285"/>
                        <a:pt x="41283" y="41894"/>
                      </a:cubicBezTo>
                      <a:cubicBezTo>
                        <a:pt x="40617" y="42787"/>
                        <a:pt x="39546" y="41894"/>
                        <a:pt x="38706" y="42219"/>
                      </a:cubicBezTo>
                      <a:cubicBezTo>
                        <a:pt x="37838" y="42503"/>
                        <a:pt x="37201" y="43396"/>
                        <a:pt x="36332" y="43112"/>
                      </a:cubicBezTo>
                      <a:cubicBezTo>
                        <a:pt x="36332" y="42503"/>
                        <a:pt x="36332" y="41894"/>
                        <a:pt x="36332" y="41610"/>
                      </a:cubicBezTo>
                      <a:cubicBezTo>
                        <a:pt x="35898" y="41610"/>
                        <a:pt x="35696" y="41285"/>
                        <a:pt x="35261" y="41285"/>
                      </a:cubicBezTo>
                      <a:cubicBezTo>
                        <a:pt x="35030" y="41285"/>
                        <a:pt x="34624" y="41610"/>
                        <a:pt x="34393" y="41610"/>
                      </a:cubicBezTo>
                      <a:cubicBezTo>
                        <a:pt x="33756" y="41894"/>
                        <a:pt x="33524" y="42219"/>
                        <a:pt x="33524" y="43396"/>
                      </a:cubicBezTo>
                      <a:cubicBezTo>
                        <a:pt x="32453" y="44005"/>
                        <a:pt x="31179" y="44005"/>
                        <a:pt x="30108" y="43721"/>
                      </a:cubicBezTo>
                      <a:cubicBezTo>
                        <a:pt x="29442" y="43396"/>
                        <a:pt x="28805" y="43112"/>
                        <a:pt x="28168" y="43396"/>
                      </a:cubicBezTo>
                      <a:cubicBezTo>
                        <a:pt x="27300" y="43721"/>
                        <a:pt x="27097" y="44330"/>
                        <a:pt x="26229" y="44005"/>
                      </a:cubicBezTo>
                      <a:cubicBezTo>
                        <a:pt x="25158" y="44005"/>
                        <a:pt x="24289" y="43721"/>
                        <a:pt x="23420" y="43721"/>
                      </a:cubicBezTo>
                      <a:cubicBezTo>
                        <a:pt x="22349" y="43396"/>
                        <a:pt x="21075" y="43721"/>
                        <a:pt x="20207" y="43112"/>
                      </a:cubicBezTo>
                      <a:cubicBezTo>
                        <a:pt x="19570" y="42787"/>
                        <a:pt x="18499" y="41894"/>
                        <a:pt x="17833" y="41285"/>
                      </a:cubicBezTo>
                      <a:cubicBezTo>
                        <a:pt x="17196" y="40717"/>
                        <a:pt x="16559" y="40108"/>
                        <a:pt x="15893" y="39783"/>
                      </a:cubicBezTo>
                      <a:cubicBezTo>
                        <a:pt x="15054" y="39783"/>
                        <a:pt x="13751" y="39783"/>
                        <a:pt x="12680" y="40108"/>
                      </a:cubicBezTo>
                      <a:cubicBezTo>
                        <a:pt x="12680" y="41610"/>
                        <a:pt x="12680" y="42503"/>
                        <a:pt x="11406" y="42787"/>
                      </a:cubicBezTo>
                      <a:cubicBezTo>
                        <a:pt x="10537" y="43396"/>
                        <a:pt x="9669" y="43396"/>
                        <a:pt x="8800" y="44005"/>
                      </a:cubicBezTo>
                      <a:cubicBezTo>
                        <a:pt x="7961" y="44330"/>
                        <a:pt x="7295" y="44330"/>
                        <a:pt x="6455" y="44614"/>
                      </a:cubicBezTo>
                      <a:cubicBezTo>
                        <a:pt x="5819" y="44898"/>
                        <a:pt x="5153" y="45223"/>
                        <a:pt x="4516" y="45832"/>
                      </a:cubicBezTo>
                      <a:cubicBezTo>
                        <a:pt x="4516" y="47050"/>
                        <a:pt x="4082" y="47618"/>
                        <a:pt x="3879" y="48836"/>
                      </a:cubicBezTo>
                      <a:cubicBezTo>
                        <a:pt x="3445" y="50054"/>
                        <a:pt x="3010" y="52449"/>
                        <a:pt x="3445" y="53951"/>
                      </a:cubicBezTo>
                      <a:cubicBezTo>
                        <a:pt x="3445" y="54560"/>
                        <a:pt x="3879" y="55169"/>
                        <a:pt x="4516" y="55169"/>
                      </a:cubicBezTo>
                      <a:cubicBezTo>
                        <a:pt x="4313" y="55778"/>
                        <a:pt x="4082" y="56387"/>
                        <a:pt x="3647" y="56995"/>
                      </a:cubicBezTo>
                      <a:cubicBezTo>
                        <a:pt x="3213" y="57889"/>
                        <a:pt x="2808" y="58173"/>
                        <a:pt x="2373" y="59106"/>
                      </a:cubicBezTo>
                      <a:cubicBezTo>
                        <a:pt x="1939" y="59675"/>
                        <a:pt x="1708" y="60000"/>
                        <a:pt x="1273" y="60608"/>
                      </a:cubicBezTo>
                      <a:cubicBezTo>
                        <a:pt x="636" y="61217"/>
                        <a:pt x="202" y="61786"/>
                        <a:pt x="0" y="62719"/>
                      </a:cubicBezTo>
                      <a:cubicBezTo>
                        <a:pt x="0" y="62719"/>
                        <a:pt x="202" y="62719"/>
                        <a:pt x="434" y="62395"/>
                      </a:cubicBezTo>
                      <a:cubicBezTo>
                        <a:pt x="636" y="62110"/>
                        <a:pt x="636" y="61786"/>
                        <a:pt x="1273" y="61217"/>
                      </a:cubicBezTo>
                      <a:cubicBezTo>
                        <a:pt x="3879" y="59106"/>
                        <a:pt x="2576" y="66941"/>
                        <a:pt x="4082" y="67834"/>
                      </a:cubicBezTo>
                      <a:cubicBezTo>
                        <a:pt x="4313" y="69661"/>
                        <a:pt x="3879" y="70554"/>
                        <a:pt x="3647" y="72056"/>
                      </a:cubicBezTo>
                      <a:cubicBezTo>
                        <a:pt x="3647" y="73274"/>
                        <a:pt x="4082" y="74776"/>
                        <a:pt x="4082" y="76278"/>
                      </a:cubicBezTo>
                      <a:cubicBezTo>
                        <a:pt x="4082" y="77780"/>
                        <a:pt x="3879" y="79607"/>
                        <a:pt x="3879" y="81393"/>
                      </a:cubicBezTo>
                      <a:cubicBezTo>
                        <a:pt x="4718" y="81393"/>
                        <a:pt x="5587" y="81393"/>
                        <a:pt x="6021" y="81109"/>
                      </a:cubicBezTo>
                      <a:cubicBezTo>
                        <a:pt x="6658" y="80500"/>
                        <a:pt x="5819" y="77456"/>
                        <a:pt x="5587" y="76562"/>
                      </a:cubicBezTo>
                      <a:cubicBezTo>
                        <a:pt x="5384" y="76562"/>
                        <a:pt x="5153" y="76278"/>
                        <a:pt x="4950" y="76562"/>
                      </a:cubicBezTo>
                      <a:cubicBezTo>
                        <a:pt x="4950" y="75669"/>
                        <a:pt x="4950" y="75060"/>
                        <a:pt x="4950" y="74451"/>
                      </a:cubicBezTo>
                      <a:cubicBezTo>
                        <a:pt x="6021" y="74167"/>
                        <a:pt x="6021" y="72949"/>
                        <a:pt x="6658" y="72341"/>
                      </a:cubicBezTo>
                      <a:cubicBezTo>
                        <a:pt x="7092" y="71447"/>
                        <a:pt x="6890" y="71447"/>
                        <a:pt x="7729" y="71447"/>
                      </a:cubicBezTo>
                      <a:cubicBezTo>
                        <a:pt x="8800" y="71447"/>
                        <a:pt x="12477" y="72341"/>
                        <a:pt x="12477" y="69661"/>
                      </a:cubicBezTo>
                      <a:cubicBezTo>
                        <a:pt x="13317" y="69661"/>
                        <a:pt x="13983" y="69945"/>
                        <a:pt x="14822" y="69661"/>
                      </a:cubicBezTo>
                      <a:cubicBezTo>
                        <a:pt x="15691" y="69336"/>
                        <a:pt x="16125" y="69052"/>
                        <a:pt x="16762" y="69336"/>
                      </a:cubicBezTo>
                      <a:cubicBezTo>
                        <a:pt x="17399" y="69661"/>
                        <a:pt x="17630" y="70230"/>
                        <a:pt x="18267" y="70230"/>
                      </a:cubicBezTo>
                      <a:cubicBezTo>
                        <a:pt x="19136" y="70554"/>
                        <a:pt x="20207" y="70838"/>
                        <a:pt x="21075" y="70554"/>
                      </a:cubicBezTo>
                      <a:cubicBezTo>
                        <a:pt x="21915" y="70554"/>
                        <a:pt x="22581" y="69945"/>
                        <a:pt x="23420" y="69945"/>
                      </a:cubicBezTo>
                      <a:cubicBezTo>
                        <a:pt x="24086" y="69945"/>
                        <a:pt x="24723" y="70554"/>
                        <a:pt x="25360" y="70838"/>
                      </a:cubicBezTo>
                      <a:cubicBezTo>
                        <a:pt x="26229" y="71447"/>
                        <a:pt x="26866" y="70554"/>
                        <a:pt x="27531" y="71732"/>
                      </a:cubicBezTo>
                      <a:cubicBezTo>
                        <a:pt x="27937" y="72341"/>
                        <a:pt x="27734" y="73843"/>
                        <a:pt x="28603" y="73843"/>
                      </a:cubicBezTo>
                      <a:cubicBezTo>
                        <a:pt x="29240" y="74167"/>
                        <a:pt x="29240" y="72665"/>
                        <a:pt x="29442" y="72665"/>
                      </a:cubicBezTo>
                      <a:cubicBezTo>
                        <a:pt x="30108" y="72056"/>
                        <a:pt x="30311" y="72056"/>
                        <a:pt x="30948" y="72341"/>
                      </a:cubicBezTo>
                      <a:cubicBezTo>
                        <a:pt x="30948" y="72949"/>
                        <a:pt x="30745" y="74451"/>
                        <a:pt x="30948" y="75345"/>
                      </a:cubicBezTo>
                      <a:cubicBezTo>
                        <a:pt x="31179" y="76278"/>
                        <a:pt x="31585" y="76278"/>
                        <a:pt x="32453" y="76278"/>
                      </a:cubicBezTo>
                      <a:cubicBezTo>
                        <a:pt x="32685" y="75345"/>
                        <a:pt x="32685" y="74776"/>
                        <a:pt x="33119" y="74451"/>
                      </a:cubicBezTo>
                      <a:cubicBezTo>
                        <a:pt x="33322" y="74167"/>
                        <a:pt x="33756" y="74451"/>
                        <a:pt x="34190" y="73843"/>
                      </a:cubicBezTo>
                      <a:cubicBezTo>
                        <a:pt x="34393" y="71732"/>
                        <a:pt x="35464" y="72341"/>
                        <a:pt x="36535" y="72341"/>
                      </a:cubicBezTo>
                      <a:cubicBezTo>
                        <a:pt x="38272" y="71732"/>
                        <a:pt x="36535" y="71163"/>
                        <a:pt x="36767" y="69945"/>
                      </a:cubicBezTo>
                      <a:cubicBezTo>
                        <a:pt x="36767" y="68443"/>
                        <a:pt x="38041" y="68728"/>
                        <a:pt x="38041" y="67510"/>
                      </a:cubicBezTo>
                      <a:cubicBezTo>
                        <a:pt x="38706" y="67510"/>
                        <a:pt x="39343" y="67510"/>
                        <a:pt x="39980" y="68119"/>
                      </a:cubicBezTo>
                      <a:cubicBezTo>
                        <a:pt x="40414" y="68728"/>
                        <a:pt x="40212" y="70230"/>
                        <a:pt x="41051" y="70838"/>
                      </a:cubicBezTo>
                      <a:cubicBezTo>
                        <a:pt x="41051" y="69336"/>
                        <a:pt x="41486" y="69336"/>
                        <a:pt x="41717" y="68119"/>
                      </a:cubicBezTo>
                      <a:cubicBezTo>
                        <a:pt x="41920" y="67225"/>
                        <a:pt x="41283" y="66332"/>
                        <a:pt x="42354" y="65399"/>
                      </a:cubicBezTo>
                      <a:cubicBezTo>
                        <a:pt x="43657" y="64506"/>
                        <a:pt x="45568" y="67834"/>
                        <a:pt x="46639" y="65723"/>
                      </a:cubicBezTo>
                      <a:cubicBezTo>
                        <a:pt x="47305" y="65723"/>
                        <a:pt x="47942" y="65723"/>
                        <a:pt x="48810" y="65723"/>
                      </a:cubicBezTo>
                      <a:cubicBezTo>
                        <a:pt x="49679" y="65723"/>
                        <a:pt x="50518" y="65399"/>
                        <a:pt x="51387" y="65399"/>
                      </a:cubicBezTo>
                      <a:cubicBezTo>
                        <a:pt x="51589" y="66332"/>
                        <a:pt x="50750" y="66332"/>
                        <a:pt x="50084" y="66617"/>
                      </a:cubicBezTo>
                      <a:cubicBezTo>
                        <a:pt x="49881" y="66941"/>
                        <a:pt x="49244" y="68119"/>
                        <a:pt x="49244" y="68728"/>
                      </a:cubicBezTo>
                      <a:cubicBezTo>
                        <a:pt x="50518" y="69052"/>
                        <a:pt x="50316" y="70230"/>
                        <a:pt x="50084" y="71732"/>
                      </a:cubicBezTo>
                      <a:cubicBezTo>
                        <a:pt x="49881" y="72949"/>
                        <a:pt x="49881" y="74167"/>
                        <a:pt x="49881" y="75669"/>
                      </a:cubicBezTo>
                      <a:cubicBezTo>
                        <a:pt x="50952" y="75953"/>
                        <a:pt x="51387" y="74776"/>
                        <a:pt x="52255" y="74451"/>
                      </a:cubicBezTo>
                      <a:cubicBezTo>
                        <a:pt x="53095" y="74167"/>
                        <a:pt x="54166" y="73558"/>
                        <a:pt x="55034" y="73843"/>
                      </a:cubicBezTo>
                      <a:cubicBezTo>
                        <a:pt x="56106" y="74451"/>
                        <a:pt x="55903" y="75953"/>
                        <a:pt x="56974" y="76562"/>
                      </a:cubicBezTo>
                      <a:cubicBezTo>
                        <a:pt x="57408" y="76887"/>
                        <a:pt x="58682" y="77171"/>
                        <a:pt x="59348" y="77171"/>
                      </a:cubicBezTo>
                      <a:cubicBezTo>
                        <a:pt x="58480" y="77456"/>
                        <a:pt x="58480" y="80784"/>
                        <a:pt x="58480" y="81393"/>
                      </a:cubicBezTo>
                      <a:cubicBezTo>
                        <a:pt x="58914" y="83504"/>
                        <a:pt x="60854" y="83504"/>
                        <a:pt x="61693" y="85006"/>
                      </a:cubicBezTo>
                      <a:cubicBezTo>
                        <a:pt x="61925" y="85899"/>
                        <a:pt x="61925" y="87117"/>
                        <a:pt x="61693" y="88010"/>
                      </a:cubicBezTo>
                      <a:cubicBezTo>
                        <a:pt x="61259" y="88335"/>
                        <a:pt x="60854" y="88619"/>
                        <a:pt x="60419" y="88944"/>
                      </a:cubicBezTo>
                      <a:cubicBezTo>
                        <a:pt x="59551" y="89553"/>
                        <a:pt x="58914" y="91339"/>
                        <a:pt x="57843" y="91948"/>
                      </a:cubicBezTo>
                      <a:cubicBezTo>
                        <a:pt x="57177" y="92557"/>
                        <a:pt x="56337" y="92557"/>
                        <a:pt x="55469" y="93166"/>
                      </a:cubicBezTo>
                      <a:cubicBezTo>
                        <a:pt x="56106" y="94059"/>
                        <a:pt x="55903" y="95561"/>
                        <a:pt x="55903" y="96170"/>
                      </a:cubicBezTo>
                      <a:cubicBezTo>
                        <a:pt x="56540" y="96454"/>
                        <a:pt x="57177" y="96454"/>
                        <a:pt x="57611" y="97063"/>
                      </a:cubicBezTo>
                      <a:cubicBezTo>
                        <a:pt x="57843" y="97388"/>
                        <a:pt x="58045" y="98890"/>
                        <a:pt x="57611" y="99499"/>
                      </a:cubicBezTo>
                      <a:cubicBezTo>
                        <a:pt x="56772" y="101285"/>
                        <a:pt x="54166" y="97956"/>
                        <a:pt x="53095" y="97956"/>
                      </a:cubicBezTo>
                      <a:cubicBezTo>
                        <a:pt x="52458" y="99783"/>
                        <a:pt x="53095" y="99783"/>
                        <a:pt x="53732" y="101285"/>
                      </a:cubicBezTo>
                      <a:cubicBezTo>
                        <a:pt x="54398" y="103112"/>
                        <a:pt x="53326" y="103721"/>
                        <a:pt x="52661" y="104614"/>
                      </a:cubicBezTo>
                      <a:cubicBezTo>
                        <a:pt x="52458" y="105223"/>
                        <a:pt x="52255" y="106116"/>
                        <a:pt x="52255" y="107009"/>
                      </a:cubicBezTo>
                      <a:cubicBezTo>
                        <a:pt x="52255" y="108511"/>
                        <a:pt x="52255" y="108511"/>
                        <a:pt x="51821" y="109445"/>
                      </a:cubicBezTo>
                      <a:cubicBezTo>
                        <a:pt x="51387" y="109729"/>
                        <a:pt x="51155" y="110338"/>
                        <a:pt x="50750" y="110622"/>
                      </a:cubicBezTo>
                      <a:cubicBezTo>
                        <a:pt x="50750" y="111231"/>
                        <a:pt x="50750" y="111556"/>
                        <a:pt x="50750" y="111840"/>
                      </a:cubicBezTo>
                      <a:cubicBezTo>
                        <a:pt x="50518" y="112165"/>
                        <a:pt x="50316" y="111840"/>
                        <a:pt x="50084" y="112165"/>
                      </a:cubicBezTo>
                      <a:lnTo>
                        <a:pt x="50084" y="112165"/>
                      </a:lnTo>
                      <a:cubicBezTo>
                        <a:pt x="50518" y="113342"/>
                        <a:pt x="50952" y="115169"/>
                        <a:pt x="50750" y="116955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39" name="Shape 2622">
                  <a:extLst>
                    <a:ext uri="{FF2B5EF4-FFF2-40B4-BE49-F238E27FC236}">
                      <a16:creationId xmlns:a16="http://schemas.microsoft.com/office/drawing/2014/main" id="{C6F293AF-2515-6E96-6DB0-7F035FC96FBD}"/>
                    </a:ext>
                  </a:extLst>
                </p:cNvPr>
                <p:cNvSpPr/>
                <p:nvPr/>
              </p:nvSpPr>
              <p:spPr>
                <a:xfrm>
                  <a:off x="4901792" y="3871934"/>
                  <a:ext cx="14367" cy="143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29508" y="118000"/>
                      </a:moveTo>
                      <a:lnTo>
                        <a:pt x="29508" y="118000"/>
                      </a:lnTo>
                      <a:cubicBezTo>
                        <a:pt x="43278" y="88000"/>
                        <a:pt x="59016" y="58000"/>
                        <a:pt x="72786" y="44000"/>
                      </a:cubicBezTo>
                      <a:cubicBezTo>
                        <a:pt x="72786" y="44000"/>
                        <a:pt x="88524" y="44000"/>
                        <a:pt x="118032" y="44000"/>
                      </a:cubicBezTo>
                      <a:lnTo>
                        <a:pt x="118032" y="30000"/>
                      </a:lnTo>
                      <a:cubicBezTo>
                        <a:pt x="118032" y="14000"/>
                        <a:pt x="102295" y="14000"/>
                        <a:pt x="88524" y="0"/>
                      </a:cubicBezTo>
                      <a:cubicBezTo>
                        <a:pt x="72786" y="0"/>
                        <a:pt x="72786" y="14000"/>
                        <a:pt x="72786" y="14000"/>
                      </a:cubicBezTo>
                      <a:cubicBezTo>
                        <a:pt x="59016" y="30000"/>
                        <a:pt x="29508" y="30000"/>
                        <a:pt x="13770" y="58000"/>
                      </a:cubicBezTo>
                      <a:cubicBezTo>
                        <a:pt x="0" y="74000"/>
                        <a:pt x="0" y="88000"/>
                        <a:pt x="0" y="118000"/>
                      </a:cubicBezTo>
                      <a:cubicBezTo>
                        <a:pt x="13770" y="118000"/>
                        <a:pt x="29508" y="118000"/>
                        <a:pt x="29508" y="118000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40" name="Shape 2623">
                  <a:extLst>
                    <a:ext uri="{FF2B5EF4-FFF2-40B4-BE49-F238E27FC236}">
                      <a16:creationId xmlns:a16="http://schemas.microsoft.com/office/drawing/2014/main" id="{4FB73809-468B-FD0F-2023-842AF6D40026}"/>
                    </a:ext>
                  </a:extLst>
                </p:cNvPr>
                <p:cNvSpPr/>
                <p:nvPr/>
              </p:nvSpPr>
              <p:spPr>
                <a:xfrm>
                  <a:off x="5623281" y="2106849"/>
                  <a:ext cx="29762" cy="4512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9055" y="32164"/>
                      </a:moveTo>
                      <a:lnTo>
                        <a:pt x="119055" y="32164"/>
                      </a:lnTo>
                      <a:cubicBezTo>
                        <a:pt x="112440" y="27835"/>
                        <a:pt x="104881" y="18556"/>
                        <a:pt x="90708" y="9278"/>
                      </a:cubicBezTo>
                      <a:cubicBezTo>
                        <a:pt x="84094" y="4948"/>
                        <a:pt x="69921" y="0"/>
                        <a:pt x="69921" y="0"/>
                      </a:cubicBezTo>
                      <a:cubicBezTo>
                        <a:pt x="49133" y="0"/>
                        <a:pt x="14173" y="55670"/>
                        <a:pt x="6614" y="64329"/>
                      </a:cubicBezTo>
                      <a:cubicBezTo>
                        <a:pt x="0" y="73608"/>
                        <a:pt x="14173" y="73608"/>
                        <a:pt x="20787" y="78556"/>
                      </a:cubicBezTo>
                      <a:cubicBezTo>
                        <a:pt x="20787" y="87216"/>
                        <a:pt x="14173" y="92164"/>
                        <a:pt x="20787" y="96494"/>
                      </a:cubicBezTo>
                      <a:lnTo>
                        <a:pt x="41574" y="115051"/>
                      </a:lnTo>
                      <a:cubicBezTo>
                        <a:pt x="41574" y="119381"/>
                        <a:pt x="49133" y="119381"/>
                        <a:pt x="55748" y="115051"/>
                      </a:cubicBezTo>
                      <a:cubicBezTo>
                        <a:pt x="55748" y="110721"/>
                        <a:pt x="55748" y="96494"/>
                        <a:pt x="55748" y="96494"/>
                      </a:cubicBezTo>
                      <a:cubicBezTo>
                        <a:pt x="62362" y="101443"/>
                        <a:pt x="62362" y="105773"/>
                        <a:pt x="62362" y="110721"/>
                      </a:cubicBezTo>
                      <a:cubicBezTo>
                        <a:pt x="90708" y="96494"/>
                        <a:pt x="112440" y="55670"/>
                        <a:pt x="119055" y="32164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41" name="Shape 2624">
                  <a:extLst>
                    <a:ext uri="{FF2B5EF4-FFF2-40B4-BE49-F238E27FC236}">
                      <a16:creationId xmlns:a16="http://schemas.microsoft.com/office/drawing/2014/main" id="{E616375D-56E7-7F3F-8451-2EF8B4AC0F13}"/>
                    </a:ext>
                  </a:extLst>
                </p:cNvPr>
                <p:cNvSpPr/>
                <p:nvPr/>
              </p:nvSpPr>
              <p:spPr>
                <a:xfrm>
                  <a:off x="5636622" y="2142745"/>
                  <a:ext cx="2053" cy="717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0" y="116129"/>
                      </a:moveTo>
                      <a:lnTo>
                        <a:pt x="0" y="116129"/>
                      </a:lnTo>
                      <a:cubicBezTo>
                        <a:pt x="105000" y="116129"/>
                        <a:pt x="105000" y="116129"/>
                        <a:pt x="105000" y="89032"/>
                      </a:cubicBezTo>
                      <a:cubicBezTo>
                        <a:pt x="105000" y="58064"/>
                        <a:pt x="105000" y="30967"/>
                        <a:pt x="0" y="0"/>
                      </a:cubicBezTo>
                      <a:cubicBezTo>
                        <a:pt x="0" y="0"/>
                        <a:pt x="0" y="89032"/>
                        <a:pt x="0" y="116129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42" name="Shape 2625">
                  <a:extLst>
                    <a:ext uri="{FF2B5EF4-FFF2-40B4-BE49-F238E27FC236}">
                      <a16:creationId xmlns:a16="http://schemas.microsoft.com/office/drawing/2014/main" id="{A4D62268-17C8-E365-2A1F-C2E3B8494CA5}"/>
                    </a:ext>
                  </a:extLst>
                </p:cNvPr>
                <p:cNvSpPr/>
                <p:nvPr/>
              </p:nvSpPr>
              <p:spPr>
                <a:xfrm>
                  <a:off x="5644832" y="2109925"/>
                  <a:ext cx="7184" cy="92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6129" y="69473"/>
                      </a:moveTo>
                      <a:lnTo>
                        <a:pt x="116129" y="69473"/>
                      </a:lnTo>
                      <a:cubicBezTo>
                        <a:pt x="116129" y="69473"/>
                        <a:pt x="58064" y="25263"/>
                        <a:pt x="0" y="0"/>
                      </a:cubicBezTo>
                      <a:cubicBezTo>
                        <a:pt x="58064" y="47368"/>
                        <a:pt x="89032" y="94736"/>
                        <a:pt x="116129" y="116842"/>
                      </a:cubicBezTo>
                      <a:cubicBezTo>
                        <a:pt x="116129" y="94736"/>
                        <a:pt x="116129" y="69473"/>
                        <a:pt x="116129" y="69473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43" name="Shape 2626">
                  <a:extLst>
                    <a:ext uri="{FF2B5EF4-FFF2-40B4-BE49-F238E27FC236}">
                      <a16:creationId xmlns:a16="http://schemas.microsoft.com/office/drawing/2014/main" id="{7A5B34E6-A6C5-AF4B-5A9E-B14696DFA180}"/>
                    </a:ext>
                  </a:extLst>
                </p:cNvPr>
                <p:cNvSpPr/>
                <p:nvPr/>
              </p:nvSpPr>
              <p:spPr>
                <a:xfrm>
                  <a:off x="5935275" y="5379590"/>
                  <a:ext cx="52341" cy="5025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87321" y="41111"/>
                      </a:moveTo>
                      <a:lnTo>
                        <a:pt x="87321" y="41111"/>
                      </a:lnTo>
                      <a:cubicBezTo>
                        <a:pt x="83571" y="41111"/>
                        <a:pt x="75535" y="45000"/>
                        <a:pt x="71785" y="41111"/>
                      </a:cubicBezTo>
                      <a:cubicBezTo>
                        <a:pt x="71785" y="37222"/>
                        <a:pt x="75535" y="32777"/>
                        <a:pt x="79285" y="32777"/>
                      </a:cubicBezTo>
                      <a:cubicBezTo>
                        <a:pt x="75535" y="32777"/>
                        <a:pt x="71785" y="24444"/>
                        <a:pt x="71785" y="24444"/>
                      </a:cubicBezTo>
                      <a:cubicBezTo>
                        <a:pt x="79285" y="20555"/>
                        <a:pt x="83571" y="7777"/>
                        <a:pt x="71785" y="3888"/>
                      </a:cubicBezTo>
                      <a:cubicBezTo>
                        <a:pt x="63749" y="0"/>
                        <a:pt x="67500" y="16111"/>
                        <a:pt x="59464" y="20555"/>
                      </a:cubicBezTo>
                      <a:cubicBezTo>
                        <a:pt x="47678" y="28888"/>
                        <a:pt x="51428" y="12222"/>
                        <a:pt x="47678" y="7777"/>
                      </a:cubicBezTo>
                      <a:cubicBezTo>
                        <a:pt x="43928" y="0"/>
                        <a:pt x="31607" y="7777"/>
                        <a:pt x="23571" y="7777"/>
                      </a:cubicBezTo>
                      <a:cubicBezTo>
                        <a:pt x="19821" y="16111"/>
                        <a:pt x="23571" y="24444"/>
                        <a:pt x="35892" y="24444"/>
                      </a:cubicBezTo>
                      <a:cubicBezTo>
                        <a:pt x="35892" y="28888"/>
                        <a:pt x="35892" y="28888"/>
                        <a:pt x="35892" y="32777"/>
                      </a:cubicBezTo>
                      <a:cubicBezTo>
                        <a:pt x="23571" y="37222"/>
                        <a:pt x="31607" y="45000"/>
                        <a:pt x="27857" y="57777"/>
                      </a:cubicBezTo>
                      <a:cubicBezTo>
                        <a:pt x="27857" y="57777"/>
                        <a:pt x="3749" y="53333"/>
                        <a:pt x="0" y="65555"/>
                      </a:cubicBezTo>
                      <a:cubicBezTo>
                        <a:pt x="11785" y="65555"/>
                        <a:pt x="43928" y="78333"/>
                        <a:pt x="31607" y="94444"/>
                      </a:cubicBezTo>
                      <a:cubicBezTo>
                        <a:pt x="39642" y="98888"/>
                        <a:pt x="43928" y="102777"/>
                        <a:pt x="51428" y="102777"/>
                      </a:cubicBezTo>
                      <a:cubicBezTo>
                        <a:pt x="51428" y="111111"/>
                        <a:pt x="67500" y="111111"/>
                        <a:pt x="67500" y="102777"/>
                      </a:cubicBezTo>
                      <a:cubicBezTo>
                        <a:pt x="71785" y="102777"/>
                        <a:pt x="75535" y="107222"/>
                        <a:pt x="75535" y="111111"/>
                      </a:cubicBezTo>
                      <a:lnTo>
                        <a:pt x="79285" y="119444"/>
                      </a:lnTo>
                      <a:cubicBezTo>
                        <a:pt x="79285" y="119444"/>
                        <a:pt x="83571" y="119444"/>
                        <a:pt x="87321" y="119444"/>
                      </a:cubicBezTo>
                      <a:cubicBezTo>
                        <a:pt x="87321" y="119444"/>
                        <a:pt x="91607" y="119444"/>
                        <a:pt x="95357" y="119444"/>
                      </a:cubicBezTo>
                      <a:cubicBezTo>
                        <a:pt x="99642" y="115000"/>
                        <a:pt x="103392" y="119444"/>
                        <a:pt x="107142" y="119444"/>
                      </a:cubicBezTo>
                      <a:cubicBezTo>
                        <a:pt x="111428" y="111111"/>
                        <a:pt x="111428" y="102777"/>
                        <a:pt x="111428" y="94444"/>
                      </a:cubicBezTo>
                      <a:cubicBezTo>
                        <a:pt x="111428" y="78333"/>
                        <a:pt x="111428" y="61666"/>
                        <a:pt x="115178" y="45000"/>
                      </a:cubicBezTo>
                      <a:cubicBezTo>
                        <a:pt x="115178" y="45000"/>
                        <a:pt x="119464" y="41111"/>
                        <a:pt x="119464" y="37222"/>
                      </a:cubicBezTo>
                      <a:cubicBezTo>
                        <a:pt x="107142" y="32777"/>
                        <a:pt x="95357" y="37222"/>
                        <a:pt x="87321" y="41111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44" name="Shape 2627">
                  <a:extLst>
                    <a:ext uri="{FF2B5EF4-FFF2-40B4-BE49-F238E27FC236}">
                      <a16:creationId xmlns:a16="http://schemas.microsoft.com/office/drawing/2014/main" id="{511F3A6A-FACF-7FB7-D69D-EEBC3646880D}"/>
                    </a:ext>
                  </a:extLst>
                </p:cNvPr>
                <p:cNvSpPr/>
                <p:nvPr/>
              </p:nvSpPr>
              <p:spPr>
                <a:xfrm>
                  <a:off x="5956827" y="5561123"/>
                  <a:ext cx="29763" cy="3487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42519" y="77600"/>
                      </a:moveTo>
                      <a:lnTo>
                        <a:pt x="42519" y="77600"/>
                      </a:lnTo>
                      <a:lnTo>
                        <a:pt x="42519" y="77600"/>
                      </a:lnTo>
                      <a:cubicBezTo>
                        <a:pt x="55748" y="77600"/>
                        <a:pt x="49133" y="83200"/>
                        <a:pt x="55748" y="89600"/>
                      </a:cubicBezTo>
                      <a:cubicBezTo>
                        <a:pt x="63307" y="95200"/>
                        <a:pt x="69921" y="95200"/>
                        <a:pt x="77480" y="101600"/>
                      </a:cubicBezTo>
                      <a:cubicBezTo>
                        <a:pt x="98267" y="112800"/>
                        <a:pt x="91653" y="119200"/>
                        <a:pt x="112440" y="107200"/>
                      </a:cubicBezTo>
                      <a:cubicBezTo>
                        <a:pt x="119055" y="83200"/>
                        <a:pt x="119055" y="53600"/>
                        <a:pt x="112440" y="36000"/>
                      </a:cubicBezTo>
                      <a:cubicBezTo>
                        <a:pt x="104881" y="24000"/>
                        <a:pt x="98267" y="12000"/>
                        <a:pt x="91653" y="6400"/>
                      </a:cubicBezTo>
                      <a:cubicBezTo>
                        <a:pt x="77480" y="0"/>
                        <a:pt x="55748" y="0"/>
                        <a:pt x="34960" y="6400"/>
                      </a:cubicBezTo>
                      <a:cubicBezTo>
                        <a:pt x="14173" y="12000"/>
                        <a:pt x="28346" y="36000"/>
                        <a:pt x="0" y="36000"/>
                      </a:cubicBezTo>
                      <a:cubicBezTo>
                        <a:pt x="0" y="48000"/>
                        <a:pt x="20787" y="72000"/>
                        <a:pt x="42519" y="77600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45" name="Shape 2628">
                  <a:extLst>
                    <a:ext uri="{FF2B5EF4-FFF2-40B4-BE49-F238E27FC236}">
                      <a16:creationId xmlns:a16="http://schemas.microsoft.com/office/drawing/2014/main" id="{612A4676-930E-EF54-6CE7-551550BCC351}"/>
                    </a:ext>
                  </a:extLst>
                </p:cNvPr>
                <p:cNvSpPr/>
                <p:nvPr/>
              </p:nvSpPr>
              <p:spPr>
                <a:xfrm>
                  <a:off x="4901792" y="3877062"/>
                  <a:ext cx="52342" cy="10051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5178" y="53611"/>
                      </a:moveTo>
                      <a:lnTo>
                        <a:pt x="115178" y="53611"/>
                      </a:lnTo>
                      <a:cubicBezTo>
                        <a:pt x="111428" y="53611"/>
                        <a:pt x="107678" y="53611"/>
                        <a:pt x="103392" y="53611"/>
                      </a:cubicBezTo>
                      <a:cubicBezTo>
                        <a:pt x="103392" y="55833"/>
                        <a:pt x="99642" y="57777"/>
                        <a:pt x="99642" y="59722"/>
                      </a:cubicBezTo>
                      <a:cubicBezTo>
                        <a:pt x="91607" y="59722"/>
                        <a:pt x="63749" y="61944"/>
                        <a:pt x="63749" y="51666"/>
                      </a:cubicBezTo>
                      <a:cubicBezTo>
                        <a:pt x="67500" y="47500"/>
                        <a:pt x="79821" y="49444"/>
                        <a:pt x="83571" y="43333"/>
                      </a:cubicBezTo>
                      <a:cubicBezTo>
                        <a:pt x="95357" y="43333"/>
                        <a:pt x="119464" y="47500"/>
                        <a:pt x="115178" y="37222"/>
                      </a:cubicBezTo>
                      <a:cubicBezTo>
                        <a:pt x="111428" y="26666"/>
                        <a:pt x="59999" y="4166"/>
                        <a:pt x="32142" y="0"/>
                      </a:cubicBezTo>
                      <a:cubicBezTo>
                        <a:pt x="32142" y="4166"/>
                        <a:pt x="19821" y="6111"/>
                        <a:pt x="11785" y="10277"/>
                      </a:cubicBezTo>
                      <a:cubicBezTo>
                        <a:pt x="11785" y="10277"/>
                        <a:pt x="11785" y="10277"/>
                        <a:pt x="8035" y="10277"/>
                      </a:cubicBezTo>
                      <a:cubicBezTo>
                        <a:pt x="0" y="24722"/>
                        <a:pt x="0" y="51666"/>
                        <a:pt x="3749" y="59722"/>
                      </a:cubicBezTo>
                      <a:cubicBezTo>
                        <a:pt x="27857" y="119722"/>
                        <a:pt x="35892" y="82500"/>
                        <a:pt x="119464" y="80555"/>
                      </a:cubicBezTo>
                      <a:cubicBezTo>
                        <a:pt x="119464" y="76388"/>
                        <a:pt x="119464" y="70000"/>
                        <a:pt x="119464" y="63888"/>
                      </a:cubicBezTo>
                      <a:lnTo>
                        <a:pt x="119464" y="63888"/>
                      </a:lnTo>
                      <a:lnTo>
                        <a:pt x="119464" y="63888"/>
                      </a:lnTo>
                      <a:cubicBezTo>
                        <a:pt x="119464" y="59722"/>
                        <a:pt x="119464" y="57777"/>
                        <a:pt x="119464" y="53611"/>
                      </a:cubicBezTo>
                      <a:cubicBezTo>
                        <a:pt x="119464" y="53611"/>
                        <a:pt x="119464" y="53611"/>
                        <a:pt x="115178" y="53611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46" name="Shape 2629">
                  <a:extLst>
                    <a:ext uri="{FF2B5EF4-FFF2-40B4-BE49-F238E27FC236}">
                      <a16:creationId xmlns:a16="http://schemas.microsoft.com/office/drawing/2014/main" id="{DD91CBD8-CEEB-FF32-DF10-F20904D70EBA}"/>
                    </a:ext>
                  </a:extLst>
                </p:cNvPr>
                <p:cNvSpPr/>
                <p:nvPr/>
              </p:nvSpPr>
              <p:spPr>
                <a:xfrm>
                  <a:off x="4905897" y="3877062"/>
                  <a:ext cx="10263" cy="92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117391" y="0"/>
                      </a:moveTo>
                      <a:lnTo>
                        <a:pt x="117391" y="0"/>
                      </a:lnTo>
                      <a:cubicBezTo>
                        <a:pt x="78260" y="0"/>
                        <a:pt x="57391" y="0"/>
                        <a:pt x="57391" y="0"/>
                      </a:cubicBezTo>
                      <a:cubicBezTo>
                        <a:pt x="39130" y="22105"/>
                        <a:pt x="18260" y="69473"/>
                        <a:pt x="0" y="116842"/>
                      </a:cubicBezTo>
                      <a:cubicBezTo>
                        <a:pt x="18260" y="116842"/>
                        <a:pt x="18260" y="116842"/>
                        <a:pt x="18260" y="116842"/>
                      </a:cubicBezTo>
                      <a:cubicBezTo>
                        <a:pt x="57391" y="69473"/>
                        <a:pt x="117391" y="47368"/>
                        <a:pt x="117391" y="0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47" name="Freeform 335">
                  <a:extLst>
                    <a:ext uri="{FF2B5EF4-FFF2-40B4-BE49-F238E27FC236}">
                      <a16:creationId xmlns:a16="http://schemas.microsoft.com/office/drawing/2014/main" id="{6EA8C4D3-04A0-DC7D-69DD-EF79B12B6207}"/>
                    </a:ext>
                  </a:extLst>
                </p:cNvPr>
                <p:cNvSpPr/>
                <p:nvPr/>
              </p:nvSpPr>
              <p:spPr>
                <a:xfrm>
                  <a:off x="5092487" y="1044241"/>
                  <a:ext cx="1114035" cy="835930"/>
                </a:xfrm>
                <a:custGeom>
                  <a:avLst/>
                  <a:gdLst>
                    <a:gd name="connsiteX0" fmla="*/ 312666 w 1055321"/>
                    <a:gd name="connsiteY0" fmla="*/ 632 h 791874"/>
                    <a:gd name="connsiteX1" fmla="*/ 319281 w 1055321"/>
                    <a:gd name="connsiteY1" fmla="*/ 7243 h 791874"/>
                    <a:gd name="connsiteX2" fmla="*/ 340448 w 1055321"/>
                    <a:gd name="connsiteY2" fmla="*/ 12097 h 791874"/>
                    <a:gd name="connsiteX3" fmla="*/ 353677 w 1055321"/>
                    <a:gd name="connsiteY3" fmla="*/ 10552 h 791874"/>
                    <a:gd name="connsiteX4" fmla="*/ 360291 w 1055321"/>
                    <a:gd name="connsiteY4" fmla="*/ 10552 h 791874"/>
                    <a:gd name="connsiteX5" fmla="*/ 363603 w 1055321"/>
                    <a:gd name="connsiteY5" fmla="*/ 13861 h 791874"/>
                    <a:gd name="connsiteX6" fmla="*/ 386316 w 1055321"/>
                    <a:gd name="connsiteY6" fmla="*/ 17163 h 791874"/>
                    <a:gd name="connsiteX7" fmla="*/ 402848 w 1055321"/>
                    <a:gd name="connsiteY7" fmla="*/ 28628 h 791874"/>
                    <a:gd name="connsiteX8" fmla="*/ 401081 w 1055321"/>
                    <a:gd name="connsiteY8" fmla="*/ 53096 h 791874"/>
                    <a:gd name="connsiteX9" fmla="*/ 411007 w 1055321"/>
                    <a:gd name="connsiteY9" fmla="*/ 57943 h 791874"/>
                    <a:gd name="connsiteX10" fmla="*/ 417622 w 1055321"/>
                    <a:gd name="connsiteY10" fmla="*/ 51551 h 791874"/>
                    <a:gd name="connsiteX11" fmla="*/ 455109 w 1055321"/>
                    <a:gd name="connsiteY11" fmla="*/ 69402 h 791874"/>
                    <a:gd name="connsiteX12" fmla="*/ 463269 w 1055321"/>
                    <a:gd name="connsiteY12" fmla="*/ 90786 h 791874"/>
                    <a:gd name="connsiteX13" fmla="*/ 473186 w 1055321"/>
                    <a:gd name="connsiteY13" fmla="*/ 108637 h 791874"/>
                    <a:gd name="connsiteX14" fmla="*/ 484657 w 1055321"/>
                    <a:gd name="connsiteY14" fmla="*/ 117012 h 791874"/>
                    <a:gd name="connsiteX15" fmla="*/ 494574 w 1055321"/>
                    <a:gd name="connsiteY15" fmla="*/ 128258 h 791874"/>
                    <a:gd name="connsiteX16" fmla="*/ 523902 w 1055321"/>
                    <a:gd name="connsiteY16" fmla="*/ 134869 h 791874"/>
                    <a:gd name="connsiteX17" fmla="*/ 541987 w 1055321"/>
                    <a:gd name="connsiteY17" fmla="*/ 156247 h 791874"/>
                    <a:gd name="connsiteX18" fmla="*/ 560064 w 1055321"/>
                    <a:gd name="connsiteY18" fmla="*/ 162864 h 791874"/>
                    <a:gd name="connsiteX19" fmla="*/ 568224 w 1055321"/>
                    <a:gd name="connsiteY19" fmla="*/ 179170 h 791874"/>
                    <a:gd name="connsiteX20" fmla="*/ 576384 w 1055321"/>
                    <a:gd name="connsiteY20" fmla="*/ 208711 h 791874"/>
                    <a:gd name="connsiteX21" fmla="*/ 599309 w 1055321"/>
                    <a:gd name="connsiteY21" fmla="*/ 218405 h 791874"/>
                    <a:gd name="connsiteX22" fmla="*/ 622242 w 1055321"/>
                    <a:gd name="connsiteY22" fmla="*/ 219950 h 791874"/>
                    <a:gd name="connsiteX23" fmla="*/ 627091 w 1055321"/>
                    <a:gd name="connsiteY23" fmla="*/ 229870 h 791874"/>
                    <a:gd name="connsiteX24" fmla="*/ 637017 w 1055321"/>
                    <a:gd name="connsiteY24" fmla="*/ 233172 h 791874"/>
                    <a:gd name="connsiteX25" fmla="*/ 656639 w 1055321"/>
                    <a:gd name="connsiteY25" fmla="*/ 238026 h 791874"/>
                    <a:gd name="connsiteX26" fmla="*/ 659950 w 1055321"/>
                    <a:gd name="connsiteY26" fmla="*/ 244637 h 791874"/>
                    <a:gd name="connsiteX27" fmla="*/ 664799 w 1055321"/>
                    <a:gd name="connsiteY27" fmla="*/ 246182 h 791874"/>
                    <a:gd name="connsiteX28" fmla="*/ 668110 w 1055321"/>
                    <a:gd name="connsiteY28" fmla="*/ 256102 h 791874"/>
                    <a:gd name="connsiteX29" fmla="*/ 646722 w 1055321"/>
                    <a:gd name="connsiteY29" fmla="*/ 274171 h 791874"/>
                    <a:gd name="connsiteX30" fmla="*/ 664799 w 1055321"/>
                    <a:gd name="connsiteY30" fmla="*/ 270869 h 791874"/>
                    <a:gd name="connsiteX31" fmla="*/ 679573 w 1055321"/>
                    <a:gd name="connsiteY31" fmla="*/ 272407 h 791874"/>
                    <a:gd name="connsiteX32" fmla="*/ 695892 w 1055321"/>
                    <a:gd name="connsiteY32" fmla="*/ 270869 h 791874"/>
                    <a:gd name="connsiteX33" fmla="*/ 710666 w 1055321"/>
                    <a:gd name="connsiteY33" fmla="*/ 270869 h 791874"/>
                    <a:gd name="connsiteX34" fmla="*/ 723674 w 1055321"/>
                    <a:gd name="connsiteY34" fmla="*/ 270869 h 791874"/>
                    <a:gd name="connsiteX35" fmla="*/ 735137 w 1055321"/>
                    <a:gd name="connsiteY35" fmla="*/ 259404 h 791874"/>
                    <a:gd name="connsiteX36" fmla="*/ 761373 w 1055321"/>
                    <a:gd name="connsiteY36" fmla="*/ 259404 h 791874"/>
                    <a:gd name="connsiteX37" fmla="*/ 763139 w 1055321"/>
                    <a:gd name="connsiteY37" fmla="*/ 252793 h 791874"/>
                    <a:gd name="connsiteX38" fmla="*/ 772845 w 1055321"/>
                    <a:gd name="connsiteY38" fmla="*/ 251029 h 791874"/>
                    <a:gd name="connsiteX39" fmla="*/ 779459 w 1055321"/>
                    <a:gd name="connsiteY39" fmla="*/ 244637 h 791874"/>
                    <a:gd name="connsiteX40" fmla="*/ 789164 w 1055321"/>
                    <a:gd name="connsiteY40" fmla="*/ 244637 h 791874"/>
                    <a:gd name="connsiteX41" fmla="*/ 799081 w 1055321"/>
                    <a:gd name="connsiteY41" fmla="*/ 239564 h 791874"/>
                    <a:gd name="connsiteX42" fmla="*/ 818703 w 1055321"/>
                    <a:gd name="connsiteY42" fmla="*/ 233172 h 791874"/>
                    <a:gd name="connsiteX43" fmla="*/ 838335 w 1055321"/>
                    <a:gd name="connsiteY43" fmla="*/ 223259 h 791874"/>
                    <a:gd name="connsiteX44" fmla="*/ 877579 w 1055321"/>
                    <a:gd name="connsiteY44" fmla="*/ 226561 h 791874"/>
                    <a:gd name="connsiteX45" fmla="*/ 897201 w 1055321"/>
                    <a:gd name="connsiteY45" fmla="*/ 228325 h 791874"/>
                    <a:gd name="connsiteX46" fmla="*/ 905582 w 1055321"/>
                    <a:gd name="connsiteY46" fmla="*/ 213558 h 791874"/>
                    <a:gd name="connsiteX47" fmla="*/ 921901 w 1055321"/>
                    <a:gd name="connsiteY47" fmla="*/ 210249 h 791874"/>
                    <a:gd name="connsiteX48" fmla="*/ 930061 w 1055321"/>
                    <a:gd name="connsiteY48" fmla="*/ 221714 h 791874"/>
                    <a:gd name="connsiteX49" fmla="*/ 962691 w 1055321"/>
                    <a:gd name="connsiteY49" fmla="*/ 234717 h 791874"/>
                    <a:gd name="connsiteX50" fmla="*/ 995542 w 1055321"/>
                    <a:gd name="connsiteY50" fmla="*/ 241328 h 791874"/>
                    <a:gd name="connsiteX51" fmla="*/ 1021788 w 1055321"/>
                    <a:gd name="connsiteY51" fmla="*/ 252793 h 791874"/>
                    <a:gd name="connsiteX52" fmla="*/ 1033250 w 1055321"/>
                    <a:gd name="connsiteY52" fmla="*/ 267560 h 791874"/>
                    <a:gd name="connsiteX53" fmla="*/ 1041410 w 1055321"/>
                    <a:gd name="connsiteY53" fmla="*/ 269105 h 791874"/>
                    <a:gd name="connsiteX54" fmla="*/ 1046258 w 1055321"/>
                    <a:gd name="connsiteY54" fmla="*/ 272407 h 791874"/>
                    <a:gd name="connsiteX55" fmla="*/ 1054418 w 1055321"/>
                    <a:gd name="connsiteY55" fmla="*/ 283872 h 791874"/>
                    <a:gd name="connsiteX56" fmla="*/ 1048024 w 1055321"/>
                    <a:gd name="connsiteY56" fmla="*/ 298639 h 791874"/>
                    <a:gd name="connsiteX57" fmla="*/ 1044713 w 1055321"/>
                    <a:gd name="connsiteY57" fmla="*/ 334565 h 791874"/>
                    <a:gd name="connsiteX58" fmla="*/ 1034796 w 1055321"/>
                    <a:gd name="connsiteY58" fmla="*/ 367408 h 791874"/>
                    <a:gd name="connsiteX59" fmla="*/ 1028181 w 1055321"/>
                    <a:gd name="connsiteY59" fmla="*/ 378873 h 791874"/>
                    <a:gd name="connsiteX60" fmla="*/ 1021788 w 1055321"/>
                    <a:gd name="connsiteY60" fmla="*/ 388568 h 791874"/>
                    <a:gd name="connsiteX61" fmla="*/ 1016710 w 1055321"/>
                    <a:gd name="connsiteY61" fmla="*/ 413255 h 791874"/>
                    <a:gd name="connsiteX62" fmla="*/ 992239 w 1055321"/>
                    <a:gd name="connsiteY62" fmla="*/ 416345 h 791874"/>
                    <a:gd name="connsiteX63" fmla="*/ 975920 w 1055321"/>
                    <a:gd name="connsiteY63" fmla="*/ 432875 h 791874"/>
                    <a:gd name="connsiteX64" fmla="*/ 974154 w 1055321"/>
                    <a:gd name="connsiteY64" fmla="*/ 444334 h 791874"/>
                    <a:gd name="connsiteX65" fmla="*/ 959600 w 1055321"/>
                    <a:gd name="connsiteY65" fmla="*/ 445879 h 791874"/>
                    <a:gd name="connsiteX66" fmla="*/ 938212 w 1055321"/>
                    <a:gd name="connsiteY66" fmla="*/ 447642 h 791874"/>
                    <a:gd name="connsiteX67" fmla="*/ 946372 w 1055321"/>
                    <a:gd name="connsiteY67" fmla="*/ 462191 h 791874"/>
                    <a:gd name="connsiteX68" fmla="*/ 943069 w 1055321"/>
                    <a:gd name="connsiteY68" fmla="*/ 473649 h 791874"/>
                    <a:gd name="connsiteX69" fmla="*/ 944835 w 1055321"/>
                    <a:gd name="connsiteY69" fmla="*/ 483569 h 791874"/>
                    <a:gd name="connsiteX70" fmla="*/ 933364 w 1055321"/>
                    <a:gd name="connsiteY70" fmla="*/ 501645 h 791874"/>
                    <a:gd name="connsiteX71" fmla="*/ 925204 w 1055321"/>
                    <a:gd name="connsiteY71" fmla="*/ 506492 h 791874"/>
                    <a:gd name="connsiteX72" fmla="*/ 928295 w 1055321"/>
                    <a:gd name="connsiteY72" fmla="*/ 516412 h 791874"/>
                    <a:gd name="connsiteX73" fmla="*/ 908673 w 1055321"/>
                    <a:gd name="connsiteY73" fmla="*/ 516412 h 791874"/>
                    <a:gd name="connsiteX74" fmla="*/ 890808 w 1055321"/>
                    <a:gd name="connsiteY74" fmla="*/ 511346 h 791874"/>
                    <a:gd name="connsiteX75" fmla="*/ 880891 w 1055321"/>
                    <a:gd name="connsiteY75" fmla="*/ 511346 h 791874"/>
                    <a:gd name="connsiteX76" fmla="*/ 871186 w 1055321"/>
                    <a:gd name="connsiteY76" fmla="*/ 508037 h 791874"/>
                    <a:gd name="connsiteX77" fmla="*/ 857957 w 1055321"/>
                    <a:gd name="connsiteY77" fmla="*/ 517957 h 791874"/>
                    <a:gd name="connsiteX78" fmla="*/ 859723 w 1055321"/>
                    <a:gd name="connsiteY78" fmla="*/ 519495 h 791874"/>
                    <a:gd name="connsiteX79" fmla="*/ 874267 w 1055321"/>
                    <a:gd name="connsiteY79" fmla="*/ 567112 h 791874"/>
                    <a:gd name="connsiteX80" fmla="*/ 876034 w 1055321"/>
                    <a:gd name="connsiteY80" fmla="*/ 576806 h 791874"/>
                    <a:gd name="connsiteX81" fmla="*/ 854645 w 1055321"/>
                    <a:gd name="connsiteY81" fmla="*/ 578570 h 791874"/>
                    <a:gd name="connsiteX82" fmla="*/ 856411 w 1055321"/>
                    <a:gd name="connsiteY82" fmla="*/ 606340 h 791874"/>
                    <a:gd name="connsiteX83" fmla="*/ 885960 w 1055321"/>
                    <a:gd name="connsiteY83" fmla="*/ 635881 h 791874"/>
                    <a:gd name="connsiteX84" fmla="*/ 913742 w 1055321"/>
                    <a:gd name="connsiteY84" fmla="*/ 655495 h 791874"/>
                    <a:gd name="connsiteX85" fmla="*/ 907127 w 1055321"/>
                    <a:gd name="connsiteY85" fmla="*/ 676654 h 791874"/>
                    <a:gd name="connsiteX86" fmla="*/ 920135 w 1055321"/>
                    <a:gd name="connsiteY86" fmla="*/ 696275 h 791874"/>
                    <a:gd name="connsiteX87" fmla="*/ 925204 w 1055321"/>
                    <a:gd name="connsiteY87" fmla="*/ 706195 h 791874"/>
                    <a:gd name="connsiteX88" fmla="*/ 931598 w 1055321"/>
                    <a:gd name="connsiteY88" fmla="*/ 714351 h 791874"/>
                    <a:gd name="connsiteX89" fmla="*/ 938212 w 1055321"/>
                    <a:gd name="connsiteY89" fmla="*/ 733965 h 791874"/>
                    <a:gd name="connsiteX90" fmla="*/ 925204 w 1055321"/>
                    <a:gd name="connsiteY90" fmla="*/ 739038 h 791874"/>
                    <a:gd name="connsiteX91" fmla="*/ 915287 w 1055321"/>
                    <a:gd name="connsiteY91" fmla="*/ 747188 h 791874"/>
                    <a:gd name="connsiteX92" fmla="*/ 908673 w 1055321"/>
                    <a:gd name="connsiteY92" fmla="*/ 756889 h 791874"/>
                    <a:gd name="connsiteX93" fmla="*/ 898968 w 1055321"/>
                    <a:gd name="connsiteY93" fmla="*/ 748733 h 791874"/>
                    <a:gd name="connsiteX94" fmla="*/ 885960 w 1055321"/>
                    <a:gd name="connsiteY94" fmla="*/ 768353 h 791874"/>
                    <a:gd name="connsiteX95" fmla="*/ 874267 w 1055321"/>
                    <a:gd name="connsiteY95" fmla="*/ 769892 h 791874"/>
                    <a:gd name="connsiteX96" fmla="*/ 869419 w 1055321"/>
                    <a:gd name="connsiteY96" fmla="*/ 774964 h 791874"/>
                    <a:gd name="connsiteX97" fmla="*/ 867874 w 1055321"/>
                    <a:gd name="connsiteY97" fmla="*/ 779812 h 791874"/>
                    <a:gd name="connsiteX98" fmla="*/ 864571 w 1055321"/>
                    <a:gd name="connsiteY98" fmla="*/ 779812 h 791874"/>
                    <a:gd name="connsiteX99" fmla="*/ 856411 w 1055321"/>
                    <a:gd name="connsiteY99" fmla="*/ 791277 h 791874"/>
                    <a:gd name="connsiteX100" fmla="*/ 844949 w 1055321"/>
                    <a:gd name="connsiteY100" fmla="*/ 783120 h 791874"/>
                    <a:gd name="connsiteX101" fmla="*/ 830175 w 1055321"/>
                    <a:gd name="connsiteY101" fmla="*/ 773201 h 791874"/>
                    <a:gd name="connsiteX102" fmla="*/ 830175 w 1055321"/>
                    <a:gd name="connsiteY102" fmla="*/ 763500 h 791874"/>
                    <a:gd name="connsiteX103" fmla="*/ 822015 w 1055321"/>
                    <a:gd name="connsiteY103" fmla="*/ 760197 h 791874"/>
                    <a:gd name="connsiteX104" fmla="*/ 825318 w 1055321"/>
                    <a:gd name="connsiteY104" fmla="*/ 729118 h 791874"/>
                    <a:gd name="connsiteX105" fmla="*/ 822015 w 1055321"/>
                    <a:gd name="connsiteY105" fmla="*/ 729118 h 791874"/>
                    <a:gd name="connsiteX106" fmla="*/ 815401 w 1055321"/>
                    <a:gd name="connsiteY106" fmla="*/ 739038 h 791874"/>
                    <a:gd name="connsiteX107" fmla="*/ 784307 w 1055321"/>
                    <a:gd name="connsiteY107" fmla="*/ 753580 h 791874"/>
                    <a:gd name="connsiteX108" fmla="*/ 776147 w 1055321"/>
                    <a:gd name="connsiteY108" fmla="*/ 758652 h 791874"/>
                    <a:gd name="connsiteX109" fmla="*/ 784307 w 1055321"/>
                    <a:gd name="connsiteY109" fmla="*/ 763500 h 791874"/>
                    <a:gd name="connsiteX110" fmla="*/ 790921 w 1055321"/>
                    <a:gd name="connsiteY110" fmla="*/ 779812 h 791874"/>
                    <a:gd name="connsiteX111" fmla="*/ 790921 w 1055321"/>
                    <a:gd name="connsiteY111" fmla="*/ 784659 h 791874"/>
                    <a:gd name="connsiteX112" fmla="*/ 781004 w 1055321"/>
                    <a:gd name="connsiteY112" fmla="*/ 784659 h 791874"/>
                    <a:gd name="connsiteX113" fmla="*/ 772845 w 1055321"/>
                    <a:gd name="connsiteY113" fmla="*/ 779812 h 791874"/>
                    <a:gd name="connsiteX114" fmla="*/ 764685 w 1055321"/>
                    <a:gd name="connsiteY114" fmla="*/ 773201 h 791874"/>
                    <a:gd name="connsiteX115" fmla="*/ 753222 w 1055321"/>
                    <a:gd name="connsiteY115" fmla="*/ 776503 h 791874"/>
                    <a:gd name="connsiteX116" fmla="*/ 759837 w 1055321"/>
                    <a:gd name="connsiteY116" fmla="*/ 768353 h 791874"/>
                    <a:gd name="connsiteX117" fmla="*/ 751456 w 1055321"/>
                    <a:gd name="connsiteY117" fmla="*/ 732420 h 791874"/>
                    <a:gd name="connsiteX118" fmla="*/ 746608 w 1055321"/>
                    <a:gd name="connsiteY118" fmla="*/ 737274 h 791874"/>
                    <a:gd name="connsiteX119" fmla="*/ 739994 w 1055321"/>
                    <a:gd name="connsiteY119" fmla="*/ 737274 h 791874"/>
                    <a:gd name="connsiteX120" fmla="*/ 731834 w 1055321"/>
                    <a:gd name="connsiteY120" fmla="*/ 743885 h 791874"/>
                    <a:gd name="connsiteX121" fmla="*/ 720363 w 1055321"/>
                    <a:gd name="connsiteY121" fmla="*/ 742122 h 791874"/>
                    <a:gd name="connsiteX122" fmla="*/ 707355 w 1055321"/>
                    <a:gd name="connsiteY122" fmla="*/ 740577 h 791874"/>
                    <a:gd name="connsiteX123" fmla="*/ 707355 w 1055321"/>
                    <a:gd name="connsiteY123" fmla="*/ 725809 h 791874"/>
                    <a:gd name="connsiteX124" fmla="*/ 697438 w 1055321"/>
                    <a:gd name="connsiteY124" fmla="*/ 711042 h 791874"/>
                    <a:gd name="connsiteX125" fmla="*/ 682884 w 1055321"/>
                    <a:gd name="connsiteY125" fmla="*/ 701341 h 791874"/>
                    <a:gd name="connsiteX126" fmla="*/ 682884 w 1055321"/>
                    <a:gd name="connsiteY126" fmla="*/ 684810 h 791874"/>
                    <a:gd name="connsiteX127" fmla="*/ 659950 w 1055321"/>
                    <a:gd name="connsiteY127" fmla="*/ 693185 h 791874"/>
                    <a:gd name="connsiteX128" fmla="*/ 631948 w 1055321"/>
                    <a:gd name="connsiteY128" fmla="*/ 699577 h 791874"/>
                    <a:gd name="connsiteX129" fmla="*/ 605923 w 1055321"/>
                    <a:gd name="connsiteY129" fmla="*/ 691421 h 791874"/>
                    <a:gd name="connsiteX130" fmla="*/ 597772 w 1055321"/>
                    <a:gd name="connsiteY130" fmla="*/ 683272 h 791874"/>
                    <a:gd name="connsiteX131" fmla="*/ 581232 w 1055321"/>
                    <a:gd name="connsiteY131" fmla="*/ 683272 h 791874"/>
                    <a:gd name="connsiteX132" fmla="*/ 571527 w 1055321"/>
                    <a:gd name="connsiteY132" fmla="*/ 670262 h 791874"/>
                    <a:gd name="connsiteX133" fmla="*/ 561609 w 1055321"/>
                    <a:gd name="connsiteY133" fmla="*/ 661887 h 791874"/>
                    <a:gd name="connsiteX134" fmla="*/ 549862 w 1055321"/>
                    <a:gd name="connsiteY134" fmla="*/ 659261 h 791874"/>
                    <a:gd name="connsiteX135" fmla="*/ 544192 w 1055321"/>
                    <a:gd name="connsiteY135" fmla="*/ 634612 h 791874"/>
                    <a:gd name="connsiteX136" fmla="*/ 544759 w 1055321"/>
                    <a:gd name="connsiteY136" fmla="*/ 627554 h 791874"/>
                    <a:gd name="connsiteX137" fmla="*/ 544450 w 1055321"/>
                    <a:gd name="connsiteY137" fmla="*/ 621925 h 791874"/>
                    <a:gd name="connsiteX138" fmla="*/ 542698 w 1055321"/>
                    <a:gd name="connsiteY138" fmla="*/ 614867 h 791874"/>
                    <a:gd name="connsiteX139" fmla="*/ 544192 w 1055321"/>
                    <a:gd name="connsiteY139" fmla="*/ 611603 h 791874"/>
                    <a:gd name="connsiteX140" fmla="*/ 543316 w 1055321"/>
                    <a:gd name="connsiteY140" fmla="*/ 605687 h 791874"/>
                    <a:gd name="connsiteX141" fmla="*/ 541513 w 1055321"/>
                    <a:gd name="connsiteY141" fmla="*/ 592429 h 791874"/>
                    <a:gd name="connsiteX142" fmla="*/ 541822 w 1055321"/>
                    <a:gd name="connsiteY142" fmla="*/ 587411 h 791874"/>
                    <a:gd name="connsiteX143" fmla="*/ 530025 w 1055321"/>
                    <a:gd name="connsiteY143" fmla="*/ 581209 h 791874"/>
                    <a:gd name="connsiteX144" fmla="*/ 525027 w 1055321"/>
                    <a:gd name="connsiteY144" fmla="*/ 577987 h 791874"/>
                    <a:gd name="connsiteX145" fmla="*/ 516166 w 1055321"/>
                    <a:gd name="connsiteY145" fmla="*/ 570888 h 791874"/>
                    <a:gd name="connsiteX146" fmla="*/ 506429 w 1055321"/>
                    <a:gd name="connsiteY146" fmla="*/ 560566 h 791874"/>
                    <a:gd name="connsiteX147" fmla="*/ 505244 w 1055321"/>
                    <a:gd name="connsiteY147" fmla="*/ 554080 h 791874"/>
                    <a:gd name="connsiteX148" fmla="*/ 498444 w 1055321"/>
                    <a:gd name="connsiteY148" fmla="*/ 546410 h 791874"/>
                    <a:gd name="connsiteX149" fmla="*/ 496074 w 1055321"/>
                    <a:gd name="connsiteY149" fmla="*/ 548776 h 791874"/>
                    <a:gd name="connsiteX150" fmla="*/ 492571 w 1055321"/>
                    <a:gd name="connsiteY150" fmla="*/ 549347 h 791874"/>
                    <a:gd name="connsiteX151" fmla="*/ 486955 w 1055321"/>
                    <a:gd name="connsiteY151" fmla="*/ 547879 h 791874"/>
                    <a:gd name="connsiteX152" fmla="*/ 485461 w 1055321"/>
                    <a:gd name="connsiteY152" fmla="*/ 542004 h 791874"/>
                    <a:gd name="connsiteX153" fmla="*/ 485461 w 1055321"/>
                    <a:gd name="connsiteY153" fmla="*/ 535476 h 791874"/>
                    <a:gd name="connsiteX154" fmla="*/ 477785 w 1055321"/>
                    <a:gd name="connsiteY154" fmla="*/ 544941 h 791874"/>
                    <a:gd name="connsiteX155" fmla="*/ 471294 w 1055321"/>
                    <a:gd name="connsiteY155" fmla="*/ 546124 h 791874"/>
                    <a:gd name="connsiteX156" fmla="*/ 466297 w 1055321"/>
                    <a:gd name="connsiteY156" fmla="*/ 543473 h 791874"/>
                    <a:gd name="connsiteX157" fmla="*/ 468357 w 1055321"/>
                    <a:gd name="connsiteY157" fmla="*/ 534334 h 791874"/>
                    <a:gd name="connsiteX158" fmla="*/ 475158 w 1055321"/>
                    <a:gd name="connsiteY158" fmla="*/ 526338 h 791874"/>
                    <a:gd name="connsiteX159" fmla="*/ 471294 w 1055321"/>
                    <a:gd name="connsiteY159" fmla="*/ 518097 h 791874"/>
                    <a:gd name="connsiteX160" fmla="*/ 467482 w 1055321"/>
                    <a:gd name="connsiteY160" fmla="*/ 508632 h 791874"/>
                    <a:gd name="connsiteX161" fmla="*/ 460114 w 1055321"/>
                    <a:gd name="connsiteY161" fmla="*/ 501289 h 791874"/>
                    <a:gd name="connsiteX162" fmla="*/ 454190 w 1055321"/>
                    <a:gd name="connsiteY162" fmla="*/ 492722 h 791874"/>
                    <a:gd name="connsiteX163" fmla="*/ 445947 w 1055321"/>
                    <a:gd name="connsiteY163" fmla="*/ 487092 h 791874"/>
                    <a:gd name="connsiteX164" fmla="*/ 443886 w 1055321"/>
                    <a:gd name="connsiteY164" fmla="*/ 483583 h 791874"/>
                    <a:gd name="connsiteX165" fmla="*/ 437704 w 1055321"/>
                    <a:gd name="connsiteY165" fmla="*/ 480319 h 791874"/>
                    <a:gd name="connsiteX166" fmla="*/ 433273 w 1055321"/>
                    <a:gd name="connsiteY166" fmla="*/ 480605 h 791874"/>
                    <a:gd name="connsiteX167" fmla="*/ 429100 w 1055321"/>
                    <a:gd name="connsiteY167" fmla="*/ 480931 h 791874"/>
                    <a:gd name="connsiteX168" fmla="*/ 425597 w 1055321"/>
                    <a:gd name="connsiteY168" fmla="*/ 482114 h 791874"/>
                    <a:gd name="connsiteX169" fmla="*/ 422918 w 1055321"/>
                    <a:gd name="connsiteY169" fmla="*/ 473262 h 791874"/>
                    <a:gd name="connsiteX170" fmla="*/ 415551 w 1055321"/>
                    <a:gd name="connsiteY170" fmla="*/ 465877 h 791874"/>
                    <a:gd name="connsiteX171" fmla="*/ 407308 w 1055321"/>
                    <a:gd name="connsiteY171" fmla="*/ 459676 h 791874"/>
                    <a:gd name="connsiteX172" fmla="*/ 404938 w 1055321"/>
                    <a:gd name="connsiteY172" fmla="*/ 455556 h 791874"/>
                    <a:gd name="connsiteX173" fmla="*/ 406123 w 1055321"/>
                    <a:gd name="connsiteY173" fmla="*/ 450823 h 791874"/>
                    <a:gd name="connsiteX174" fmla="*/ 406432 w 1055321"/>
                    <a:gd name="connsiteY174" fmla="*/ 445520 h 791874"/>
                    <a:gd name="connsiteX175" fmla="*/ 403444 w 1055321"/>
                    <a:gd name="connsiteY175" fmla="*/ 443439 h 791874"/>
                    <a:gd name="connsiteX176" fmla="*/ 399323 w 1055321"/>
                    <a:gd name="connsiteY176" fmla="*/ 444908 h 791874"/>
                    <a:gd name="connsiteX177" fmla="*/ 395768 w 1055321"/>
                    <a:gd name="connsiteY177" fmla="*/ 444337 h 791874"/>
                    <a:gd name="connsiteX178" fmla="*/ 391080 w 1055321"/>
                    <a:gd name="connsiteY178" fmla="*/ 437850 h 791874"/>
                    <a:gd name="connsiteX179" fmla="*/ 386649 w 1055321"/>
                    <a:gd name="connsiteY179" fmla="*/ 430180 h 791874"/>
                    <a:gd name="connsiteX180" fmla="*/ 367176 w 1055321"/>
                    <a:gd name="connsiteY180" fmla="*/ 431363 h 791874"/>
                    <a:gd name="connsiteX181" fmla="*/ 368670 w 1055321"/>
                    <a:gd name="connsiteY181" fmla="*/ 423408 h 791874"/>
                    <a:gd name="connsiteX182" fmla="*/ 364239 w 1055321"/>
                    <a:gd name="connsiteY182" fmla="*/ 418961 h 791874"/>
                    <a:gd name="connsiteX183" fmla="*/ 362436 w 1055321"/>
                    <a:gd name="connsiteY183" fmla="*/ 411006 h 791874"/>
                    <a:gd name="connsiteX184" fmla="*/ 358314 w 1055321"/>
                    <a:gd name="connsiteY184" fmla="*/ 406886 h 791874"/>
                    <a:gd name="connsiteX185" fmla="*/ 361560 w 1055321"/>
                    <a:gd name="connsiteY185" fmla="*/ 401541 h 791874"/>
                    <a:gd name="connsiteX186" fmla="*/ 361560 w 1055321"/>
                    <a:gd name="connsiteY186" fmla="*/ 393871 h 791874"/>
                    <a:gd name="connsiteX187" fmla="*/ 361560 w 1055321"/>
                    <a:gd name="connsiteY187" fmla="*/ 385345 h 791874"/>
                    <a:gd name="connsiteX188" fmla="*/ 355378 w 1055321"/>
                    <a:gd name="connsiteY188" fmla="*/ 382367 h 791874"/>
                    <a:gd name="connsiteX189" fmla="*/ 350638 w 1055321"/>
                    <a:gd name="connsiteY189" fmla="*/ 371760 h 791874"/>
                    <a:gd name="connsiteX190" fmla="*/ 357130 w 1055321"/>
                    <a:gd name="connsiteY190" fmla="*/ 367027 h 791874"/>
                    <a:gd name="connsiteX191" fmla="*/ 354193 w 1055321"/>
                    <a:gd name="connsiteY191" fmla="*/ 361724 h 791874"/>
                    <a:gd name="connsiteX192" fmla="*/ 352441 w 1055321"/>
                    <a:gd name="connsiteY192" fmla="*/ 353156 h 791874"/>
                    <a:gd name="connsiteX193" fmla="*/ 348887 w 1055321"/>
                    <a:gd name="connsiteY193" fmla="*/ 347282 h 791874"/>
                    <a:gd name="connsiteX194" fmla="*/ 343271 w 1055321"/>
                    <a:gd name="connsiteY194" fmla="*/ 343447 h 791874"/>
                    <a:gd name="connsiteX195" fmla="*/ 341777 w 1055321"/>
                    <a:gd name="connsiteY195" fmla="*/ 333982 h 791874"/>
                    <a:gd name="connsiteX196" fmla="*/ 334152 w 1055321"/>
                    <a:gd name="connsiteY196" fmla="*/ 340509 h 791874"/>
                    <a:gd name="connsiteX197" fmla="*/ 326476 w 1055321"/>
                    <a:gd name="connsiteY197" fmla="*/ 346670 h 791874"/>
                    <a:gd name="connsiteX198" fmla="*/ 318182 w 1055321"/>
                    <a:gd name="connsiteY198" fmla="*/ 350831 h 791874"/>
                    <a:gd name="connsiteX199" fmla="*/ 312618 w 1055321"/>
                    <a:gd name="connsiteY199" fmla="*/ 349933 h 791874"/>
                    <a:gd name="connsiteX200" fmla="*/ 306384 w 1055321"/>
                    <a:gd name="connsiteY200" fmla="*/ 349933 h 791874"/>
                    <a:gd name="connsiteX201" fmla="*/ 296080 w 1055321"/>
                    <a:gd name="connsiteY201" fmla="*/ 337817 h 791874"/>
                    <a:gd name="connsiteX202" fmla="*/ 291650 w 1055321"/>
                    <a:gd name="connsiteY202" fmla="*/ 336063 h 791874"/>
                    <a:gd name="connsiteX203" fmla="*/ 286034 w 1055321"/>
                    <a:gd name="connsiteY203" fmla="*/ 335165 h 791874"/>
                    <a:gd name="connsiteX204" fmla="*/ 279852 w 1055321"/>
                    <a:gd name="connsiteY204" fmla="*/ 329290 h 791874"/>
                    <a:gd name="connsiteX205" fmla="*/ 273670 w 1055321"/>
                    <a:gd name="connsiteY205" fmla="*/ 323375 h 791874"/>
                    <a:gd name="connsiteX206" fmla="*/ 273361 w 1055321"/>
                    <a:gd name="connsiteY206" fmla="*/ 318071 h 791874"/>
                    <a:gd name="connsiteX207" fmla="*/ 271609 w 1055321"/>
                    <a:gd name="connsiteY207" fmla="*/ 314808 h 791874"/>
                    <a:gd name="connsiteX208" fmla="*/ 269239 w 1055321"/>
                    <a:gd name="connsiteY208" fmla="*/ 309504 h 791874"/>
                    <a:gd name="connsiteX209" fmla="*/ 268621 w 1055321"/>
                    <a:gd name="connsiteY209" fmla="*/ 304200 h 791874"/>
                    <a:gd name="connsiteX210" fmla="*/ 261872 w 1055321"/>
                    <a:gd name="connsiteY210" fmla="*/ 300651 h 791874"/>
                    <a:gd name="connsiteX211" fmla="*/ 254763 w 1055321"/>
                    <a:gd name="connsiteY211" fmla="*/ 303915 h 791874"/>
                    <a:gd name="connsiteX212" fmla="*/ 246829 w 1055321"/>
                    <a:gd name="connsiteY212" fmla="*/ 307464 h 791874"/>
                    <a:gd name="connsiteX213" fmla="*/ 237968 w 1055321"/>
                    <a:gd name="connsiteY213" fmla="*/ 310116 h 791874"/>
                    <a:gd name="connsiteX214" fmla="*/ 230601 w 1055321"/>
                    <a:gd name="connsiteY214" fmla="*/ 306281 h 791874"/>
                    <a:gd name="connsiteX215" fmla="*/ 223800 w 1055321"/>
                    <a:gd name="connsiteY215" fmla="*/ 302120 h 791874"/>
                    <a:gd name="connsiteX216" fmla="*/ 218494 w 1055321"/>
                    <a:gd name="connsiteY216" fmla="*/ 301834 h 791874"/>
                    <a:gd name="connsiteX217" fmla="*/ 214373 w 1055321"/>
                    <a:gd name="connsiteY217" fmla="*/ 300366 h 791874"/>
                    <a:gd name="connsiteX218" fmla="*/ 209066 w 1055321"/>
                    <a:gd name="connsiteY218" fmla="*/ 300080 h 791874"/>
                    <a:gd name="connsiteX219" fmla="*/ 206078 w 1055321"/>
                    <a:gd name="connsiteY219" fmla="*/ 297428 h 791874"/>
                    <a:gd name="connsiteX220" fmla="*/ 202266 w 1055321"/>
                    <a:gd name="connsiteY220" fmla="*/ 295633 h 791874"/>
                    <a:gd name="connsiteX221" fmla="*/ 199020 w 1055321"/>
                    <a:gd name="connsiteY221" fmla="*/ 293267 h 791874"/>
                    <a:gd name="connsiteX222" fmla="*/ 183358 w 1055321"/>
                    <a:gd name="connsiteY222" fmla="*/ 293445 h 791874"/>
                    <a:gd name="connsiteX223" fmla="*/ 178932 w 1055321"/>
                    <a:gd name="connsiteY223" fmla="*/ 288360 h 791874"/>
                    <a:gd name="connsiteX224" fmla="*/ 170224 w 1055321"/>
                    <a:gd name="connsiteY224" fmla="*/ 283872 h 791874"/>
                    <a:gd name="connsiteX225" fmla="*/ 163610 w 1055321"/>
                    <a:gd name="connsiteY225" fmla="*/ 275716 h 791874"/>
                    <a:gd name="connsiteX226" fmla="*/ 155450 w 1055321"/>
                    <a:gd name="connsiteY226" fmla="*/ 275716 h 791874"/>
                    <a:gd name="connsiteX227" fmla="*/ 160528 w 1055321"/>
                    <a:gd name="connsiteY227" fmla="*/ 246182 h 791874"/>
                    <a:gd name="connsiteX228" fmla="*/ 163610 w 1055321"/>
                    <a:gd name="connsiteY228" fmla="*/ 241328 h 791874"/>
                    <a:gd name="connsiteX229" fmla="*/ 163610 w 1055321"/>
                    <a:gd name="connsiteY229" fmla="*/ 233172 h 791874"/>
                    <a:gd name="connsiteX230" fmla="*/ 130980 w 1055321"/>
                    <a:gd name="connsiteY230" fmla="*/ 228325 h 791874"/>
                    <a:gd name="connsiteX231" fmla="*/ 121274 w 1055321"/>
                    <a:gd name="connsiteY231" fmla="*/ 225023 h 791874"/>
                    <a:gd name="connsiteX232" fmla="*/ 114660 w 1055321"/>
                    <a:gd name="connsiteY232" fmla="*/ 216867 h 791874"/>
                    <a:gd name="connsiteX233" fmla="*/ 99886 w 1055321"/>
                    <a:gd name="connsiteY233" fmla="*/ 211794 h 791874"/>
                    <a:gd name="connsiteX234" fmla="*/ 91726 w 1055321"/>
                    <a:gd name="connsiteY234" fmla="*/ 203638 h 791874"/>
                    <a:gd name="connsiteX235" fmla="*/ 81809 w 1055321"/>
                    <a:gd name="connsiteY235" fmla="*/ 197027 h 791874"/>
                    <a:gd name="connsiteX236" fmla="*/ 80264 w 1055321"/>
                    <a:gd name="connsiteY236" fmla="*/ 184024 h 791874"/>
                    <a:gd name="connsiteX237" fmla="*/ 73649 w 1055321"/>
                    <a:gd name="connsiteY237" fmla="*/ 172559 h 791874"/>
                    <a:gd name="connsiteX238" fmla="*/ 63944 w 1055321"/>
                    <a:gd name="connsiteY238" fmla="*/ 171014 h 791874"/>
                    <a:gd name="connsiteX239" fmla="*/ 58875 w 1055321"/>
                    <a:gd name="connsiteY239" fmla="*/ 171014 h 791874"/>
                    <a:gd name="connsiteX240" fmla="*/ 55564 w 1055321"/>
                    <a:gd name="connsiteY240" fmla="*/ 167712 h 791874"/>
                    <a:gd name="connsiteX241" fmla="*/ 37708 w 1055321"/>
                    <a:gd name="connsiteY241" fmla="*/ 169257 h 791874"/>
                    <a:gd name="connsiteX242" fmla="*/ 37708 w 1055321"/>
                    <a:gd name="connsiteY242" fmla="*/ 167712 h 791874"/>
                    <a:gd name="connsiteX243" fmla="*/ 21388 w 1055321"/>
                    <a:gd name="connsiteY243" fmla="*/ 174104 h 791874"/>
                    <a:gd name="connsiteX244" fmla="*/ 11471 w 1055321"/>
                    <a:gd name="connsiteY244" fmla="*/ 159556 h 791874"/>
                    <a:gd name="connsiteX245" fmla="*/ 1545 w 1055321"/>
                    <a:gd name="connsiteY245" fmla="*/ 159556 h 791874"/>
                    <a:gd name="connsiteX246" fmla="*/ 3311 w 1055321"/>
                    <a:gd name="connsiteY246" fmla="*/ 152945 h 791874"/>
                    <a:gd name="connsiteX247" fmla="*/ 3311 w 1055321"/>
                    <a:gd name="connsiteY247" fmla="*/ 136633 h 791874"/>
                    <a:gd name="connsiteX248" fmla="*/ 0 w 1055321"/>
                    <a:gd name="connsiteY248" fmla="*/ 130022 h 791874"/>
                    <a:gd name="connsiteX249" fmla="*/ 6614 w 1055321"/>
                    <a:gd name="connsiteY249" fmla="*/ 120102 h 791874"/>
                    <a:gd name="connsiteX250" fmla="*/ 8159 w 1055321"/>
                    <a:gd name="connsiteY250" fmla="*/ 110401 h 791874"/>
                    <a:gd name="connsiteX251" fmla="*/ 26245 w 1055321"/>
                    <a:gd name="connsiteY251" fmla="*/ 108637 h 791874"/>
                    <a:gd name="connsiteX252" fmla="*/ 27782 w 1055321"/>
                    <a:gd name="connsiteY252" fmla="*/ 107098 h 791874"/>
                    <a:gd name="connsiteX253" fmla="*/ 54027 w 1055321"/>
                    <a:gd name="connsiteY253" fmla="*/ 76019 h 791874"/>
                    <a:gd name="connsiteX254" fmla="*/ 68801 w 1055321"/>
                    <a:gd name="connsiteY254" fmla="*/ 76019 h 791874"/>
                    <a:gd name="connsiteX255" fmla="*/ 73649 w 1055321"/>
                    <a:gd name="connsiteY255" fmla="*/ 59707 h 791874"/>
                    <a:gd name="connsiteX256" fmla="*/ 83566 w 1055321"/>
                    <a:gd name="connsiteY256" fmla="*/ 49787 h 791874"/>
                    <a:gd name="connsiteX257" fmla="*/ 93272 w 1055321"/>
                    <a:gd name="connsiteY257" fmla="*/ 40086 h 791874"/>
                    <a:gd name="connsiteX258" fmla="*/ 108046 w 1055321"/>
                    <a:gd name="connsiteY258" fmla="*/ 40086 h 791874"/>
                    <a:gd name="connsiteX259" fmla="*/ 137594 w 1055321"/>
                    <a:gd name="connsiteY259" fmla="*/ 40086 h 791874"/>
                    <a:gd name="connsiteX260" fmla="*/ 163610 w 1055321"/>
                    <a:gd name="connsiteY260" fmla="*/ 46479 h 791874"/>
                    <a:gd name="connsiteX261" fmla="*/ 178384 w 1055321"/>
                    <a:gd name="connsiteY261" fmla="*/ 43176 h 791874"/>
                    <a:gd name="connsiteX262" fmla="*/ 191612 w 1055321"/>
                    <a:gd name="connsiteY262" fmla="*/ 41631 h 791874"/>
                    <a:gd name="connsiteX263" fmla="*/ 191612 w 1055321"/>
                    <a:gd name="connsiteY263" fmla="*/ 33475 h 791874"/>
                    <a:gd name="connsiteX264" fmla="*/ 184998 w 1055321"/>
                    <a:gd name="connsiteY264" fmla="*/ 30167 h 791874"/>
                    <a:gd name="connsiteX265" fmla="*/ 162064 w 1055321"/>
                    <a:gd name="connsiteY265" fmla="*/ 17163 h 791874"/>
                    <a:gd name="connsiteX266" fmla="*/ 198227 w 1055321"/>
                    <a:gd name="connsiteY266" fmla="*/ 20253 h 791874"/>
                    <a:gd name="connsiteX267" fmla="*/ 229320 w 1055321"/>
                    <a:gd name="connsiteY267" fmla="*/ 26864 h 791874"/>
                    <a:gd name="connsiteX268" fmla="*/ 230866 w 1055321"/>
                    <a:gd name="connsiteY268" fmla="*/ 18708 h 791874"/>
                    <a:gd name="connsiteX269" fmla="*/ 255336 w 1055321"/>
                    <a:gd name="connsiteY269" fmla="*/ 13861 h 791874"/>
                    <a:gd name="connsiteX270" fmla="*/ 278270 w 1055321"/>
                    <a:gd name="connsiteY270" fmla="*/ 7243 h 791874"/>
                    <a:gd name="connsiteX271" fmla="*/ 289733 w 1055321"/>
                    <a:gd name="connsiteY271" fmla="*/ 10552 h 791874"/>
                    <a:gd name="connsiteX272" fmla="*/ 298113 w 1055321"/>
                    <a:gd name="connsiteY272" fmla="*/ 2396 h 791874"/>
                    <a:gd name="connsiteX273" fmla="*/ 312666 w 1055321"/>
                    <a:gd name="connsiteY273" fmla="*/ 632 h 7918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</a:cxnLst>
                  <a:rect l="l" t="t" r="r" b="b"/>
                  <a:pathLst>
                    <a:path w="1055321" h="791874">
                      <a:moveTo>
                        <a:pt x="312666" y="632"/>
                      </a:moveTo>
                      <a:cubicBezTo>
                        <a:pt x="315978" y="2396"/>
                        <a:pt x="315978" y="7243"/>
                        <a:pt x="319281" y="7243"/>
                      </a:cubicBezTo>
                      <a:cubicBezTo>
                        <a:pt x="324129" y="20253"/>
                        <a:pt x="330743" y="13861"/>
                        <a:pt x="340448" y="12097"/>
                      </a:cubicBezTo>
                      <a:cubicBezTo>
                        <a:pt x="345517" y="10552"/>
                        <a:pt x="348829" y="10552"/>
                        <a:pt x="353677" y="10552"/>
                      </a:cubicBezTo>
                      <a:cubicBezTo>
                        <a:pt x="355223" y="10552"/>
                        <a:pt x="358534" y="10552"/>
                        <a:pt x="360291" y="10552"/>
                      </a:cubicBezTo>
                      <a:cubicBezTo>
                        <a:pt x="361837" y="12097"/>
                        <a:pt x="361837" y="13861"/>
                        <a:pt x="363603" y="13861"/>
                      </a:cubicBezTo>
                      <a:cubicBezTo>
                        <a:pt x="369997" y="17163"/>
                        <a:pt x="378156" y="17163"/>
                        <a:pt x="386316" y="17163"/>
                      </a:cubicBezTo>
                      <a:cubicBezTo>
                        <a:pt x="397779" y="18708"/>
                        <a:pt x="402848" y="17163"/>
                        <a:pt x="402848" y="28628"/>
                      </a:cubicBezTo>
                      <a:cubicBezTo>
                        <a:pt x="402848" y="35020"/>
                        <a:pt x="399545" y="46479"/>
                        <a:pt x="401081" y="53096"/>
                      </a:cubicBezTo>
                      <a:cubicBezTo>
                        <a:pt x="402848" y="56398"/>
                        <a:pt x="406159" y="59707"/>
                        <a:pt x="411007" y="57943"/>
                      </a:cubicBezTo>
                      <a:cubicBezTo>
                        <a:pt x="415855" y="56398"/>
                        <a:pt x="414319" y="53096"/>
                        <a:pt x="417622" y="51551"/>
                      </a:cubicBezTo>
                      <a:cubicBezTo>
                        <a:pt x="433941" y="44940"/>
                        <a:pt x="446949" y="57943"/>
                        <a:pt x="455109" y="69402"/>
                      </a:cubicBezTo>
                      <a:cubicBezTo>
                        <a:pt x="460178" y="76019"/>
                        <a:pt x="460178" y="82630"/>
                        <a:pt x="463269" y="90786"/>
                      </a:cubicBezTo>
                      <a:cubicBezTo>
                        <a:pt x="465026" y="95634"/>
                        <a:pt x="469883" y="103790"/>
                        <a:pt x="473186" y="108637"/>
                      </a:cubicBezTo>
                      <a:cubicBezTo>
                        <a:pt x="476497" y="111946"/>
                        <a:pt x="481345" y="111946"/>
                        <a:pt x="484657" y="117012"/>
                      </a:cubicBezTo>
                      <a:cubicBezTo>
                        <a:pt x="487960" y="120102"/>
                        <a:pt x="489505" y="125168"/>
                        <a:pt x="494574" y="128258"/>
                      </a:cubicBezTo>
                      <a:cubicBezTo>
                        <a:pt x="504279" y="133324"/>
                        <a:pt x="517287" y="125168"/>
                        <a:pt x="523902" y="134869"/>
                      </a:cubicBezTo>
                      <a:cubicBezTo>
                        <a:pt x="528970" y="144789"/>
                        <a:pt x="528970" y="154483"/>
                        <a:pt x="541987" y="156247"/>
                      </a:cubicBezTo>
                      <a:cubicBezTo>
                        <a:pt x="550138" y="157792"/>
                        <a:pt x="554995" y="156247"/>
                        <a:pt x="560064" y="162864"/>
                      </a:cubicBezTo>
                      <a:cubicBezTo>
                        <a:pt x="564912" y="167712"/>
                        <a:pt x="568224" y="174104"/>
                        <a:pt x="568224" y="179170"/>
                      </a:cubicBezTo>
                      <a:cubicBezTo>
                        <a:pt x="571527" y="190635"/>
                        <a:pt x="566458" y="200336"/>
                        <a:pt x="576384" y="208711"/>
                      </a:cubicBezTo>
                      <a:cubicBezTo>
                        <a:pt x="584543" y="218405"/>
                        <a:pt x="587846" y="216867"/>
                        <a:pt x="599309" y="218405"/>
                      </a:cubicBezTo>
                      <a:cubicBezTo>
                        <a:pt x="605923" y="218405"/>
                        <a:pt x="617394" y="216867"/>
                        <a:pt x="622242" y="219950"/>
                      </a:cubicBezTo>
                      <a:cubicBezTo>
                        <a:pt x="623788" y="221714"/>
                        <a:pt x="623788" y="226561"/>
                        <a:pt x="627091" y="229870"/>
                      </a:cubicBezTo>
                      <a:cubicBezTo>
                        <a:pt x="628636" y="231415"/>
                        <a:pt x="633714" y="231415"/>
                        <a:pt x="637017" y="233172"/>
                      </a:cubicBezTo>
                      <a:cubicBezTo>
                        <a:pt x="645176" y="234717"/>
                        <a:pt x="650024" y="231415"/>
                        <a:pt x="656639" y="238026"/>
                      </a:cubicBezTo>
                      <a:cubicBezTo>
                        <a:pt x="658184" y="239564"/>
                        <a:pt x="658184" y="242873"/>
                        <a:pt x="659950" y="244637"/>
                      </a:cubicBezTo>
                      <a:cubicBezTo>
                        <a:pt x="661496" y="244637"/>
                        <a:pt x="663253" y="244637"/>
                        <a:pt x="664799" y="246182"/>
                      </a:cubicBezTo>
                      <a:cubicBezTo>
                        <a:pt x="668110" y="249484"/>
                        <a:pt x="668110" y="251029"/>
                        <a:pt x="668110" y="256102"/>
                      </a:cubicBezTo>
                      <a:cubicBezTo>
                        <a:pt x="661496" y="256102"/>
                        <a:pt x="633714" y="269105"/>
                        <a:pt x="646722" y="274171"/>
                      </a:cubicBezTo>
                      <a:cubicBezTo>
                        <a:pt x="650024" y="275716"/>
                        <a:pt x="659950" y="270869"/>
                        <a:pt x="664799" y="270869"/>
                      </a:cubicBezTo>
                      <a:cubicBezTo>
                        <a:pt x="669647" y="270869"/>
                        <a:pt x="674504" y="272407"/>
                        <a:pt x="679573" y="272407"/>
                      </a:cubicBezTo>
                      <a:cubicBezTo>
                        <a:pt x="684421" y="272407"/>
                        <a:pt x="691035" y="272407"/>
                        <a:pt x="695892" y="270869"/>
                      </a:cubicBezTo>
                      <a:cubicBezTo>
                        <a:pt x="704052" y="269105"/>
                        <a:pt x="704052" y="267560"/>
                        <a:pt x="710666" y="270869"/>
                      </a:cubicBezTo>
                      <a:cubicBezTo>
                        <a:pt x="715514" y="272407"/>
                        <a:pt x="718826" y="275716"/>
                        <a:pt x="723674" y="270869"/>
                      </a:cubicBezTo>
                      <a:cubicBezTo>
                        <a:pt x="728743" y="264251"/>
                        <a:pt x="725440" y="260949"/>
                        <a:pt x="735137" y="259404"/>
                      </a:cubicBezTo>
                      <a:cubicBezTo>
                        <a:pt x="743296" y="257640"/>
                        <a:pt x="753222" y="260949"/>
                        <a:pt x="761373" y="259404"/>
                      </a:cubicBezTo>
                      <a:cubicBezTo>
                        <a:pt x="761373" y="257640"/>
                        <a:pt x="763139" y="256102"/>
                        <a:pt x="763139" y="252793"/>
                      </a:cubicBezTo>
                      <a:cubicBezTo>
                        <a:pt x="766230" y="252793"/>
                        <a:pt x="769533" y="252793"/>
                        <a:pt x="772845" y="251029"/>
                      </a:cubicBezTo>
                      <a:cubicBezTo>
                        <a:pt x="774611" y="249484"/>
                        <a:pt x="776147" y="246182"/>
                        <a:pt x="779459" y="244637"/>
                      </a:cubicBezTo>
                      <a:cubicBezTo>
                        <a:pt x="782762" y="244637"/>
                        <a:pt x="785853" y="246182"/>
                        <a:pt x="789164" y="244637"/>
                      </a:cubicBezTo>
                      <a:cubicBezTo>
                        <a:pt x="794233" y="244637"/>
                        <a:pt x="795778" y="242873"/>
                        <a:pt x="799081" y="239564"/>
                      </a:cubicBezTo>
                      <a:cubicBezTo>
                        <a:pt x="805475" y="236481"/>
                        <a:pt x="812089" y="234717"/>
                        <a:pt x="818703" y="233172"/>
                      </a:cubicBezTo>
                      <a:cubicBezTo>
                        <a:pt x="826863" y="231415"/>
                        <a:pt x="831720" y="225023"/>
                        <a:pt x="838335" y="223259"/>
                      </a:cubicBezTo>
                      <a:cubicBezTo>
                        <a:pt x="849797" y="221714"/>
                        <a:pt x="866117" y="225023"/>
                        <a:pt x="877579" y="226561"/>
                      </a:cubicBezTo>
                      <a:cubicBezTo>
                        <a:pt x="882648" y="228325"/>
                        <a:pt x="892353" y="229870"/>
                        <a:pt x="897201" y="228325"/>
                      </a:cubicBezTo>
                      <a:cubicBezTo>
                        <a:pt x="903816" y="226561"/>
                        <a:pt x="902279" y="218405"/>
                        <a:pt x="905582" y="213558"/>
                      </a:cubicBezTo>
                      <a:cubicBezTo>
                        <a:pt x="911975" y="215103"/>
                        <a:pt x="915287" y="208711"/>
                        <a:pt x="921901" y="210249"/>
                      </a:cubicBezTo>
                      <a:cubicBezTo>
                        <a:pt x="928295" y="211794"/>
                        <a:pt x="930061" y="216867"/>
                        <a:pt x="930061" y="221714"/>
                      </a:cubicBezTo>
                      <a:cubicBezTo>
                        <a:pt x="938212" y="221714"/>
                        <a:pt x="952986" y="231415"/>
                        <a:pt x="962691" y="234717"/>
                      </a:cubicBezTo>
                      <a:cubicBezTo>
                        <a:pt x="974154" y="238026"/>
                        <a:pt x="982314" y="242873"/>
                        <a:pt x="995542" y="241328"/>
                      </a:cubicBezTo>
                      <a:cubicBezTo>
                        <a:pt x="1008550" y="238026"/>
                        <a:pt x="1013628" y="241328"/>
                        <a:pt x="1021788" y="252793"/>
                      </a:cubicBezTo>
                      <a:cubicBezTo>
                        <a:pt x="1025090" y="256102"/>
                        <a:pt x="1026636" y="264251"/>
                        <a:pt x="1033250" y="267560"/>
                      </a:cubicBezTo>
                      <a:cubicBezTo>
                        <a:pt x="1034796" y="269105"/>
                        <a:pt x="1038098" y="267560"/>
                        <a:pt x="1041410" y="269105"/>
                      </a:cubicBezTo>
                      <a:cubicBezTo>
                        <a:pt x="1042955" y="269105"/>
                        <a:pt x="1044713" y="270869"/>
                        <a:pt x="1046258" y="272407"/>
                      </a:cubicBezTo>
                      <a:cubicBezTo>
                        <a:pt x="1048024" y="277261"/>
                        <a:pt x="1051106" y="279025"/>
                        <a:pt x="1054418" y="283872"/>
                      </a:cubicBezTo>
                      <a:cubicBezTo>
                        <a:pt x="1057729" y="293792"/>
                        <a:pt x="1051106" y="292028"/>
                        <a:pt x="1048024" y="298639"/>
                      </a:cubicBezTo>
                      <a:cubicBezTo>
                        <a:pt x="1042955" y="310104"/>
                        <a:pt x="1051106" y="323107"/>
                        <a:pt x="1044713" y="334565"/>
                      </a:cubicBezTo>
                      <a:cubicBezTo>
                        <a:pt x="1031484" y="336329"/>
                        <a:pt x="1034796" y="355950"/>
                        <a:pt x="1034796" y="367408"/>
                      </a:cubicBezTo>
                      <a:cubicBezTo>
                        <a:pt x="1029939" y="368953"/>
                        <a:pt x="1029939" y="373801"/>
                        <a:pt x="1028181" y="378873"/>
                      </a:cubicBezTo>
                      <a:cubicBezTo>
                        <a:pt x="1026636" y="382175"/>
                        <a:pt x="1025090" y="385484"/>
                        <a:pt x="1021788" y="388568"/>
                      </a:cubicBezTo>
                      <a:cubicBezTo>
                        <a:pt x="1016710" y="396724"/>
                        <a:pt x="1016710" y="403335"/>
                        <a:pt x="1016710" y="413255"/>
                      </a:cubicBezTo>
                      <a:cubicBezTo>
                        <a:pt x="1008550" y="413255"/>
                        <a:pt x="1000399" y="411491"/>
                        <a:pt x="992239" y="416345"/>
                      </a:cubicBezTo>
                      <a:cubicBezTo>
                        <a:pt x="985625" y="419647"/>
                        <a:pt x="977465" y="424719"/>
                        <a:pt x="975920" y="432875"/>
                      </a:cubicBezTo>
                      <a:cubicBezTo>
                        <a:pt x="974154" y="436178"/>
                        <a:pt x="975920" y="442570"/>
                        <a:pt x="974154" y="444334"/>
                      </a:cubicBezTo>
                      <a:cubicBezTo>
                        <a:pt x="971072" y="447642"/>
                        <a:pt x="962691" y="445879"/>
                        <a:pt x="959600" y="445879"/>
                      </a:cubicBezTo>
                      <a:cubicBezTo>
                        <a:pt x="951229" y="445879"/>
                        <a:pt x="946372" y="447642"/>
                        <a:pt x="938212" y="447642"/>
                      </a:cubicBezTo>
                      <a:cubicBezTo>
                        <a:pt x="941524" y="450951"/>
                        <a:pt x="944835" y="459101"/>
                        <a:pt x="946372" y="462191"/>
                      </a:cubicBezTo>
                      <a:cubicBezTo>
                        <a:pt x="946372" y="467257"/>
                        <a:pt x="943069" y="470566"/>
                        <a:pt x="943069" y="473649"/>
                      </a:cubicBezTo>
                      <a:cubicBezTo>
                        <a:pt x="941524" y="478722"/>
                        <a:pt x="944835" y="480267"/>
                        <a:pt x="944835" y="483569"/>
                      </a:cubicBezTo>
                      <a:cubicBezTo>
                        <a:pt x="944835" y="491725"/>
                        <a:pt x="939978" y="496797"/>
                        <a:pt x="933364" y="501645"/>
                      </a:cubicBezTo>
                      <a:cubicBezTo>
                        <a:pt x="930061" y="503190"/>
                        <a:pt x="926750" y="501645"/>
                        <a:pt x="925204" y="506492"/>
                      </a:cubicBezTo>
                      <a:cubicBezTo>
                        <a:pt x="925204" y="508037"/>
                        <a:pt x="926750" y="514648"/>
                        <a:pt x="928295" y="516412"/>
                      </a:cubicBezTo>
                      <a:cubicBezTo>
                        <a:pt x="920135" y="514648"/>
                        <a:pt x="915287" y="516412"/>
                        <a:pt x="908673" y="516412"/>
                      </a:cubicBezTo>
                      <a:cubicBezTo>
                        <a:pt x="900513" y="517957"/>
                        <a:pt x="897201" y="513109"/>
                        <a:pt x="890808" y="511346"/>
                      </a:cubicBezTo>
                      <a:cubicBezTo>
                        <a:pt x="887505" y="511346"/>
                        <a:pt x="884193" y="513109"/>
                        <a:pt x="880891" y="511346"/>
                      </a:cubicBezTo>
                      <a:cubicBezTo>
                        <a:pt x="877579" y="511346"/>
                        <a:pt x="876034" y="508037"/>
                        <a:pt x="871186" y="508037"/>
                      </a:cubicBezTo>
                      <a:cubicBezTo>
                        <a:pt x="867874" y="509801"/>
                        <a:pt x="861260" y="514648"/>
                        <a:pt x="857957" y="517957"/>
                      </a:cubicBezTo>
                      <a:cubicBezTo>
                        <a:pt x="857957" y="517957"/>
                        <a:pt x="857957" y="517957"/>
                        <a:pt x="859723" y="519495"/>
                      </a:cubicBezTo>
                      <a:cubicBezTo>
                        <a:pt x="866117" y="534269"/>
                        <a:pt x="867874" y="552338"/>
                        <a:pt x="874267" y="567112"/>
                      </a:cubicBezTo>
                      <a:cubicBezTo>
                        <a:pt x="876034" y="570414"/>
                        <a:pt x="879345" y="570414"/>
                        <a:pt x="876034" y="576806"/>
                      </a:cubicBezTo>
                      <a:lnTo>
                        <a:pt x="854645" y="578570"/>
                      </a:lnTo>
                      <a:cubicBezTo>
                        <a:pt x="857957" y="586726"/>
                        <a:pt x="854645" y="596427"/>
                        <a:pt x="856411" y="606340"/>
                      </a:cubicBezTo>
                      <a:cubicBezTo>
                        <a:pt x="857957" y="619350"/>
                        <a:pt x="872731" y="632572"/>
                        <a:pt x="885960" y="635881"/>
                      </a:cubicBezTo>
                      <a:cubicBezTo>
                        <a:pt x="897201" y="637419"/>
                        <a:pt x="928295" y="634117"/>
                        <a:pt x="913742" y="655495"/>
                      </a:cubicBezTo>
                      <a:cubicBezTo>
                        <a:pt x="910430" y="661887"/>
                        <a:pt x="905582" y="666960"/>
                        <a:pt x="907127" y="676654"/>
                      </a:cubicBezTo>
                      <a:cubicBezTo>
                        <a:pt x="908673" y="684810"/>
                        <a:pt x="915287" y="689883"/>
                        <a:pt x="920135" y="696275"/>
                      </a:cubicBezTo>
                      <a:cubicBezTo>
                        <a:pt x="921901" y="699577"/>
                        <a:pt x="921901" y="704431"/>
                        <a:pt x="925204" y="706195"/>
                      </a:cubicBezTo>
                      <a:cubicBezTo>
                        <a:pt x="926750" y="709497"/>
                        <a:pt x="930061" y="711042"/>
                        <a:pt x="931598" y="714351"/>
                      </a:cubicBezTo>
                      <a:cubicBezTo>
                        <a:pt x="936675" y="720962"/>
                        <a:pt x="933364" y="727573"/>
                        <a:pt x="938212" y="733965"/>
                      </a:cubicBezTo>
                      <a:cubicBezTo>
                        <a:pt x="933364" y="733965"/>
                        <a:pt x="930061" y="737274"/>
                        <a:pt x="925204" y="739038"/>
                      </a:cubicBezTo>
                      <a:cubicBezTo>
                        <a:pt x="918590" y="742122"/>
                        <a:pt x="918590" y="742122"/>
                        <a:pt x="915287" y="747188"/>
                      </a:cubicBezTo>
                      <a:cubicBezTo>
                        <a:pt x="913742" y="752041"/>
                        <a:pt x="913742" y="756889"/>
                        <a:pt x="908673" y="756889"/>
                      </a:cubicBezTo>
                      <a:cubicBezTo>
                        <a:pt x="903816" y="758652"/>
                        <a:pt x="898968" y="753580"/>
                        <a:pt x="898968" y="748733"/>
                      </a:cubicBezTo>
                      <a:cubicBezTo>
                        <a:pt x="892353" y="753580"/>
                        <a:pt x="885960" y="760197"/>
                        <a:pt x="885960" y="768353"/>
                      </a:cubicBezTo>
                      <a:cubicBezTo>
                        <a:pt x="885960" y="768353"/>
                        <a:pt x="874267" y="768353"/>
                        <a:pt x="874267" y="769892"/>
                      </a:cubicBezTo>
                      <a:cubicBezTo>
                        <a:pt x="871186" y="771656"/>
                        <a:pt x="871186" y="773201"/>
                        <a:pt x="869419" y="774964"/>
                      </a:cubicBezTo>
                      <a:cubicBezTo>
                        <a:pt x="867874" y="776503"/>
                        <a:pt x="869419" y="778267"/>
                        <a:pt x="867874" y="779812"/>
                      </a:cubicBezTo>
                      <a:cubicBezTo>
                        <a:pt x="867874" y="779812"/>
                        <a:pt x="866117" y="778267"/>
                        <a:pt x="864571" y="779812"/>
                      </a:cubicBezTo>
                      <a:cubicBezTo>
                        <a:pt x="859723" y="783120"/>
                        <a:pt x="854645" y="783120"/>
                        <a:pt x="856411" y="791277"/>
                      </a:cubicBezTo>
                      <a:cubicBezTo>
                        <a:pt x="856411" y="794579"/>
                        <a:pt x="844949" y="783120"/>
                        <a:pt x="844949" y="783120"/>
                      </a:cubicBezTo>
                      <a:cubicBezTo>
                        <a:pt x="840092" y="778267"/>
                        <a:pt x="836789" y="773201"/>
                        <a:pt x="830175" y="773201"/>
                      </a:cubicBezTo>
                      <a:cubicBezTo>
                        <a:pt x="830175" y="769892"/>
                        <a:pt x="830175" y="766808"/>
                        <a:pt x="830175" y="763500"/>
                      </a:cubicBezTo>
                      <a:cubicBezTo>
                        <a:pt x="826863" y="761736"/>
                        <a:pt x="825318" y="761736"/>
                        <a:pt x="822015" y="760197"/>
                      </a:cubicBezTo>
                      <a:cubicBezTo>
                        <a:pt x="820249" y="750278"/>
                        <a:pt x="825318" y="740577"/>
                        <a:pt x="825318" y="729118"/>
                      </a:cubicBezTo>
                      <a:cubicBezTo>
                        <a:pt x="823560" y="729118"/>
                        <a:pt x="822015" y="729118"/>
                        <a:pt x="822015" y="729118"/>
                      </a:cubicBezTo>
                      <a:cubicBezTo>
                        <a:pt x="818703" y="733965"/>
                        <a:pt x="815401" y="735729"/>
                        <a:pt x="815401" y="739038"/>
                      </a:cubicBezTo>
                      <a:cubicBezTo>
                        <a:pt x="805475" y="742122"/>
                        <a:pt x="787619" y="740577"/>
                        <a:pt x="784307" y="753580"/>
                      </a:cubicBezTo>
                      <a:cubicBezTo>
                        <a:pt x="781004" y="753580"/>
                        <a:pt x="774611" y="755344"/>
                        <a:pt x="776147" y="758652"/>
                      </a:cubicBezTo>
                      <a:cubicBezTo>
                        <a:pt x="776147" y="761736"/>
                        <a:pt x="782762" y="761736"/>
                        <a:pt x="784307" y="763500"/>
                      </a:cubicBezTo>
                      <a:cubicBezTo>
                        <a:pt x="789164" y="768353"/>
                        <a:pt x="790921" y="773201"/>
                        <a:pt x="790921" y="779812"/>
                      </a:cubicBezTo>
                      <a:cubicBezTo>
                        <a:pt x="790921" y="781575"/>
                        <a:pt x="790921" y="783120"/>
                        <a:pt x="790921" y="784659"/>
                      </a:cubicBezTo>
                      <a:cubicBezTo>
                        <a:pt x="787619" y="784659"/>
                        <a:pt x="784307" y="784659"/>
                        <a:pt x="781004" y="784659"/>
                      </a:cubicBezTo>
                      <a:cubicBezTo>
                        <a:pt x="776147" y="784659"/>
                        <a:pt x="776147" y="784659"/>
                        <a:pt x="772845" y="779812"/>
                      </a:cubicBezTo>
                      <a:cubicBezTo>
                        <a:pt x="769533" y="776503"/>
                        <a:pt x="769533" y="774964"/>
                        <a:pt x="764685" y="773201"/>
                      </a:cubicBezTo>
                      <a:cubicBezTo>
                        <a:pt x="761373" y="773201"/>
                        <a:pt x="754759" y="774964"/>
                        <a:pt x="753222" y="776503"/>
                      </a:cubicBezTo>
                      <a:cubicBezTo>
                        <a:pt x="753222" y="773201"/>
                        <a:pt x="754759" y="766808"/>
                        <a:pt x="759837" y="768353"/>
                      </a:cubicBezTo>
                      <a:cubicBezTo>
                        <a:pt x="763139" y="758652"/>
                        <a:pt x="774611" y="720962"/>
                        <a:pt x="751456" y="732420"/>
                      </a:cubicBezTo>
                      <a:cubicBezTo>
                        <a:pt x="749911" y="733965"/>
                        <a:pt x="748365" y="735729"/>
                        <a:pt x="746608" y="737274"/>
                      </a:cubicBezTo>
                      <a:cubicBezTo>
                        <a:pt x="745063" y="737274"/>
                        <a:pt x="741751" y="735729"/>
                        <a:pt x="739994" y="737274"/>
                      </a:cubicBezTo>
                      <a:cubicBezTo>
                        <a:pt x="736903" y="739038"/>
                        <a:pt x="736903" y="743885"/>
                        <a:pt x="731834" y="743885"/>
                      </a:cubicBezTo>
                      <a:cubicBezTo>
                        <a:pt x="728743" y="745430"/>
                        <a:pt x="723674" y="742122"/>
                        <a:pt x="720363" y="742122"/>
                      </a:cubicBezTo>
                      <a:cubicBezTo>
                        <a:pt x="715514" y="740577"/>
                        <a:pt x="710666" y="742122"/>
                        <a:pt x="707355" y="740577"/>
                      </a:cubicBezTo>
                      <a:cubicBezTo>
                        <a:pt x="707355" y="735729"/>
                        <a:pt x="707355" y="730657"/>
                        <a:pt x="707355" y="725809"/>
                      </a:cubicBezTo>
                      <a:cubicBezTo>
                        <a:pt x="705809" y="720962"/>
                        <a:pt x="700740" y="714351"/>
                        <a:pt x="697438" y="711042"/>
                      </a:cubicBezTo>
                      <a:cubicBezTo>
                        <a:pt x="694347" y="706195"/>
                        <a:pt x="685966" y="704431"/>
                        <a:pt x="682884" y="701341"/>
                      </a:cubicBezTo>
                      <a:cubicBezTo>
                        <a:pt x="681118" y="696275"/>
                        <a:pt x="682884" y="689883"/>
                        <a:pt x="682884" y="684810"/>
                      </a:cubicBezTo>
                      <a:cubicBezTo>
                        <a:pt x="674504" y="683272"/>
                        <a:pt x="666344" y="691421"/>
                        <a:pt x="659950" y="693185"/>
                      </a:cubicBezTo>
                      <a:cubicBezTo>
                        <a:pt x="651791" y="696275"/>
                        <a:pt x="641865" y="699577"/>
                        <a:pt x="631948" y="699577"/>
                      </a:cubicBezTo>
                      <a:cubicBezTo>
                        <a:pt x="622242" y="701341"/>
                        <a:pt x="612325" y="699577"/>
                        <a:pt x="605923" y="691421"/>
                      </a:cubicBezTo>
                      <a:cubicBezTo>
                        <a:pt x="602620" y="686574"/>
                        <a:pt x="602620" y="684810"/>
                        <a:pt x="597772" y="683272"/>
                      </a:cubicBezTo>
                      <a:cubicBezTo>
                        <a:pt x="592694" y="683272"/>
                        <a:pt x="586301" y="684810"/>
                        <a:pt x="581232" y="683272"/>
                      </a:cubicBezTo>
                      <a:cubicBezTo>
                        <a:pt x="579686" y="678418"/>
                        <a:pt x="573072" y="675116"/>
                        <a:pt x="571527" y="670262"/>
                      </a:cubicBezTo>
                      <a:cubicBezTo>
                        <a:pt x="568224" y="663651"/>
                        <a:pt x="569769" y="663651"/>
                        <a:pt x="561609" y="661887"/>
                      </a:cubicBezTo>
                      <a:lnTo>
                        <a:pt x="549862" y="659261"/>
                      </a:lnTo>
                      <a:lnTo>
                        <a:pt x="544192" y="634612"/>
                      </a:lnTo>
                      <a:cubicBezTo>
                        <a:pt x="544192" y="631960"/>
                        <a:pt x="544192" y="629880"/>
                        <a:pt x="544759" y="627554"/>
                      </a:cubicBezTo>
                      <a:cubicBezTo>
                        <a:pt x="545377" y="625188"/>
                        <a:pt x="545377" y="624291"/>
                        <a:pt x="544450" y="621925"/>
                      </a:cubicBezTo>
                      <a:cubicBezTo>
                        <a:pt x="543883" y="619885"/>
                        <a:pt x="542389" y="617233"/>
                        <a:pt x="542698" y="614867"/>
                      </a:cubicBezTo>
                      <a:cubicBezTo>
                        <a:pt x="543007" y="613684"/>
                        <a:pt x="543883" y="612786"/>
                        <a:pt x="544192" y="611603"/>
                      </a:cubicBezTo>
                      <a:cubicBezTo>
                        <a:pt x="544450" y="609522"/>
                        <a:pt x="543574" y="607768"/>
                        <a:pt x="543316" y="605687"/>
                      </a:cubicBezTo>
                      <a:cubicBezTo>
                        <a:pt x="542389" y="601281"/>
                        <a:pt x="540637" y="597161"/>
                        <a:pt x="541513" y="592429"/>
                      </a:cubicBezTo>
                      <a:cubicBezTo>
                        <a:pt x="541822" y="590348"/>
                        <a:pt x="543574" y="589777"/>
                        <a:pt x="541822" y="587411"/>
                      </a:cubicBezTo>
                      <a:cubicBezTo>
                        <a:pt x="539762" y="584759"/>
                        <a:pt x="532652" y="582678"/>
                        <a:pt x="530025" y="581209"/>
                      </a:cubicBezTo>
                      <a:cubicBezTo>
                        <a:pt x="526470" y="579170"/>
                        <a:pt x="526779" y="579170"/>
                        <a:pt x="525027" y="577987"/>
                      </a:cubicBezTo>
                      <a:cubicBezTo>
                        <a:pt x="522039" y="575906"/>
                        <a:pt x="519103" y="573254"/>
                        <a:pt x="516166" y="570888"/>
                      </a:cubicBezTo>
                      <a:cubicBezTo>
                        <a:pt x="515857" y="570602"/>
                        <a:pt x="506996" y="563504"/>
                        <a:pt x="506429" y="560566"/>
                      </a:cubicBezTo>
                      <a:cubicBezTo>
                        <a:pt x="505811" y="557915"/>
                        <a:pt x="506687" y="557017"/>
                        <a:pt x="505244" y="554080"/>
                      </a:cubicBezTo>
                      <a:cubicBezTo>
                        <a:pt x="504059" y="552325"/>
                        <a:pt x="500814" y="546124"/>
                        <a:pt x="498444" y="546410"/>
                      </a:cubicBezTo>
                      <a:cubicBezTo>
                        <a:pt x="498135" y="546410"/>
                        <a:pt x="496383" y="548776"/>
                        <a:pt x="496074" y="548776"/>
                      </a:cubicBezTo>
                      <a:cubicBezTo>
                        <a:pt x="495198" y="549347"/>
                        <a:pt x="493756" y="549062"/>
                        <a:pt x="492571" y="549347"/>
                      </a:cubicBezTo>
                      <a:cubicBezTo>
                        <a:pt x="489325" y="550245"/>
                        <a:pt x="489016" y="551142"/>
                        <a:pt x="486955" y="547879"/>
                      </a:cubicBezTo>
                      <a:cubicBezTo>
                        <a:pt x="485461" y="545839"/>
                        <a:pt x="485461" y="544941"/>
                        <a:pt x="485461" y="542004"/>
                      </a:cubicBezTo>
                      <a:cubicBezTo>
                        <a:pt x="485461" y="539923"/>
                        <a:pt x="485461" y="537557"/>
                        <a:pt x="485461" y="535476"/>
                      </a:cubicBezTo>
                      <a:cubicBezTo>
                        <a:pt x="482216" y="538455"/>
                        <a:pt x="481031" y="542861"/>
                        <a:pt x="477785" y="544941"/>
                      </a:cubicBezTo>
                      <a:cubicBezTo>
                        <a:pt x="475724" y="546124"/>
                        <a:pt x="473973" y="546410"/>
                        <a:pt x="471294" y="546124"/>
                      </a:cubicBezTo>
                      <a:cubicBezTo>
                        <a:pt x="468666" y="545839"/>
                        <a:pt x="468357" y="544941"/>
                        <a:pt x="466297" y="543473"/>
                      </a:cubicBezTo>
                      <a:cubicBezTo>
                        <a:pt x="468048" y="541678"/>
                        <a:pt x="468357" y="536660"/>
                        <a:pt x="468357" y="534334"/>
                      </a:cubicBezTo>
                      <a:cubicBezTo>
                        <a:pt x="468357" y="529316"/>
                        <a:pt x="471294" y="528990"/>
                        <a:pt x="475158" y="526338"/>
                      </a:cubicBezTo>
                      <a:cubicBezTo>
                        <a:pt x="473664" y="523972"/>
                        <a:pt x="472788" y="521034"/>
                        <a:pt x="471294" y="518097"/>
                      </a:cubicBezTo>
                      <a:cubicBezTo>
                        <a:pt x="469851" y="515119"/>
                        <a:pt x="469233" y="511284"/>
                        <a:pt x="467482" y="508632"/>
                      </a:cubicBezTo>
                      <a:cubicBezTo>
                        <a:pt x="465730" y="505695"/>
                        <a:pt x="461866" y="504226"/>
                        <a:pt x="460114" y="501289"/>
                      </a:cubicBezTo>
                      <a:cubicBezTo>
                        <a:pt x="458311" y="498311"/>
                        <a:pt x="456560" y="495373"/>
                        <a:pt x="454190" y="492722"/>
                      </a:cubicBezTo>
                      <a:cubicBezTo>
                        <a:pt x="451820" y="490070"/>
                        <a:pt x="448317" y="489458"/>
                        <a:pt x="445947" y="487092"/>
                      </a:cubicBezTo>
                      <a:cubicBezTo>
                        <a:pt x="444762" y="485949"/>
                        <a:pt x="444762" y="484766"/>
                        <a:pt x="443886" y="483583"/>
                      </a:cubicBezTo>
                      <a:cubicBezTo>
                        <a:pt x="442392" y="481788"/>
                        <a:pt x="439765" y="480605"/>
                        <a:pt x="437704" y="480319"/>
                      </a:cubicBezTo>
                      <a:cubicBezTo>
                        <a:pt x="435025" y="479748"/>
                        <a:pt x="435901" y="480034"/>
                        <a:pt x="433273" y="480605"/>
                      </a:cubicBezTo>
                      <a:cubicBezTo>
                        <a:pt x="431779" y="480931"/>
                        <a:pt x="430594" y="480605"/>
                        <a:pt x="429100" y="480931"/>
                      </a:cubicBezTo>
                      <a:cubicBezTo>
                        <a:pt x="427658" y="481217"/>
                        <a:pt x="427040" y="482114"/>
                        <a:pt x="425597" y="482114"/>
                      </a:cubicBezTo>
                      <a:cubicBezTo>
                        <a:pt x="421476" y="482114"/>
                        <a:pt x="420548" y="476199"/>
                        <a:pt x="422918" y="473262"/>
                      </a:cubicBezTo>
                      <a:cubicBezTo>
                        <a:pt x="419982" y="470895"/>
                        <a:pt x="417921" y="468529"/>
                        <a:pt x="415551" y="465877"/>
                      </a:cubicBezTo>
                      <a:cubicBezTo>
                        <a:pt x="413181" y="463511"/>
                        <a:pt x="409678" y="462043"/>
                        <a:pt x="407308" y="459676"/>
                      </a:cubicBezTo>
                      <a:cubicBezTo>
                        <a:pt x="406690" y="459105"/>
                        <a:pt x="405248" y="456739"/>
                        <a:pt x="404938" y="455556"/>
                      </a:cubicBezTo>
                      <a:cubicBezTo>
                        <a:pt x="404320" y="453190"/>
                        <a:pt x="405814" y="452292"/>
                        <a:pt x="406123" y="450823"/>
                      </a:cubicBezTo>
                      <a:cubicBezTo>
                        <a:pt x="406432" y="449640"/>
                        <a:pt x="406999" y="446703"/>
                        <a:pt x="406432" y="445520"/>
                      </a:cubicBezTo>
                      <a:cubicBezTo>
                        <a:pt x="405814" y="444051"/>
                        <a:pt x="404629" y="444337"/>
                        <a:pt x="403444" y="443439"/>
                      </a:cubicBezTo>
                      <a:cubicBezTo>
                        <a:pt x="402878" y="444337"/>
                        <a:pt x="400199" y="444622"/>
                        <a:pt x="399323" y="444908"/>
                      </a:cubicBezTo>
                      <a:cubicBezTo>
                        <a:pt x="397262" y="445520"/>
                        <a:pt x="397571" y="445805"/>
                        <a:pt x="395768" y="444337"/>
                      </a:cubicBezTo>
                      <a:cubicBezTo>
                        <a:pt x="393450" y="442583"/>
                        <a:pt x="392265" y="440216"/>
                        <a:pt x="391080" y="437850"/>
                      </a:cubicBezTo>
                      <a:cubicBezTo>
                        <a:pt x="389586" y="435198"/>
                        <a:pt x="389895" y="431363"/>
                        <a:pt x="386649" y="430180"/>
                      </a:cubicBezTo>
                      <a:cubicBezTo>
                        <a:pt x="380725" y="428100"/>
                        <a:pt x="373358" y="433730"/>
                        <a:pt x="367176" y="431363"/>
                      </a:cubicBezTo>
                      <a:cubicBezTo>
                        <a:pt x="368670" y="427814"/>
                        <a:pt x="371606" y="426917"/>
                        <a:pt x="368670" y="423408"/>
                      </a:cubicBezTo>
                      <a:cubicBezTo>
                        <a:pt x="367176" y="421899"/>
                        <a:pt x="364806" y="421042"/>
                        <a:pt x="364239" y="418961"/>
                      </a:cubicBezTo>
                      <a:cubicBezTo>
                        <a:pt x="363054" y="415412"/>
                        <a:pt x="365115" y="413943"/>
                        <a:pt x="362436" y="411006"/>
                      </a:cubicBezTo>
                      <a:cubicBezTo>
                        <a:pt x="361251" y="409537"/>
                        <a:pt x="359499" y="408354"/>
                        <a:pt x="358314" y="406886"/>
                      </a:cubicBezTo>
                      <a:cubicBezTo>
                        <a:pt x="355687" y="403051"/>
                        <a:pt x="359190" y="403622"/>
                        <a:pt x="361560" y="401541"/>
                      </a:cubicBezTo>
                      <a:cubicBezTo>
                        <a:pt x="364806" y="399216"/>
                        <a:pt x="362178" y="396523"/>
                        <a:pt x="361560" y="393871"/>
                      </a:cubicBezTo>
                      <a:cubicBezTo>
                        <a:pt x="360993" y="390934"/>
                        <a:pt x="361869" y="387997"/>
                        <a:pt x="361560" y="385345"/>
                      </a:cubicBezTo>
                      <a:cubicBezTo>
                        <a:pt x="360993" y="380612"/>
                        <a:pt x="358933" y="383550"/>
                        <a:pt x="355378" y="382367"/>
                      </a:cubicBezTo>
                      <a:cubicBezTo>
                        <a:pt x="351514" y="381184"/>
                        <a:pt x="346826" y="375023"/>
                        <a:pt x="350638" y="371760"/>
                      </a:cubicBezTo>
                      <a:cubicBezTo>
                        <a:pt x="352132" y="370577"/>
                        <a:pt x="356254" y="369393"/>
                        <a:pt x="357130" y="367027"/>
                      </a:cubicBezTo>
                      <a:cubicBezTo>
                        <a:pt x="358005" y="364375"/>
                        <a:pt x="355378" y="363519"/>
                        <a:pt x="354193" y="361724"/>
                      </a:cubicBezTo>
                      <a:cubicBezTo>
                        <a:pt x="352441" y="359072"/>
                        <a:pt x="353575" y="355849"/>
                        <a:pt x="352441" y="353156"/>
                      </a:cubicBezTo>
                      <a:cubicBezTo>
                        <a:pt x="351514" y="351402"/>
                        <a:pt x="350329" y="348465"/>
                        <a:pt x="348887" y="347282"/>
                      </a:cubicBezTo>
                      <a:cubicBezTo>
                        <a:pt x="345950" y="344915"/>
                        <a:pt x="343889" y="347853"/>
                        <a:pt x="343271" y="343447"/>
                      </a:cubicBezTo>
                      <a:cubicBezTo>
                        <a:pt x="342704" y="339612"/>
                        <a:pt x="343580" y="337531"/>
                        <a:pt x="341777" y="333982"/>
                      </a:cubicBezTo>
                      <a:cubicBezTo>
                        <a:pt x="340025" y="336348"/>
                        <a:pt x="336471" y="338143"/>
                        <a:pt x="334152" y="340509"/>
                      </a:cubicBezTo>
                      <a:cubicBezTo>
                        <a:pt x="331783" y="342835"/>
                        <a:pt x="329413" y="344915"/>
                        <a:pt x="326476" y="346670"/>
                      </a:cubicBezTo>
                      <a:cubicBezTo>
                        <a:pt x="324106" y="348179"/>
                        <a:pt x="320861" y="349933"/>
                        <a:pt x="318182" y="350831"/>
                      </a:cubicBezTo>
                      <a:cubicBezTo>
                        <a:pt x="315554" y="351688"/>
                        <a:pt x="315245" y="350505"/>
                        <a:pt x="312618" y="349933"/>
                      </a:cubicBezTo>
                      <a:cubicBezTo>
                        <a:pt x="310815" y="349321"/>
                        <a:pt x="308445" y="350219"/>
                        <a:pt x="306384" y="349933"/>
                      </a:cubicBezTo>
                      <a:cubicBezTo>
                        <a:pt x="300769" y="348750"/>
                        <a:pt x="298708" y="341978"/>
                        <a:pt x="296080" y="337817"/>
                      </a:cubicBezTo>
                      <a:cubicBezTo>
                        <a:pt x="294586" y="335777"/>
                        <a:pt x="294586" y="336063"/>
                        <a:pt x="291650" y="336063"/>
                      </a:cubicBezTo>
                      <a:cubicBezTo>
                        <a:pt x="289589" y="336348"/>
                        <a:pt x="287786" y="336348"/>
                        <a:pt x="286034" y="335165"/>
                      </a:cubicBezTo>
                      <a:cubicBezTo>
                        <a:pt x="283407" y="333696"/>
                        <a:pt x="282222" y="331045"/>
                        <a:pt x="279852" y="329290"/>
                      </a:cubicBezTo>
                      <a:cubicBezTo>
                        <a:pt x="277173" y="327210"/>
                        <a:pt x="274546" y="326639"/>
                        <a:pt x="273670" y="323375"/>
                      </a:cubicBezTo>
                      <a:cubicBezTo>
                        <a:pt x="273052" y="321621"/>
                        <a:pt x="273670" y="319826"/>
                        <a:pt x="273361" y="318071"/>
                      </a:cubicBezTo>
                      <a:cubicBezTo>
                        <a:pt x="273052" y="317174"/>
                        <a:pt x="272176" y="315991"/>
                        <a:pt x="271609" y="314808"/>
                      </a:cubicBezTo>
                      <a:cubicBezTo>
                        <a:pt x="270991" y="313339"/>
                        <a:pt x="269497" y="310973"/>
                        <a:pt x="269239" y="309504"/>
                      </a:cubicBezTo>
                      <a:cubicBezTo>
                        <a:pt x="268621" y="307750"/>
                        <a:pt x="269239" y="305955"/>
                        <a:pt x="268621" y="304200"/>
                      </a:cubicBezTo>
                      <a:cubicBezTo>
                        <a:pt x="267436" y="300651"/>
                        <a:pt x="265118" y="299794"/>
                        <a:pt x="261872" y="300651"/>
                      </a:cubicBezTo>
                      <a:cubicBezTo>
                        <a:pt x="260069" y="300977"/>
                        <a:pt x="257133" y="302446"/>
                        <a:pt x="254763" y="303915"/>
                      </a:cubicBezTo>
                      <a:cubicBezTo>
                        <a:pt x="252135" y="305669"/>
                        <a:pt x="249766" y="305955"/>
                        <a:pt x="246829" y="307464"/>
                      </a:cubicBezTo>
                      <a:cubicBezTo>
                        <a:pt x="243841" y="308933"/>
                        <a:pt x="241471" y="310973"/>
                        <a:pt x="237968" y="310116"/>
                      </a:cubicBezTo>
                      <a:cubicBezTo>
                        <a:pt x="235598" y="309504"/>
                        <a:pt x="232662" y="307464"/>
                        <a:pt x="230601" y="306281"/>
                      </a:cubicBezTo>
                      <a:cubicBezTo>
                        <a:pt x="228489" y="305098"/>
                        <a:pt x="226170" y="302732"/>
                        <a:pt x="223800" y="302120"/>
                      </a:cubicBezTo>
                      <a:cubicBezTo>
                        <a:pt x="222049" y="301549"/>
                        <a:pt x="220246" y="302120"/>
                        <a:pt x="218494" y="301834"/>
                      </a:cubicBezTo>
                      <a:cubicBezTo>
                        <a:pt x="216691" y="301549"/>
                        <a:pt x="215815" y="300651"/>
                        <a:pt x="214373" y="300366"/>
                      </a:cubicBezTo>
                      <a:cubicBezTo>
                        <a:pt x="212569" y="299794"/>
                        <a:pt x="210818" y="300977"/>
                        <a:pt x="209066" y="300080"/>
                      </a:cubicBezTo>
                      <a:cubicBezTo>
                        <a:pt x="208139" y="299468"/>
                        <a:pt x="207263" y="297999"/>
                        <a:pt x="206078" y="297428"/>
                      </a:cubicBezTo>
                      <a:cubicBezTo>
                        <a:pt x="204893" y="296531"/>
                        <a:pt x="203142" y="296531"/>
                        <a:pt x="202266" y="295633"/>
                      </a:cubicBezTo>
                      <a:cubicBezTo>
                        <a:pt x="200772" y="294776"/>
                        <a:pt x="200772" y="293593"/>
                        <a:pt x="199020" y="293267"/>
                      </a:cubicBezTo>
                      <a:lnTo>
                        <a:pt x="183358" y="293445"/>
                      </a:lnTo>
                      <a:lnTo>
                        <a:pt x="178932" y="288360"/>
                      </a:lnTo>
                      <a:cubicBezTo>
                        <a:pt x="176066" y="286735"/>
                        <a:pt x="172759" y="285523"/>
                        <a:pt x="170224" y="283872"/>
                      </a:cubicBezTo>
                      <a:cubicBezTo>
                        <a:pt x="166921" y="282327"/>
                        <a:pt x="168679" y="277261"/>
                        <a:pt x="163610" y="275716"/>
                      </a:cubicBezTo>
                      <a:cubicBezTo>
                        <a:pt x="162064" y="275716"/>
                        <a:pt x="157216" y="277261"/>
                        <a:pt x="155450" y="275716"/>
                      </a:cubicBezTo>
                      <a:cubicBezTo>
                        <a:pt x="145754" y="270869"/>
                        <a:pt x="149056" y="246182"/>
                        <a:pt x="160528" y="246182"/>
                      </a:cubicBezTo>
                      <a:cubicBezTo>
                        <a:pt x="160528" y="242873"/>
                        <a:pt x="160528" y="241328"/>
                        <a:pt x="163610" y="241328"/>
                      </a:cubicBezTo>
                      <a:cubicBezTo>
                        <a:pt x="163610" y="238026"/>
                        <a:pt x="163610" y="234717"/>
                        <a:pt x="163610" y="233172"/>
                      </a:cubicBezTo>
                      <a:cubicBezTo>
                        <a:pt x="153905" y="226561"/>
                        <a:pt x="142442" y="231415"/>
                        <a:pt x="130980" y="228325"/>
                      </a:cubicBezTo>
                      <a:cubicBezTo>
                        <a:pt x="127668" y="228325"/>
                        <a:pt x="124365" y="226561"/>
                        <a:pt x="121274" y="225023"/>
                      </a:cubicBezTo>
                      <a:cubicBezTo>
                        <a:pt x="119508" y="223259"/>
                        <a:pt x="117972" y="218405"/>
                        <a:pt x="114660" y="216867"/>
                      </a:cubicBezTo>
                      <a:cubicBezTo>
                        <a:pt x="109591" y="213558"/>
                        <a:pt x="103197" y="216867"/>
                        <a:pt x="99886" y="211794"/>
                      </a:cubicBezTo>
                      <a:cubicBezTo>
                        <a:pt x="93272" y="213558"/>
                        <a:pt x="96583" y="206947"/>
                        <a:pt x="91726" y="203638"/>
                      </a:cubicBezTo>
                      <a:cubicBezTo>
                        <a:pt x="86878" y="200336"/>
                        <a:pt x="83566" y="205402"/>
                        <a:pt x="81809" y="197027"/>
                      </a:cubicBezTo>
                      <a:cubicBezTo>
                        <a:pt x="80264" y="193944"/>
                        <a:pt x="81809" y="188871"/>
                        <a:pt x="80264" y="184024"/>
                      </a:cubicBezTo>
                      <a:cubicBezTo>
                        <a:pt x="78497" y="180715"/>
                        <a:pt x="73649" y="177406"/>
                        <a:pt x="73649" y="172559"/>
                      </a:cubicBezTo>
                      <a:cubicBezTo>
                        <a:pt x="70338" y="172559"/>
                        <a:pt x="67256" y="172559"/>
                        <a:pt x="63944" y="171014"/>
                      </a:cubicBezTo>
                      <a:cubicBezTo>
                        <a:pt x="62178" y="171014"/>
                        <a:pt x="60641" y="172559"/>
                        <a:pt x="58875" y="171014"/>
                      </a:cubicBezTo>
                      <a:cubicBezTo>
                        <a:pt x="57330" y="171014"/>
                        <a:pt x="57330" y="167712"/>
                        <a:pt x="55564" y="167712"/>
                      </a:cubicBezTo>
                      <a:cubicBezTo>
                        <a:pt x="49170" y="164403"/>
                        <a:pt x="44101" y="171014"/>
                        <a:pt x="37708" y="169257"/>
                      </a:cubicBezTo>
                      <a:cubicBezTo>
                        <a:pt x="37708" y="169257"/>
                        <a:pt x="37708" y="169257"/>
                        <a:pt x="37708" y="167712"/>
                      </a:cubicBezTo>
                      <a:cubicBezTo>
                        <a:pt x="29548" y="165948"/>
                        <a:pt x="27782" y="174104"/>
                        <a:pt x="21388" y="174104"/>
                      </a:cubicBezTo>
                      <a:cubicBezTo>
                        <a:pt x="22933" y="164403"/>
                        <a:pt x="8159" y="167712"/>
                        <a:pt x="11471" y="159556"/>
                      </a:cubicBezTo>
                      <a:cubicBezTo>
                        <a:pt x="9926" y="159556"/>
                        <a:pt x="1545" y="159556"/>
                        <a:pt x="1545" y="159556"/>
                      </a:cubicBezTo>
                      <a:cubicBezTo>
                        <a:pt x="-1758" y="156247"/>
                        <a:pt x="1545" y="154483"/>
                        <a:pt x="3311" y="152945"/>
                      </a:cubicBezTo>
                      <a:cubicBezTo>
                        <a:pt x="4857" y="146327"/>
                        <a:pt x="4857" y="141480"/>
                        <a:pt x="3311" y="136633"/>
                      </a:cubicBezTo>
                      <a:cubicBezTo>
                        <a:pt x="1545" y="133324"/>
                        <a:pt x="0" y="133324"/>
                        <a:pt x="0" y="130022"/>
                      </a:cubicBezTo>
                      <a:cubicBezTo>
                        <a:pt x="0" y="128258"/>
                        <a:pt x="6614" y="123404"/>
                        <a:pt x="6614" y="120102"/>
                      </a:cubicBezTo>
                      <a:cubicBezTo>
                        <a:pt x="8159" y="117012"/>
                        <a:pt x="6614" y="113709"/>
                        <a:pt x="8159" y="110401"/>
                      </a:cubicBezTo>
                      <a:cubicBezTo>
                        <a:pt x="14774" y="100481"/>
                        <a:pt x="18085" y="110401"/>
                        <a:pt x="26245" y="108637"/>
                      </a:cubicBezTo>
                      <a:cubicBezTo>
                        <a:pt x="26245" y="107098"/>
                        <a:pt x="26245" y="107098"/>
                        <a:pt x="27782" y="107098"/>
                      </a:cubicBezTo>
                      <a:cubicBezTo>
                        <a:pt x="29548" y="90786"/>
                        <a:pt x="54027" y="94089"/>
                        <a:pt x="54027" y="76019"/>
                      </a:cubicBezTo>
                      <a:cubicBezTo>
                        <a:pt x="58875" y="76019"/>
                        <a:pt x="63944" y="77558"/>
                        <a:pt x="68801" y="76019"/>
                      </a:cubicBezTo>
                      <a:cubicBezTo>
                        <a:pt x="70338" y="71165"/>
                        <a:pt x="72104" y="64554"/>
                        <a:pt x="73649" y="59707"/>
                      </a:cubicBezTo>
                      <a:cubicBezTo>
                        <a:pt x="80264" y="59707"/>
                        <a:pt x="83566" y="56398"/>
                        <a:pt x="83566" y="49787"/>
                      </a:cubicBezTo>
                      <a:cubicBezTo>
                        <a:pt x="86878" y="46479"/>
                        <a:pt x="89969" y="41631"/>
                        <a:pt x="93272" y="40086"/>
                      </a:cubicBezTo>
                      <a:cubicBezTo>
                        <a:pt x="96583" y="38323"/>
                        <a:pt x="104734" y="40086"/>
                        <a:pt x="108046" y="40086"/>
                      </a:cubicBezTo>
                      <a:cubicBezTo>
                        <a:pt x="117972" y="40086"/>
                        <a:pt x="127668" y="36784"/>
                        <a:pt x="137594" y="40086"/>
                      </a:cubicBezTo>
                      <a:cubicBezTo>
                        <a:pt x="147290" y="41631"/>
                        <a:pt x="152147" y="48242"/>
                        <a:pt x="163610" y="46479"/>
                      </a:cubicBezTo>
                      <a:cubicBezTo>
                        <a:pt x="168679" y="44940"/>
                        <a:pt x="173536" y="43176"/>
                        <a:pt x="178384" y="43176"/>
                      </a:cubicBezTo>
                      <a:cubicBezTo>
                        <a:pt x="183453" y="43176"/>
                        <a:pt x="186764" y="43176"/>
                        <a:pt x="191612" y="41631"/>
                      </a:cubicBezTo>
                      <a:cubicBezTo>
                        <a:pt x="191612" y="38323"/>
                        <a:pt x="191612" y="36784"/>
                        <a:pt x="191612" y="33475"/>
                      </a:cubicBezTo>
                      <a:cubicBezTo>
                        <a:pt x="188310" y="31930"/>
                        <a:pt x="186764" y="30167"/>
                        <a:pt x="184998" y="30167"/>
                      </a:cubicBezTo>
                      <a:cubicBezTo>
                        <a:pt x="181695" y="15399"/>
                        <a:pt x="171990" y="22017"/>
                        <a:pt x="162064" y="17163"/>
                      </a:cubicBezTo>
                      <a:cubicBezTo>
                        <a:pt x="170224" y="12097"/>
                        <a:pt x="189846" y="18708"/>
                        <a:pt x="198227" y="20253"/>
                      </a:cubicBezTo>
                      <a:cubicBezTo>
                        <a:pt x="209477" y="23556"/>
                        <a:pt x="216092" y="26864"/>
                        <a:pt x="229320" y="26864"/>
                      </a:cubicBezTo>
                      <a:cubicBezTo>
                        <a:pt x="229320" y="23556"/>
                        <a:pt x="229320" y="22017"/>
                        <a:pt x="230866" y="18708"/>
                      </a:cubicBezTo>
                      <a:cubicBezTo>
                        <a:pt x="240783" y="18708"/>
                        <a:pt x="245631" y="15399"/>
                        <a:pt x="255336" y="13861"/>
                      </a:cubicBezTo>
                      <a:cubicBezTo>
                        <a:pt x="263717" y="10552"/>
                        <a:pt x="268565" y="5705"/>
                        <a:pt x="278270" y="7243"/>
                      </a:cubicBezTo>
                      <a:cubicBezTo>
                        <a:pt x="283339" y="8788"/>
                        <a:pt x="284884" y="13861"/>
                        <a:pt x="289733" y="10552"/>
                      </a:cubicBezTo>
                      <a:cubicBezTo>
                        <a:pt x="294810" y="8788"/>
                        <a:pt x="293044" y="3941"/>
                        <a:pt x="298113" y="2396"/>
                      </a:cubicBezTo>
                      <a:cubicBezTo>
                        <a:pt x="301204" y="632"/>
                        <a:pt x="309576" y="-906"/>
                        <a:pt x="312666" y="632"/>
                      </a:cubicBezTo>
                      <a:close/>
                    </a:path>
                  </a:pathLst>
                </a:custGeom>
                <a:solidFill>
                  <a:schemeClr val="accent5">
                    <a:lumMod val="50000"/>
                  </a:schemeClr>
                </a:solidFill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wrap="square"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48" name="Freeform 336">
                  <a:extLst>
                    <a:ext uri="{FF2B5EF4-FFF2-40B4-BE49-F238E27FC236}">
                      <a16:creationId xmlns:a16="http://schemas.microsoft.com/office/drawing/2014/main" id="{93D328E5-1492-51B9-4A09-9B6620C231B8}"/>
                    </a:ext>
                  </a:extLst>
                </p:cNvPr>
                <p:cNvSpPr/>
                <p:nvPr/>
              </p:nvSpPr>
              <p:spPr>
                <a:xfrm>
                  <a:off x="8106050" y="5014943"/>
                  <a:ext cx="363868" cy="986488"/>
                </a:xfrm>
                <a:custGeom>
                  <a:avLst/>
                  <a:gdLst>
                    <a:gd name="connsiteX0" fmla="*/ 166371 w 171451"/>
                    <a:gd name="connsiteY0" fmla="*/ 431802 h 464823"/>
                    <a:gd name="connsiteX1" fmla="*/ 166371 w 171451"/>
                    <a:gd name="connsiteY1" fmla="*/ 441962 h 464823"/>
                    <a:gd name="connsiteX2" fmla="*/ 171451 w 171451"/>
                    <a:gd name="connsiteY2" fmla="*/ 447042 h 464823"/>
                    <a:gd name="connsiteX3" fmla="*/ 168911 w 171451"/>
                    <a:gd name="connsiteY3" fmla="*/ 450853 h 464823"/>
                    <a:gd name="connsiteX4" fmla="*/ 170181 w 171451"/>
                    <a:gd name="connsiteY4" fmla="*/ 457202 h 464823"/>
                    <a:gd name="connsiteX5" fmla="*/ 170181 w 171451"/>
                    <a:gd name="connsiteY5" fmla="*/ 464823 h 464823"/>
                    <a:gd name="connsiteX6" fmla="*/ 162561 w 171451"/>
                    <a:gd name="connsiteY6" fmla="*/ 464823 h 464823"/>
                    <a:gd name="connsiteX7" fmla="*/ 157481 w 171451"/>
                    <a:gd name="connsiteY7" fmla="*/ 449583 h 464823"/>
                    <a:gd name="connsiteX8" fmla="*/ 152401 w 171451"/>
                    <a:gd name="connsiteY8" fmla="*/ 448313 h 464823"/>
                    <a:gd name="connsiteX9" fmla="*/ 152401 w 171451"/>
                    <a:gd name="connsiteY9" fmla="*/ 435612 h 464823"/>
                    <a:gd name="connsiteX10" fmla="*/ 157481 w 171451"/>
                    <a:gd name="connsiteY10" fmla="*/ 435612 h 464823"/>
                    <a:gd name="connsiteX11" fmla="*/ 166371 w 171451"/>
                    <a:gd name="connsiteY11" fmla="*/ 431802 h 464823"/>
                    <a:gd name="connsiteX12" fmla="*/ 157481 w 171451"/>
                    <a:gd name="connsiteY12" fmla="*/ 419101 h 464823"/>
                    <a:gd name="connsiteX13" fmla="*/ 160022 w 171451"/>
                    <a:gd name="connsiteY13" fmla="*/ 419101 h 464823"/>
                    <a:gd name="connsiteX14" fmla="*/ 158752 w 171451"/>
                    <a:gd name="connsiteY14" fmla="*/ 421642 h 464823"/>
                    <a:gd name="connsiteX15" fmla="*/ 161292 w 171451"/>
                    <a:gd name="connsiteY15" fmla="*/ 424182 h 464823"/>
                    <a:gd name="connsiteX16" fmla="*/ 157481 w 171451"/>
                    <a:gd name="connsiteY16" fmla="*/ 424182 h 464823"/>
                    <a:gd name="connsiteX17" fmla="*/ 152400 w 171451"/>
                    <a:gd name="connsiteY17" fmla="*/ 424182 h 464823"/>
                    <a:gd name="connsiteX18" fmla="*/ 157481 w 171451"/>
                    <a:gd name="connsiteY18" fmla="*/ 419101 h 464823"/>
                    <a:gd name="connsiteX19" fmla="*/ 114411 w 171451"/>
                    <a:gd name="connsiteY19" fmla="*/ 394227 h 464823"/>
                    <a:gd name="connsiteX20" fmla="*/ 120761 w 171451"/>
                    <a:gd name="connsiteY20" fmla="*/ 395498 h 464823"/>
                    <a:gd name="connsiteX21" fmla="*/ 123301 w 171451"/>
                    <a:gd name="connsiteY21" fmla="*/ 396768 h 464823"/>
                    <a:gd name="connsiteX22" fmla="*/ 114411 w 171451"/>
                    <a:gd name="connsiteY22" fmla="*/ 396768 h 464823"/>
                    <a:gd name="connsiteX23" fmla="*/ 114411 w 171451"/>
                    <a:gd name="connsiteY23" fmla="*/ 394227 h 464823"/>
                    <a:gd name="connsiteX24" fmla="*/ 129405 w 171451"/>
                    <a:gd name="connsiteY24" fmla="*/ 381001 h 464823"/>
                    <a:gd name="connsiteX25" fmla="*/ 131945 w 171451"/>
                    <a:gd name="connsiteY25" fmla="*/ 386081 h 464823"/>
                    <a:gd name="connsiteX26" fmla="*/ 133215 w 171451"/>
                    <a:gd name="connsiteY26" fmla="*/ 389892 h 464823"/>
                    <a:gd name="connsiteX27" fmla="*/ 133215 w 171451"/>
                    <a:gd name="connsiteY27" fmla="*/ 398783 h 464823"/>
                    <a:gd name="connsiteX28" fmla="*/ 129405 w 171451"/>
                    <a:gd name="connsiteY28" fmla="*/ 394972 h 464823"/>
                    <a:gd name="connsiteX29" fmla="*/ 129405 w 171451"/>
                    <a:gd name="connsiteY29" fmla="*/ 388622 h 464823"/>
                    <a:gd name="connsiteX30" fmla="*/ 129405 w 171451"/>
                    <a:gd name="connsiteY30" fmla="*/ 381001 h 464823"/>
                    <a:gd name="connsiteX31" fmla="*/ 101859 w 171451"/>
                    <a:gd name="connsiteY31" fmla="*/ 368302 h 464823"/>
                    <a:gd name="connsiteX32" fmla="*/ 104400 w 171451"/>
                    <a:gd name="connsiteY32" fmla="*/ 368302 h 464823"/>
                    <a:gd name="connsiteX33" fmla="*/ 104400 w 171451"/>
                    <a:gd name="connsiteY33" fmla="*/ 372112 h 464823"/>
                    <a:gd name="connsiteX34" fmla="*/ 105671 w 171451"/>
                    <a:gd name="connsiteY34" fmla="*/ 374652 h 464823"/>
                    <a:gd name="connsiteX35" fmla="*/ 106941 w 171451"/>
                    <a:gd name="connsiteY35" fmla="*/ 379732 h 464823"/>
                    <a:gd name="connsiteX36" fmla="*/ 104400 w 171451"/>
                    <a:gd name="connsiteY36" fmla="*/ 381002 h 464823"/>
                    <a:gd name="connsiteX37" fmla="*/ 101859 w 171451"/>
                    <a:gd name="connsiteY37" fmla="*/ 368302 h 464823"/>
                    <a:gd name="connsiteX38" fmla="*/ 128270 w 171451"/>
                    <a:gd name="connsiteY38" fmla="*/ 356805 h 464823"/>
                    <a:gd name="connsiteX39" fmla="*/ 129541 w 171451"/>
                    <a:gd name="connsiteY39" fmla="*/ 359345 h 464823"/>
                    <a:gd name="connsiteX40" fmla="*/ 129541 w 171451"/>
                    <a:gd name="connsiteY40" fmla="*/ 361885 h 464823"/>
                    <a:gd name="connsiteX41" fmla="*/ 127000 w 171451"/>
                    <a:gd name="connsiteY41" fmla="*/ 360615 h 464823"/>
                    <a:gd name="connsiteX42" fmla="*/ 128270 w 171451"/>
                    <a:gd name="connsiteY42" fmla="*/ 356805 h 464823"/>
                    <a:gd name="connsiteX43" fmla="*/ 90171 w 171451"/>
                    <a:gd name="connsiteY43" fmla="*/ 356436 h 464823"/>
                    <a:gd name="connsiteX44" fmla="*/ 92712 w 171451"/>
                    <a:gd name="connsiteY44" fmla="*/ 360247 h 464823"/>
                    <a:gd name="connsiteX45" fmla="*/ 88900 w 171451"/>
                    <a:gd name="connsiteY45" fmla="*/ 357707 h 464823"/>
                    <a:gd name="connsiteX46" fmla="*/ 90171 w 171451"/>
                    <a:gd name="connsiteY46" fmla="*/ 356436 h 464823"/>
                    <a:gd name="connsiteX47" fmla="*/ 63500 w 171451"/>
                    <a:gd name="connsiteY47" fmla="*/ 304802 h 464823"/>
                    <a:gd name="connsiteX48" fmla="*/ 66041 w 171451"/>
                    <a:gd name="connsiteY48" fmla="*/ 306072 h 464823"/>
                    <a:gd name="connsiteX49" fmla="*/ 66041 w 171451"/>
                    <a:gd name="connsiteY49" fmla="*/ 307342 h 464823"/>
                    <a:gd name="connsiteX50" fmla="*/ 68582 w 171451"/>
                    <a:gd name="connsiteY50" fmla="*/ 308612 h 464823"/>
                    <a:gd name="connsiteX51" fmla="*/ 67312 w 171451"/>
                    <a:gd name="connsiteY51" fmla="*/ 308612 h 464823"/>
                    <a:gd name="connsiteX52" fmla="*/ 66041 w 171451"/>
                    <a:gd name="connsiteY52" fmla="*/ 313693 h 464823"/>
                    <a:gd name="connsiteX53" fmla="*/ 63500 w 171451"/>
                    <a:gd name="connsiteY53" fmla="*/ 316233 h 464823"/>
                    <a:gd name="connsiteX54" fmla="*/ 63500 w 171451"/>
                    <a:gd name="connsiteY54" fmla="*/ 304802 h 464823"/>
                    <a:gd name="connsiteX55" fmla="*/ 47380 w 171451"/>
                    <a:gd name="connsiteY55" fmla="*/ 190501 h 464823"/>
                    <a:gd name="connsiteX56" fmla="*/ 49920 w 171451"/>
                    <a:gd name="connsiteY56" fmla="*/ 210822 h 464823"/>
                    <a:gd name="connsiteX57" fmla="*/ 46110 w 171451"/>
                    <a:gd name="connsiteY57" fmla="*/ 214633 h 464823"/>
                    <a:gd name="connsiteX58" fmla="*/ 42299 w 171451"/>
                    <a:gd name="connsiteY58" fmla="*/ 217172 h 464823"/>
                    <a:gd name="connsiteX59" fmla="*/ 39760 w 171451"/>
                    <a:gd name="connsiteY59" fmla="*/ 200661 h 464823"/>
                    <a:gd name="connsiteX60" fmla="*/ 42299 w 171451"/>
                    <a:gd name="connsiteY60" fmla="*/ 200661 h 464823"/>
                    <a:gd name="connsiteX61" fmla="*/ 42299 w 171451"/>
                    <a:gd name="connsiteY61" fmla="*/ 198122 h 464823"/>
                    <a:gd name="connsiteX62" fmla="*/ 47380 w 171451"/>
                    <a:gd name="connsiteY62" fmla="*/ 190501 h 464823"/>
                    <a:gd name="connsiteX63" fmla="*/ 27196 w 171451"/>
                    <a:gd name="connsiteY63" fmla="*/ 152402 h 464823"/>
                    <a:gd name="connsiteX64" fmla="*/ 28467 w 171451"/>
                    <a:gd name="connsiteY64" fmla="*/ 152402 h 464823"/>
                    <a:gd name="connsiteX65" fmla="*/ 29737 w 171451"/>
                    <a:gd name="connsiteY65" fmla="*/ 157483 h 464823"/>
                    <a:gd name="connsiteX66" fmla="*/ 25926 w 171451"/>
                    <a:gd name="connsiteY66" fmla="*/ 157483 h 464823"/>
                    <a:gd name="connsiteX67" fmla="*/ 27196 w 171451"/>
                    <a:gd name="connsiteY67" fmla="*/ 152402 h 464823"/>
                    <a:gd name="connsiteX68" fmla="*/ 52427 w 171451"/>
                    <a:gd name="connsiteY68" fmla="*/ 139701 h 464823"/>
                    <a:gd name="connsiteX69" fmla="*/ 57507 w 171451"/>
                    <a:gd name="connsiteY69" fmla="*/ 140971 h 464823"/>
                    <a:gd name="connsiteX70" fmla="*/ 56237 w 171451"/>
                    <a:gd name="connsiteY70" fmla="*/ 143512 h 464823"/>
                    <a:gd name="connsiteX71" fmla="*/ 56237 w 171451"/>
                    <a:gd name="connsiteY71" fmla="*/ 149863 h 464823"/>
                    <a:gd name="connsiteX72" fmla="*/ 51157 w 171451"/>
                    <a:gd name="connsiteY72" fmla="*/ 149863 h 464823"/>
                    <a:gd name="connsiteX73" fmla="*/ 52427 w 171451"/>
                    <a:gd name="connsiteY73" fmla="*/ 139701 h 464823"/>
                    <a:gd name="connsiteX74" fmla="*/ 0 w 171451"/>
                    <a:gd name="connsiteY74" fmla="*/ 127001 h 464823"/>
                    <a:gd name="connsiteX75" fmla="*/ 2541 w 171451"/>
                    <a:gd name="connsiteY75" fmla="*/ 130813 h 464823"/>
                    <a:gd name="connsiteX76" fmla="*/ 0 w 171451"/>
                    <a:gd name="connsiteY76" fmla="*/ 132083 h 464823"/>
                    <a:gd name="connsiteX77" fmla="*/ 0 w 171451"/>
                    <a:gd name="connsiteY77" fmla="*/ 127001 h 464823"/>
                    <a:gd name="connsiteX78" fmla="*/ 127508 w 171451"/>
                    <a:gd name="connsiteY78" fmla="*/ 90426 h 464823"/>
                    <a:gd name="connsiteX79" fmla="*/ 129541 w 171451"/>
                    <a:gd name="connsiteY79" fmla="*/ 91443 h 464823"/>
                    <a:gd name="connsiteX80" fmla="*/ 127000 w 171451"/>
                    <a:gd name="connsiteY80" fmla="*/ 91443 h 464823"/>
                    <a:gd name="connsiteX81" fmla="*/ 67311 w 171451"/>
                    <a:gd name="connsiteY81" fmla="*/ 89399 h 464823"/>
                    <a:gd name="connsiteX82" fmla="*/ 67311 w 171451"/>
                    <a:gd name="connsiteY82" fmla="*/ 98291 h 464823"/>
                    <a:gd name="connsiteX83" fmla="*/ 63501 w 171451"/>
                    <a:gd name="connsiteY83" fmla="*/ 98291 h 464823"/>
                    <a:gd name="connsiteX84" fmla="*/ 63501 w 171451"/>
                    <a:gd name="connsiteY84" fmla="*/ 91940 h 464823"/>
                    <a:gd name="connsiteX85" fmla="*/ 67311 w 171451"/>
                    <a:gd name="connsiteY85" fmla="*/ 89399 h 464823"/>
                    <a:gd name="connsiteX86" fmla="*/ 128271 w 171451"/>
                    <a:gd name="connsiteY86" fmla="*/ 88901 h 464823"/>
                    <a:gd name="connsiteX87" fmla="*/ 127508 w 171451"/>
                    <a:gd name="connsiteY87" fmla="*/ 90426 h 464823"/>
                    <a:gd name="connsiteX88" fmla="*/ 127000 w 171451"/>
                    <a:gd name="connsiteY88" fmla="*/ 90172 h 464823"/>
                    <a:gd name="connsiteX89" fmla="*/ 58421 w 171451"/>
                    <a:gd name="connsiteY89" fmla="*/ 88901 h 464823"/>
                    <a:gd name="connsiteX90" fmla="*/ 60961 w 171451"/>
                    <a:gd name="connsiteY90" fmla="*/ 92711 h 464823"/>
                    <a:gd name="connsiteX91" fmla="*/ 60961 w 171451"/>
                    <a:gd name="connsiteY91" fmla="*/ 91442 h 464823"/>
                    <a:gd name="connsiteX92" fmla="*/ 62231 w 171451"/>
                    <a:gd name="connsiteY92" fmla="*/ 95251 h 464823"/>
                    <a:gd name="connsiteX93" fmla="*/ 62231 w 171451"/>
                    <a:gd name="connsiteY93" fmla="*/ 93982 h 464823"/>
                    <a:gd name="connsiteX94" fmla="*/ 64771 w 171451"/>
                    <a:gd name="connsiteY94" fmla="*/ 104141 h 464823"/>
                    <a:gd name="connsiteX95" fmla="*/ 64771 w 171451"/>
                    <a:gd name="connsiteY95" fmla="*/ 116841 h 464823"/>
                    <a:gd name="connsiteX96" fmla="*/ 72391 w 171451"/>
                    <a:gd name="connsiteY96" fmla="*/ 111763 h 464823"/>
                    <a:gd name="connsiteX97" fmla="*/ 71121 w 171451"/>
                    <a:gd name="connsiteY97" fmla="*/ 123191 h 464823"/>
                    <a:gd name="connsiteX98" fmla="*/ 72391 w 171451"/>
                    <a:gd name="connsiteY98" fmla="*/ 134622 h 464823"/>
                    <a:gd name="connsiteX99" fmla="*/ 67311 w 171451"/>
                    <a:gd name="connsiteY99" fmla="*/ 137162 h 464823"/>
                    <a:gd name="connsiteX100" fmla="*/ 63501 w 171451"/>
                    <a:gd name="connsiteY100" fmla="*/ 134622 h 464823"/>
                    <a:gd name="connsiteX101" fmla="*/ 62231 w 171451"/>
                    <a:gd name="connsiteY101" fmla="*/ 130812 h 464823"/>
                    <a:gd name="connsiteX102" fmla="*/ 58421 w 171451"/>
                    <a:gd name="connsiteY102" fmla="*/ 127003 h 464823"/>
                    <a:gd name="connsiteX103" fmla="*/ 55881 w 171451"/>
                    <a:gd name="connsiteY103" fmla="*/ 121922 h 464823"/>
                    <a:gd name="connsiteX104" fmla="*/ 55881 w 171451"/>
                    <a:gd name="connsiteY104" fmla="*/ 116841 h 464823"/>
                    <a:gd name="connsiteX105" fmla="*/ 50801 w 171451"/>
                    <a:gd name="connsiteY105" fmla="*/ 114301 h 464823"/>
                    <a:gd name="connsiteX106" fmla="*/ 52071 w 171451"/>
                    <a:gd name="connsiteY106" fmla="*/ 110491 h 464823"/>
                    <a:gd name="connsiteX107" fmla="*/ 54611 w 171451"/>
                    <a:gd name="connsiteY107" fmla="*/ 106682 h 464823"/>
                    <a:gd name="connsiteX108" fmla="*/ 55881 w 171451"/>
                    <a:gd name="connsiteY108" fmla="*/ 97791 h 464823"/>
                    <a:gd name="connsiteX109" fmla="*/ 58421 w 171451"/>
                    <a:gd name="connsiteY109" fmla="*/ 88901 h 464823"/>
                    <a:gd name="connsiteX110" fmla="*/ 57787 w 171451"/>
                    <a:gd name="connsiteY110" fmla="*/ 51009 h 464823"/>
                    <a:gd name="connsiteX111" fmla="*/ 63502 w 171451"/>
                    <a:gd name="connsiteY111" fmla="*/ 51326 h 464823"/>
                    <a:gd name="connsiteX112" fmla="*/ 64772 w 171451"/>
                    <a:gd name="connsiteY112" fmla="*/ 64027 h 464823"/>
                    <a:gd name="connsiteX113" fmla="*/ 67312 w 171451"/>
                    <a:gd name="connsiteY113" fmla="*/ 69108 h 464823"/>
                    <a:gd name="connsiteX114" fmla="*/ 66042 w 171451"/>
                    <a:gd name="connsiteY114" fmla="*/ 74188 h 464823"/>
                    <a:gd name="connsiteX115" fmla="*/ 62232 w 171451"/>
                    <a:gd name="connsiteY115" fmla="*/ 74188 h 464823"/>
                    <a:gd name="connsiteX116" fmla="*/ 63502 w 171451"/>
                    <a:gd name="connsiteY116" fmla="*/ 84349 h 464823"/>
                    <a:gd name="connsiteX117" fmla="*/ 53341 w 171451"/>
                    <a:gd name="connsiteY117" fmla="*/ 84349 h 464823"/>
                    <a:gd name="connsiteX118" fmla="*/ 50801 w 171451"/>
                    <a:gd name="connsiteY118" fmla="*/ 72918 h 464823"/>
                    <a:gd name="connsiteX119" fmla="*/ 52071 w 171451"/>
                    <a:gd name="connsiteY119" fmla="*/ 64027 h 464823"/>
                    <a:gd name="connsiteX120" fmla="*/ 52071 w 171451"/>
                    <a:gd name="connsiteY120" fmla="*/ 52596 h 464823"/>
                    <a:gd name="connsiteX121" fmla="*/ 57787 w 171451"/>
                    <a:gd name="connsiteY121" fmla="*/ 51009 h 464823"/>
                    <a:gd name="connsiteX122" fmla="*/ 74861 w 171451"/>
                    <a:gd name="connsiteY122" fmla="*/ 1533 h 464823"/>
                    <a:gd name="connsiteX123" fmla="*/ 76766 w 171451"/>
                    <a:gd name="connsiteY123" fmla="*/ 10424 h 464823"/>
                    <a:gd name="connsiteX124" fmla="*/ 75496 w 171451"/>
                    <a:gd name="connsiteY124" fmla="*/ 14235 h 464823"/>
                    <a:gd name="connsiteX125" fmla="*/ 71686 w 171451"/>
                    <a:gd name="connsiteY125" fmla="*/ 18044 h 464823"/>
                    <a:gd name="connsiteX126" fmla="*/ 76766 w 171451"/>
                    <a:gd name="connsiteY126" fmla="*/ 20584 h 464823"/>
                    <a:gd name="connsiteX127" fmla="*/ 76766 w 171451"/>
                    <a:gd name="connsiteY127" fmla="*/ 26936 h 464823"/>
                    <a:gd name="connsiteX128" fmla="*/ 76766 w 171451"/>
                    <a:gd name="connsiteY128" fmla="*/ 38366 h 464823"/>
                    <a:gd name="connsiteX129" fmla="*/ 72956 w 171451"/>
                    <a:gd name="connsiteY129" fmla="*/ 38366 h 464823"/>
                    <a:gd name="connsiteX130" fmla="*/ 72956 w 171451"/>
                    <a:gd name="connsiteY130" fmla="*/ 33284 h 464823"/>
                    <a:gd name="connsiteX131" fmla="*/ 67876 w 171451"/>
                    <a:gd name="connsiteY131" fmla="*/ 33284 h 464823"/>
                    <a:gd name="connsiteX132" fmla="*/ 69146 w 171451"/>
                    <a:gd name="connsiteY132" fmla="*/ 47255 h 464823"/>
                    <a:gd name="connsiteX133" fmla="*/ 64066 w 171451"/>
                    <a:gd name="connsiteY133" fmla="*/ 47255 h 464823"/>
                    <a:gd name="connsiteX134" fmla="*/ 64066 w 171451"/>
                    <a:gd name="connsiteY134" fmla="*/ 40906 h 464823"/>
                    <a:gd name="connsiteX135" fmla="*/ 65335 w 171451"/>
                    <a:gd name="connsiteY135" fmla="*/ 26936 h 464823"/>
                    <a:gd name="connsiteX136" fmla="*/ 65335 w 171451"/>
                    <a:gd name="connsiteY136" fmla="*/ 12965 h 464823"/>
                    <a:gd name="connsiteX137" fmla="*/ 69146 w 171451"/>
                    <a:gd name="connsiteY137" fmla="*/ 4073 h 464823"/>
                    <a:gd name="connsiteX138" fmla="*/ 74861 w 171451"/>
                    <a:gd name="connsiteY138" fmla="*/ 1533 h 464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</a:cxnLst>
                  <a:rect l="l" t="t" r="r" b="b"/>
                  <a:pathLst>
                    <a:path w="171451" h="464823">
                      <a:moveTo>
                        <a:pt x="166371" y="431802"/>
                      </a:moveTo>
                      <a:cubicBezTo>
                        <a:pt x="166371" y="431802"/>
                        <a:pt x="165101" y="440692"/>
                        <a:pt x="166371" y="441962"/>
                      </a:cubicBezTo>
                      <a:cubicBezTo>
                        <a:pt x="167641" y="444503"/>
                        <a:pt x="171451" y="444503"/>
                        <a:pt x="171451" y="447042"/>
                      </a:cubicBezTo>
                      <a:cubicBezTo>
                        <a:pt x="171451" y="448313"/>
                        <a:pt x="168911" y="449583"/>
                        <a:pt x="168911" y="450853"/>
                      </a:cubicBezTo>
                      <a:cubicBezTo>
                        <a:pt x="167641" y="453393"/>
                        <a:pt x="170181" y="454663"/>
                        <a:pt x="170181" y="457202"/>
                      </a:cubicBezTo>
                      <a:cubicBezTo>
                        <a:pt x="171451" y="459743"/>
                        <a:pt x="170181" y="462282"/>
                        <a:pt x="170181" y="464823"/>
                      </a:cubicBezTo>
                      <a:cubicBezTo>
                        <a:pt x="167641" y="464823"/>
                        <a:pt x="165101" y="464823"/>
                        <a:pt x="162561" y="464823"/>
                      </a:cubicBezTo>
                      <a:cubicBezTo>
                        <a:pt x="162561" y="459743"/>
                        <a:pt x="160021" y="454663"/>
                        <a:pt x="157481" y="449583"/>
                      </a:cubicBezTo>
                      <a:cubicBezTo>
                        <a:pt x="156211" y="449583"/>
                        <a:pt x="154941" y="448313"/>
                        <a:pt x="152401" y="448313"/>
                      </a:cubicBezTo>
                      <a:cubicBezTo>
                        <a:pt x="152401" y="444503"/>
                        <a:pt x="152401" y="440692"/>
                        <a:pt x="152401" y="435612"/>
                      </a:cubicBezTo>
                      <a:cubicBezTo>
                        <a:pt x="153671" y="435612"/>
                        <a:pt x="156211" y="435612"/>
                        <a:pt x="157481" y="435612"/>
                      </a:cubicBezTo>
                      <a:cubicBezTo>
                        <a:pt x="158751" y="431802"/>
                        <a:pt x="162561" y="431802"/>
                        <a:pt x="166371" y="431802"/>
                      </a:cubicBezTo>
                      <a:close/>
                      <a:moveTo>
                        <a:pt x="157481" y="419101"/>
                      </a:moveTo>
                      <a:cubicBezTo>
                        <a:pt x="158752" y="419101"/>
                        <a:pt x="158752" y="419101"/>
                        <a:pt x="160022" y="419101"/>
                      </a:cubicBezTo>
                      <a:cubicBezTo>
                        <a:pt x="160022" y="420371"/>
                        <a:pt x="160022" y="420371"/>
                        <a:pt x="158752" y="421642"/>
                      </a:cubicBezTo>
                      <a:cubicBezTo>
                        <a:pt x="160022" y="421642"/>
                        <a:pt x="160022" y="424182"/>
                        <a:pt x="161292" y="424182"/>
                      </a:cubicBezTo>
                      <a:cubicBezTo>
                        <a:pt x="160022" y="424182"/>
                        <a:pt x="158752" y="424182"/>
                        <a:pt x="157481" y="424182"/>
                      </a:cubicBezTo>
                      <a:cubicBezTo>
                        <a:pt x="157481" y="424182"/>
                        <a:pt x="156211" y="422912"/>
                        <a:pt x="152400" y="424182"/>
                      </a:cubicBezTo>
                      <a:cubicBezTo>
                        <a:pt x="152400" y="420371"/>
                        <a:pt x="156211" y="421642"/>
                        <a:pt x="157481" y="419101"/>
                      </a:cubicBezTo>
                      <a:close/>
                      <a:moveTo>
                        <a:pt x="114411" y="394227"/>
                      </a:moveTo>
                      <a:cubicBezTo>
                        <a:pt x="116951" y="392957"/>
                        <a:pt x="118221" y="394227"/>
                        <a:pt x="120761" y="395498"/>
                      </a:cubicBezTo>
                      <a:cubicBezTo>
                        <a:pt x="122031" y="395498"/>
                        <a:pt x="123301" y="395498"/>
                        <a:pt x="123301" y="396768"/>
                      </a:cubicBezTo>
                      <a:cubicBezTo>
                        <a:pt x="123301" y="396768"/>
                        <a:pt x="113141" y="395498"/>
                        <a:pt x="114411" y="396768"/>
                      </a:cubicBezTo>
                      <a:cubicBezTo>
                        <a:pt x="114411" y="395498"/>
                        <a:pt x="114411" y="395498"/>
                        <a:pt x="114411" y="394227"/>
                      </a:cubicBezTo>
                      <a:close/>
                      <a:moveTo>
                        <a:pt x="129405" y="381001"/>
                      </a:moveTo>
                      <a:cubicBezTo>
                        <a:pt x="130675" y="382271"/>
                        <a:pt x="130675" y="384811"/>
                        <a:pt x="131945" y="386081"/>
                      </a:cubicBezTo>
                      <a:cubicBezTo>
                        <a:pt x="131945" y="387352"/>
                        <a:pt x="133215" y="388622"/>
                        <a:pt x="133215" y="389892"/>
                      </a:cubicBezTo>
                      <a:cubicBezTo>
                        <a:pt x="134485" y="392433"/>
                        <a:pt x="133215" y="396243"/>
                        <a:pt x="133215" y="398783"/>
                      </a:cubicBezTo>
                      <a:cubicBezTo>
                        <a:pt x="131945" y="397513"/>
                        <a:pt x="130676" y="396243"/>
                        <a:pt x="129405" y="394972"/>
                      </a:cubicBezTo>
                      <a:cubicBezTo>
                        <a:pt x="129405" y="392433"/>
                        <a:pt x="129405" y="391162"/>
                        <a:pt x="129405" y="388622"/>
                      </a:cubicBezTo>
                      <a:cubicBezTo>
                        <a:pt x="125596" y="388622"/>
                        <a:pt x="126865" y="382271"/>
                        <a:pt x="129405" y="381001"/>
                      </a:cubicBezTo>
                      <a:close/>
                      <a:moveTo>
                        <a:pt x="101859" y="368302"/>
                      </a:moveTo>
                      <a:cubicBezTo>
                        <a:pt x="101859" y="368302"/>
                        <a:pt x="103130" y="368302"/>
                        <a:pt x="104400" y="368302"/>
                      </a:cubicBezTo>
                      <a:cubicBezTo>
                        <a:pt x="104400" y="368302"/>
                        <a:pt x="104400" y="372112"/>
                        <a:pt x="104400" y="372112"/>
                      </a:cubicBezTo>
                      <a:cubicBezTo>
                        <a:pt x="104400" y="372112"/>
                        <a:pt x="105671" y="373382"/>
                        <a:pt x="105671" y="374652"/>
                      </a:cubicBezTo>
                      <a:cubicBezTo>
                        <a:pt x="106941" y="375922"/>
                        <a:pt x="108211" y="377192"/>
                        <a:pt x="106941" y="379732"/>
                      </a:cubicBezTo>
                      <a:cubicBezTo>
                        <a:pt x="105671" y="381002"/>
                        <a:pt x="104400" y="381002"/>
                        <a:pt x="104400" y="381002"/>
                      </a:cubicBezTo>
                      <a:cubicBezTo>
                        <a:pt x="104400" y="375922"/>
                        <a:pt x="100589" y="373382"/>
                        <a:pt x="101859" y="368302"/>
                      </a:cubicBezTo>
                      <a:close/>
                      <a:moveTo>
                        <a:pt x="128270" y="356805"/>
                      </a:moveTo>
                      <a:cubicBezTo>
                        <a:pt x="129541" y="358075"/>
                        <a:pt x="129541" y="358075"/>
                        <a:pt x="129541" y="359345"/>
                      </a:cubicBezTo>
                      <a:cubicBezTo>
                        <a:pt x="129541" y="360615"/>
                        <a:pt x="129541" y="361885"/>
                        <a:pt x="129541" y="361885"/>
                      </a:cubicBezTo>
                      <a:cubicBezTo>
                        <a:pt x="128271" y="364425"/>
                        <a:pt x="127000" y="361885"/>
                        <a:pt x="127000" y="360615"/>
                      </a:cubicBezTo>
                      <a:cubicBezTo>
                        <a:pt x="127000" y="359345"/>
                        <a:pt x="127000" y="352994"/>
                        <a:pt x="128270" y="356805"/>
                      </a:cubicBezTo>
                      <a:close/>
                      <a:moveTo>
                        <a:pt x="90171" y="356436"/>
                      </a:moveTo>
                      <a:cubicBezTo>
                        <a:pt x="91441" y="358977"/>
                        <a:pt x="93982" y="357707"/>
                        <a:pt x="92712" y="360247"/>
                      </a:cubicBezTo>
                      <a:cubicBezTo>
                        <a:pt x="91441" y="360247"/>
                        <a:pt x="90171" y="358977"/>
                        <a:pt x="88900" y="357707"/>
                      </a:cubicBezTo>
                      <a:cubicBezTo>
                        <a:pt x="88900" y="355166"/>
                        <a:pt x="88900" y="355166"/>
                        <a:pt x="90171" y="356436"/>
                      </a:cubicBezTo>
                      <a:close/>
                      <a:moveTo>
                        <a:pt x="63500" y="304802"/>
                      </a:moveTo>
                      <a:cubicBezTo>
                        <a:pt x="63500" y="304802"/>
                        <a:pt x="64770" y="304802"/>
                        <a:pt x="66041" y="306072"/>
                      </a:cubicBezTo>
                      <a:cubicBezTo>
                        <a:pt x="67312" y="307342"/>
                        <a:pt x="67312" y="308612"/>
                        <a:pt x="66041" y="307342"/>
                      </a:cubicBezTo>
                      <a:cubicBezTo>
                        <a:pt x="67312" y="308612"/>
                        <a:pt x="67312" y="308612"/>
                        <a:pt x="68582" y="308612"/>
                      </a:cubicBezTo>
                      <a:cubicBezTo>
                        <a:pt x="68582" y="308612"/>
                        <a:pt x="67312" y="308612"/>
                        <a:pt x="67312" y="308612"/>
                      </a:cubicBezTo>
                      <a:cubicBezTo>
                        <a:pt x="67312" y="309882"/>
                        <a:pt x="66041" y="312423"/>
                        <a:pt x="66041" y="313693"/>
                      </a:cubicBezTo>
                      <a:cubicBezTo>
                        <a:pt x="66041" y="314963"/>
                        <a:pt x="63500" y="317503"/>
                        <a:pt x="63500" y="316233"/>
                      </a:cubicBezTo>
                      <a:cubicBezTo>
                        <a:pt x="63500" y="312423"/>
                        <a:pt x="63500" y="308612"/>
                        <a:pt x="63500" y="304802"/>
                      </a:cubicBezTo>
                      <a:close/>
                      <a:moveTo>
                        <a:pt x="47380" y="190501"/>
                      </a:moveTo>
                      <a:cubicBezTo>
                        <a:pt x="52460" y="195582"/>
                        <a:pt x="51190" y="204471"/>
                        <a:pt x="49920" y="210822"/>
                      </a:cubicBezTo>
                      <a:cubicBezTo>
                        <a:pt x="48650" y="214633"/>
                        <a:pt x="49920" y="213362"/>
                        <a:pt x="46110" y="214633"/>
                      </a:cubicBezTo>
                      <a:cubicBezTo>
                        <a:pt x="44840" y="215903"/>
                        <a:pt x="43569" y="215903"/>
                        <a:pt x="42299" y="217172"/>
                      </a:cubicBezTo>
                      <a:cubicBezTo>
                        <a:pt x="34679" y="219712"/>
                        <a:pt x="39759" y="205742"/>
                        <a:pt x="39760" y="200661"/>
                      </a:cubicBezTo>
                      <a:cubicBezTo>
                        <a:pt x="41029" y="200661"/>
                        <a:pt x="41029" y="200661"/>
                        <a:pt x="42299" y="200661"/>
                      </a:cubicBezTo>
                      <a:cubicBezTo>
                        <a:pt x="42299" y="199392"/>
                        <a:pt x="42299" y="199392"/>
                        <a:pt x="42299" y="198122"/>
                      </a:cubicBezTo>
                      <a:cubicBezTo>
                        <a:pt x="46110" y="196852"/>
                        <a:pt x="44840" y="193041"/>
                        <a:pt x="47380" y="190501"/>
                      </a:cubicBezTo>
                      <a:close/>
                      <a:moveTo>
                        <a:pt x="27196" y="152402"/>
                      </a:moveTo>
                      <a:lnTo>
                        <a:pt x="28467" y="152402"/>
                      </a:lnTo>
                      <a:cubicBezTo>
                        <a:pt x="29737" y="153672"/>
                        <a:pt x="29737" y="156212"/>
                        <a:pt x="29737" y="157483"/>
                      </a:cubicBezTo>
                      <a:cubicBezTo>
                        <a:pt x="28467" y="158753"/>
                        <a:pt x="27196" y="158753"/>
                        <a:pt x="25926" y="157483"/>
                      </a:cubicBezTo>
                      <a:cubicBezTo>
                        <a:pt x="24656" y="154942"/>
                        <a:pt x="25926" y="153672"/>
                        <a:pt x="27196" y="152402"/>
                      </a:cubicBezTo>
                      <a:close/>
                      <a:moveTo>
                        <a:pt x="52427" y="139701"/>
                      </a:moveTo>
                      <a:cubicBezTo>
                        <a:pt x="53697" y="140971"/>
                        <a:pt x="54967" y="140971"/>
                        <a:pt x="57507" y="140971"/>
                      </a:cubicBezTo>
                      <a:cubicBezTo>
                        <a:pt x="57507" y="142242"/>
                        <a:pt x="56237" y="143512"/>
                        <a:pt x="56237" y="143512"/>
                      </a:cubicBezTo>
                      <a:cubicBezTo>
                        <a:pt x="56237" y="146052"/>
                        <a:pt x="56237" y="148593"/>
                        <a:pt x="56237" y="149863"/>
                      </a:cubicBezTo>
                      <a:cubicBezTo>
                        <a:pt x="54967" y="149863"/>
                        <a:pt x="52427" y="149863"/>
                        <a:pt x="51157" y="149863"/>
                      </a:cubicBezTo>
                      <a:cubicBezTo>
                        <a:pt x="49886" y="144782"/>
                        <a:pt x="52427" y="143512"/>
                        <a:pt x="52427" y="139701"/>
                      </a:cubicBezTo>
                      <a:close/>
                      <a:moveTo>
                        <a:pt x="0" y="127001"/>
                      </a:moveTo>
                      <a:cubicBezTo>
                        <a:pt x="1270" y="127001"/>
                        <a:pt x="2541" y="128272"/>
                        <a:pt x="2541" y="130813"/>
                      </a:cubicBezTo>
                      <a:cubicBezTo>
                        <a:pt x="1271" y="132083"/>
                        <a:pt x="2541" y="133353"/>
                        <a:pt x="0" y="132083"/>
                      </a:cubicBezTo>
                      <a:cubicBezTo>
                        <a:pt x="0" y="130813"/>
                        <a:pt x="0" y="128272"/>
                        <a:pt x="0" y="127001"/>
                      </a:cubicBezTo>
                      <a:close/>
                      <a:moveTo>
                        <a:pt x="127508" y="90426"/>
                      </a:moveTo>
                      <a:lnTo>
                        <a:pt x="129541" y="91443"/>
                      </a:lnTo>
                      <a:cubicBezTo>
                        <a:pt x="128271" y="91443"/>
                        <a:pt x="127000" y="91443"/>
                        <a:pt x="127000" y="91443"/>
                      </a:cubicBezTo>
                      <a:close/>
                      <a:moveTo>
                        <a:pt x="67311" y="89399"/>
                      </a:moveTo>
                      <a:cubicBezTo>
                        <a:pt x="68582" y="90670"/>
                        <a:pt x="68582" y="98291"/>
                        <a:pt x="67311" y="98291"/>
                      </a:cubicBezTo>
                      <a:cubicBezTo>
                        <a:pt x="67311" y="98291"/>
                        <a:pt x="63501" y="98291"/>
                        <a:pt x="63501" y="98291"/>
                      </a:cubicBezTo>
                      <a:cubicBezTo>
                        <a:pt x="63501" y="97021"/>
                        <a:pt x="63501" y="94480"/>
                        <a:pt x="63501" y="91940"/>
                      </a:cubicBezTo>
                      <a:cubicBezTo>
                        <a:pt x="63501" y="89399"/>
                        <a:pt x="64771" y="88129"/>
                        <a:pt x="67311" y="89399"/>
                      </a:cubicBezTo>
                      <a:close/>
                      <a:moveTo>
                        <a:pt x="128271" y="88901"/>
                      </a:moveTo>
                      <a:lnTo>
                        <a:pt x="127508" y="90426"/>
                      </a:lnTo>
                      <a:lnTo>
                        <a:pt x="127000" y="90172"/>
                      </a:lnTo>
                      <a:close/>
                      <a:moveTo>
                        <a:pt x="58421" y="88901"/>
                      </a:moveTo>
                      <a:cubicBezTo>
                        <a:pt x="59691" y="88901"/>
                        <a:pt x="60961" y="91442"/>
                        <a:pt x="60961" y="92711"/>
                      </a:cubicBezTo>
                      <a:cubicBezTo>
                        <a:pt x="60961" y="92711"/>
                        <a:pt x="60961" y="91442"/>
                        <a:pt x="60961" y="91442"/>
                      </a:cubicBezTo>
                      <a:lnTo>
                        <a:pt x="62231" y="95251"/>
                      </a:lnTo>
                      <a:cubicBezTo>
                        <a:pt x="62231" y="95251"/>
                        <a:pt x="62231" y="93982"/>
                        <a:pt x="62231" y="93982"/>
                      </a:cubicBezTo>
                      <a:cubicBezTo>
                        <a:pt x="63501" y="97791"/>
                        <a:pt x="64771" y="100332"/>
                        <a:pt x="64771" y="104141"/>
                      </a:cubicBezTo>
                      <a:cubicBezTo>
                        <a:pt x="64771" y="107951"/>
                        <a:pt x="62231" y="114301"/>
                        <a:pt x="64771" y="116841"/>
                      </a:cubicBezTo>
                      <a:cubicBezTo>
                        <a:pt x="67311" y="115572"/>
                        <a:pt x="68581" y="111763"/>
                        <a:pt x="72391" y="111763"/>
                      </a:cubicBezTo>
                      <a:cubicBezTo>
                        <a:pt x="72391" y="115572"/>
                        <a:pt x="71121" y="119382"/>
                        <a:pt x="71121" y="123191"/>
                      </a:cubicBezTo>
                      <a:cubicBezTo>
                        <a:pt x="71121" y="127003"/>
                        <a:pt x="73661" y="130812"/>
                        <a:pt x="72391" y="134622"/>
                      </a:cubicBezTo>
                      <a:cubicBezTo>
                        <a:pt x="71121" y="135893"/>
                        <a:pt x="68581" y="137162"/>
                        <a:pt x="67311" y="137162"/>
                      </a:cubicBezTo>
                      <a:cubicBezTo>
                        <a:pt x="63501" y="137162"/>
                        <a:pt x="64771" y="137162"/>
                        <a:pt x="63501" y="134622"/>
                      </a:cubicBezTo>
                      <a:cubicBezTo>
                        <a:pt x="62231" y="133353"/>
                        <a:pt x="62231" y="132081"/>
                        <a:pt x="62231" y="130812"/>
                      </a:cubicBezTo>
                      <a:cubicBezTo>
                        <a:pt x="60961" y="129541"/>
                        <a:pt x="59691" y="128272"/>
                        <a:pt x="58421" y="127003"/>
                      </a:cubicBezTo>
                      <a:cubicBezTo>
                        <a:pt x="57151" y="125731"/>
                        <a:pt x="58421" y="123191"/>
                        <a:pt x="55881" y="121922"/>
                      </a:cubicBezTo>
                      <a:cubicBezTo>
                        <a:pt x="55881" y="120653"/>
                        <a:pt x="55881" y="118112"/>
                        <a:pt x="55881" y="116841"/>
                      </a:cubicBezTo>
                      <a:cubicBezTo>
                        <a:pt x="54611" y="116841"/>
                        <a:pt x="53341" y="115572"/>
                        <a:pt x="50801" y="114301"/>
                      </a:cubicBezTo>
                      <a:cubicBezTo>
                        <a:pt x="50801" y="113032"/>
                        <a:pt x="50801" y="111763"/>
                        <a:pt x="52071" y="110491"/>
                      </a:cubicBezTo>
                      <a:cubicBezTo>
                        <a:pt x="54611" y="113032"/>
                        <a:pt x="57151" y="109222"/>
                        <a:pt x="54611" y="106682"/>
                      </a:cubicBezTo>
                      <a:cubicBezTo>
                        <a:pt x="57151" y="104141"/>
                        <a:pt x="55881" y="100332"/>
                        <a:pt x="55881" y="97791"/>
                      </a:cubicBezTo>
                      <a:cubicBezTo>
                        <a:pt x="57151" y="93982"/>
                        <a:pt x="58421" y="91442"/>
                        <a:pt x="58421" y="88901"/>
                      </a:cubicBezTo>
                      <a:close/>
                      <a:moveTo>
                        <a:pt x="57787" y="51009"/>
                      </a:moveTo>
                      <a:cubicBezTo>
                        <a:pt x="60327" y="50691"/>
                        <a:pt x="62867" y="50691"/>
                        <a:pt x="63502" y="51326"/>
                      </a:cubicBezTo>
                      <a:cubicBezTo>
                        <a:pt x="67312" y="53867"/>
                        <a:pt x="63502" y="60217"/>
                        <a:pt x="64772" y="64027"/>
                      </a:cubicBezTo>
                      <a:cubicBezTo>
                        <a:pt x="66042" y="65297"/>
                        <a:pt x="67312" y="66568"/>
                        <a:pt x="67312" y="69108"/>
                      </a:cubicBezTo>
                      <a:cubicBezTo>
                        <a:pt x="67312" y="70378"/>
                        <a:pt x="66042" y="71648"/>
                        <a:pt x="66042" y="74188"/>
                      </a:cubicBezTo>
                      <a:cubicBezTo>
                        <a:pt x="64772" y="74188"/>
                        <a:pt x="63502" y="74188"/>
                        <a:pt x="62232" y="74188"/>
                      </a:cubicBezTo>
                      <a:cubicBezTo>
                        <a:pt x="62232" y="77998"/>
                        <a:pt x="63502" y="80539"/>
                        <a:pt x="63502" y="84349"/>
                      </a:cubicBezTo>
                      <a:cubicBezTo>
                        <a:pt x="60961" y="84349"/>
                        <a:pt x="57152" y="84349"/>
                        <a:pt x="53341" y="84349"/>
                      </a:cubicBezTo>
                      <a:cubicBezTo>
                        <a:pt x="53341" y="80539"/>
                        <a:pt x="50801" y="76728"/>
                        <a:pt x="50801" y="72918"/>
                      </a:cubicBezTo>
                      <a:cubicBezTo>
                        <a:pt x="50801" y="70378"/>
                        <a:pt x="53341" y="67838"/>
                        <a:pt x="52071" y="64027"/>
                      </a:cubicBezTo>
                      <a:cubicBezTo>
                        <a:pt x="53341" y="60217"/>
                        <a:pt x="50801" y="53867"/>
                        <a:pt x="52071" y="52596"/>
                      </a:cubicBezTo>
                      <a:cubicBezTo>
                        <a:pt x="52706" y="51961"/>
                        <a:pt x="55246" y="51326"/>
                        <a:pt x="57787" y="51009"/>
                      </a:cubicBezTo>
                      <a:close/>
                      <a:moveTo>
                        <a:pt x="74861" y="1533"/>
                      </a:moveTo>
                      <a:cubicBezTo>
                        <a:pt x="76131" y="3756"/>
                        <a:pt x="76766" y="7884"/>
                        <a:pt x="76766" y="10424"/>
                      </a:cubicBezTo>
                      <a:cubicBezTo>
                        <a:pt x="76766" y="12965"/>
                        <a:pt x="76766" y="11695"/>
                        <a:pt x="75496" y="14235"/>
                      </a:cubicBezTo>
                      <a:cubicBezTo>
                        <a:pt x="74226" y="15503"/>
                        <a:pt x="71686" y="15503"/>
                        <a:pt x="71686" y="18044"/>
                      </a:cubicBezTo>
                      <a:cubicBezTo>
                        <a:pt x="72956" y="19314"/>
                        <a:pt x="75496" y="19314"/>
                        <a:pt x="76766" y="20584"/>
                      </a:cubicBezTo>
                      <a:cubicBezTo>
                        <a:pt x="76766" y="21854"/>
                        <a:pt x="76766" y="25665"/>
                        <a:pt x="76766" y="26936"/>
                      </a:cubicBezTo>
                      <a:cubicBezTo>
                        <a:pt x="76766" y="30744"/>
                        <a:pt x="76766" y="34555"/>
                        <a:pt x="76766" y="38366"/>
                      </a:cubicBezTo>
                      <a:cubicBezTo>
                        <a:pt x="75496" y="38366"/>
                        <a:pt x="74226" y="38366"/>
                        <a:pt x="72956" y="38366"/>
                      </a:cubicBezTo>
                      <a:cubicBezTo>
                        <a:pt x="72956" y="35825"/>
                        <a:pt x="72956" y="34555"/>
                        <a:pt x="72956" y="33284"/>
                      </a:cubicBezTo>
                      <a:cubicBezTo>
                        <a:pt x="71686" y="33284"/>
                        <a:pt x="69146" y="33284"/>
                        <a:pt x="67876" y="33284"/>
                      </a:cubicBezTo>
                      <a:cubicBezTo>
                        <a:pt x="66606" y="37095"/>
                        <a:pt x="71686" y="43444"/>
                        <a:pt x="69146" y="47255"/>
                      </a:cubicBezTo>
                      <a:cubicBezTo>
                        <a:pt x="69146" y="48525"/>
                        <a:pt x="64066" y="49796"/>
                        <a:pt x="64066" y="47255"/>
                      </a:cubicBezTo>
                      <a:cubicBezTo>
                        <a:pt x="62795" y="45985"/>
                        <a:pt x="64066" y="42176"/>
                        <a:pt x="64066" y="40906"/>
                      </a:cubicBezTo>
                      <a:cubicBezTo>
                        <a:pt x="64066" y="35825"/>
                        <a:pt x="65335" y="32014"/>
                        <a:pt x="65335" y="26936"/>
                      </a:cubicBezTo>
                      <a:cubicBezTo>
                        <a:pt x="65335" y="23125"/>
                        <a:pt x="64066" y="18044"/>
                        <a:pt x="65335" y="12965"/>
                      </a:cubicBezTo>
                      <a:cubicBezTo>
                        <a:pt x="69146" y="11695"/>
                        <a:pt x="67876" y="6614"/>
                        <a:pt x="69146" y="4073"/>
                      </a:cubicBezTo>
                      <a:cubicBezTo>
                        <a:pt x="71686" y="-1007"/>
                        <a:pt x="73591" y="-689"/>
                        <a:pt x="74861" y="1533"/>
                      </a:cubicBezTo>
                      <a:close/>
                    </a:path>
                  </a:pathLst>
                </a:custGeom>
                <a:grpFill/>
                <a:ln w="12700">
                  <a:noFill/>
                  <a:miter lim="400000"/>
                </a:ln>
              </p:spPr>
              <p:txBody>
                <a:bodyPr wrap="square" lIns="38100" tIns="38100" rIns="38100" bIns="38100" anchor="ctr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 sz="3000">
                      <a:solidFill>
                        <a:srgbClr val="FFFFFF"/>
                      </a:solidFill>
                    </a:defRPr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Freeform 337">
                  <a:extLst>
                    <a:ext uri="{FF2B5EF4-FFF2-40B4-BE49-F238E27FC236}">
                      <a16:creationId xmlns:a16="http://schemas.microsoft.com/office/drawing/2014/main" id="{F5E514DD-5ED1-6F07-3E6E-4FA90C35AD3F}"/>
                    </a:ext>
                  </a:extLst>
                </p:cNvPr>
                <p:cNvSpPr/>
                <p:nvPr/>
              </p:nvSpPr>
              <p:spPr>
                <a:xfrm>
                  <a:off x="5548854" y="4015520"/>
                  <a:ext cx="746496" cy="694183"/>
                </a:xfrm>
                <a:custGeom>
                  <a:avLst/>
                  <a:gdLst>
                    <a:gd name="connsiteX0" fmla="*/ 67274 w 746496"/>
                    <a:gd name="connsiteY0" fmla="*/ 681895 h 694183"/>
                    <a:gd name="connsiteX1" fmla="*/ 67275 w 746496"/>
                    <a:gd name="connsiteY1" fmla="*/ 681895 h 694183"/>
                    <a:gd name="connsiteX2" fmla="*/ 67503 w 746496"/>
                    <a:gd name="connsiteY2" fmla="*/ 687517 h 694183"/>
                    <a:gd name="connsiteX3" fmla="*/ 27843 w 746496"/>
                    <a:gd name="connsiteY3" fmla="*/ 681381 h 694183"/>
                    <a:gd name="connsiteX4" fmla="*/ 27845 w 746496"/>
                    <a:gd name="connsiteY4" fmla="*/ 681381 h 694183"/>
                    <a:gd name="connsiteX5" fmla="*/ 46080 w 746496"/>
                    <a:gd name="connsiteY5" fmla="*/ 684505 h 694183"/>
                    <a:gd name="connsiteX6" fmla="*/ 10295 w 746496"/>
                    <a:gd name="connsiteY6" fmla="*/ 681381 h 694183"/>
                    <a:gd name="connsiteX7" fmla="*/ 10300 w 746496"/>
                    <a:gd name="connsiteY7" fmla="*/ 681381 h 694183"/>
                    <a:gd name="connsiteX8" fmla="*/ 0 w 746496"/>
                    <a:gd name="connsiteY8" fmla="*/ 682319 h 694183"/>
                    <a:gd name="connsiteX9" fmla="*/ 21753 w 746496"/>
                    <a:gd name="connsiteY9" fmla="*/ 680338 h 694183"/>
                    <a:gd name="connsiteX10" fmla="*/ 27842 w 746496"/>
                    <a:gd name="connsiteY10" fmla="*/ 681381 h 694183"/>
                    <a:gd name="connsiteX11" fmla="*/ 10300 w 746496"/>
                    <a:gd name="connsiteY11" fmla="*/ 681381 h 694183"/>
                    <a:gd name="connsiteX12" fmla="*/ 732575 w 746496"/>
                    <a:gd name="connsiteY12" fmla="*/ 615074 h 694183"/>
                    <a:gd name="connsiteX13" fmla="*/ 732576 w 746496"/>
                    <a:gd name="connsiteY13" fmla="*/ 615074 h 694183"/>
                    <a:gd name="connsiteX14" fmla="*/ 725384 w 746496"/>
                    <a:gd name="connsiteY14" fmla="*/ 619550 h 694183"/>
                    <a:gd name="connsiteX15" fmla="*/ 746496 w 746496"/>
                    <a:gd name="connsiteY15" fmla="*/ 614951 h 694183"/>
                    <a:gd name="connsiteX16" fmla="*/ 734038 w 746496"/>
                    <a:gd name="connsiteY16" fmla="*/ 615061 h 694183"/>
                    <a:gd name="connsiteX17" fmla="*/ 742481 w 746496"/>
                    <a:gd name="connsiteY17" fmla="*/ 615795 h 694183"/>
                    <a:gd name="connsiteX18" fmla="*/ 734034 w 746496"/>
                    <a:gd name="connsiteY18" fmla="*/ 615061 h 694183"/>
                    <a:gd name="connsiteX19" fmla="*/ 734035 w 746496"/>
                    <a:gd name="connsiteY19" fmla="*/ 615061 h 694183"/>
                    <a:gd name="connsiteX20" fmla="*/ 732773 w 746496"/>
                    <a:gd name="connsiteY20" fmla="*/ 614951 h 694183"/>
                    <a:gd name="connsiteX21" fmla="*/ 734034 w 746496"/>
                    <a:gd name="connsiteY21" fmla="*/ 615061 h 694183"/>
                    <a:gd name="connsiteX22" fmla="*/ 734031 w 746496"/>
                    <a:gd name="connsiteY22" fmla="*/ 615061 h 694183"/>
                    <a:gd name="connsiteX23" fmla="*/ 732772 w 746496"/>
                    <a:gd name="connsiteY23" fmla="*/ 614951 h 694183"/>
                    <a:gd name="connsiteX24" fmla="*/ 732773 w 746496"/>
                    <a:gd name="connsiteY24" fmla="*/ 614951 h 694183"/>
                    <a:gd name="connsiteX25" fmla="*/ 732773 w 746496"/>
                    <a:gd name="connsiteY25" fmla="*/ 614951 h 694183"/>
                    <a:gd name="connsiteX26" fmla="*/ 732773 w 746496"/>
                    <a:gd name="connsiteY26" fmla="*/ 614951 h 694183"/>
                    <a:gd name="connsiteX27" fmla="*/ 734031 w 746496"/>
                    <a:gd name="connsiteY27" fmla="*/ 615061 h 694183"/>
                    <a:gd name="connsiteX28" fmla="*/ 732578 w 746496"/>
                    <a:gd name="connsiteY28" fmla="*/ 615074 h 694183"/>
                    <a:gd name="connsiteX29" fmla="*/ 732578 w 746496"/>
                    <a:gd name="connsiteY29" fmla="*/ 615074 h 694183"/>
                    <a:gd name="connsiteX30" fmla="*/ 732577 w 746496"/>
                    <a:gd name="connsiteY30" fmla="*/ 615074 h 694183"/>
                    <a:gd name="connsiteX31" fmla="*/ 732576 w 746496"/>
                    <a:gd name="connsiteY31" fmla="*/ 615074 h 694183"/>
                    <a:gd name="connsiteX32" fmla="*/ 732675 w 746496"/>
                    <a:gd name="connsiteY32" fmla="*/ 615012 h 694183"/>
                    <a:gd name="connsiteX33" fmla="*/ 238536 w 746496"/>
                    <a:gd name="connsiteY33" fmla="*/ 0 h 694183"/>
                    <a:gd name="connsiteX34" fmla="*/ 264600 w 746496"/>
                    <a:gd name="connsiteY34" fmla="*/ 20697 h 694183"/>
                    <a:gd name="connsiteX35" fmla="*/ 295548 w 746496"/>
                    <a:gd name="connsiteY35" fmla="*/ 19070 h 694183"/>
                    <a:gd name="connsiteX36" fmla="*/ 321600 w 746496"/>
                    <a:gd name="connsiteY36" fmla="*/ 22555 h 694183"/>
                    <a:gd name="connsiteX37" fmla="*/ 321600 w 746496"/>
                    <a:gd name="connsiteY37" fmla="*/ 46747 h 694183"/>
                    <a:gd name="connsiteX38" fmla="*/ 343947 w 746496"/>
                    <a:gd name="connsiteY38" fmla="*/ 46747 h 694183"/>
                    <a:gd name="connsiteX39" fmla="*/ 338825 w 746496"/>
                    <a:gd name="connsiteY39" fmla="*/ 55353 h 694183"/>
                    <a:gd name="connsiteX40" fmla="*/ 333703 w 746496"/>
                    <a:gd name="connsiteY40" fmla="*/ 70698 h 694183"/>
                    <a:gd name="connsiteX41" fmla="*/ 361398 w 746496"/>
                    <a:gd name="connsiteY41" fmla="*/ 72566 h 694183"/>
                    <a:gd name="connsiteX42" fmla="*/ 363019 w 746496"/>
                    <a:gd name="connsiteY42" fmla="*/ 69071 h 694183"/>
                    <a:gd name="connsiteX43" fmla="*/ 383734 w 746496"/>
                    <a:gd name="connsiteY43" fmla="*/ 79535 h 694183"/>
                    <a:gd name="connsiteX44" fmla="*/ 383734 w 746496"/>
                    <a:gd name="connsiteY44" fmla="*/ 65586 h 694183"/>
                    <a:gd name="connsiteX45" fmla="*/ 383734 w 746496"/>
                    <a:gd name="connsiteY45" fmla="*/ 51858 h 694183"/>
                    <a:gd name="connsiteX46" fmla="*/ 388856 w 746496"/>
                    <a:gd name="connsiteY46" fmla="*/ 51858 h 694183"/>
                    <a:gd name="connsiteX47" fmla="*/ 392346 w 746496"/>
                    <a:gd name="connsiteY47" fmla="*/ 58607 h 694183"/>
                    <a:gd name="connsiteX48" fmla="*/ 407928 w 746496"/>
                    <a:gd name="connsiteY48" fmla="*/ 60465 h 694183"/>
                    <a:gd name="connsiteX49" fmla="*/ 407928 w 746496"/>
                    <a:gd name="connsiteY49" fmla="*/ 67444 h 694183"/>
                    <a:gd name="connsiteX50" fmla="*/ 414908 w 746496"/>
                    <a:gd name="connsiteY50" fmla="*/ 67444 h 694183"/>
                    <a:gd name="connsiteX51" fmla="*/ 428643 w 746496"/>
                    <a:gd name="connsiteY51" fmla="*/ 77677 h 694183"/>
                    <a:gd name="connsiteX52" fmla="*/ 430501 w 746496"/>
                    <a:gd name="connsiteY52" fmla="*/ 67444 h 694183"/>
                    <a:gd name="connsiteX53" fmla="*/ 437255 w 746496"/>
                    <a:gd name="connsiteY53" fmla="*/ 74193 h 694183"/>
                    <a:gd name="connsiteX54" fmla="*/ 444236 w 746496"/>
                    <a:gd name="connsiteY54" fmla="*/ 63960 h 694183"/>
                    <a:gd name="connsiteX55" fmla="*/ 466571 w 746496"/>
                    <a:gd name="connsiteY55" fmla="*/ 65586 h 694183"/>
                    <a:gd name="connsiteX56" fmla="*/ 475410 w 746496"/>
                    <a:gd name="connsiteY56" fmla="*/ 69071 h 694183"/>
                    <a:gd name="connsiteX57" fmla="*/ 501247 w 746496"/>
                    <a:gd name="connsiteY57" fmla="*/ 88141 h 694183"/>
                    <a:gd name="connsiteX58" fmla="*/ 506358 w 746496"/>
                    <a:gd name="connsiteY58" fmla="*/ 100242 h 694183"/>
                    <a:gd name="connsiteX59" fmla="*/ 502868 w 746496"/>
                    <a:gd name="connsiteY59" fmla="*/ 115828 h 694183"/>
                    <a:gd name="connsiteX60" fmla="*/ 496125 w 746496"/>
                    <a:gd name="connsiteY60" fmla="*/ 146758 h 694183"/>
                    <a:gd name="connsiteX61" fmla="*/ 494267 w 746496"/>
                    <a:gd name="connsiteY61" fmla="*/ 167455 h 694183"/>
                    <a:gd name="connsiteX62" fmla="*/ 502868 w 746496"/>
                    <a:gd name="connsiteY62" fmla="*/ 200254 h 694183"/>
                    <a:gd name="connsiteX63" fmla="*/ 506358 w 746496"/>
                    <a:gd name="connsiteY63" fmla="*/ 212576 h 694183"/>
                    <a:gd name="connsiteX64" fmla="*/ 537544 w 746496"/>
                    <a:gd name="connsiteY64" fmla="*/ 226304 h 694183"/>
                    <a:gd name="connsiteX65" fmla="*/ 544524 w 746496"/>
                    <a:gd name="connsiteY65" fmla="*/ 226304 h 694183"/>
                    <a:gd name="connsiteX66" fmla="*/ 546156 w 746496"/>
                    <a:gd name="connsiteY66" fmla="*/ 236537 h 694183"/>
                    <a:gd name="connsiteX67" fmla="*/ 546156 w 746496"/>
                    <a:gd name="connsiteY67" fmla="*/ 226304 h 694183"/>
                    <a:gd name="connsiteX68" fmla="*/ 551267 w 746496"/>
                    <a:gd name="connsiteY68" fmla="*/ 227930 h 694183"/>
                    <a:gd name="connsiteX69" fmla="*/ 559879 w 746496"/>
                    <a:gd name="connsiteY69" fmla="*/ 236537 h 694183"/>
                    <a:gd name="connsiteX70" fmla="*/ 578962 w 746496"/>
                    <a:gd name="connsiteY70" fmla="*/ 240021 h 694183"/>
                    <a:gd name="connsiteX71" fmla="*/ 616891 w 746496"/>
                    <a:gd name="connsiteY71" fmla="*/ 272820 h 694183"/>
                    <a:gd name="connsiteX72" fmla="*/ 627362 w 746496"/>
                    <a:gd name="connsiteY72" fmla="*/ 300496 h 694183"/>
                    <a:gd name="connsiteX73" fmla="*/ 623871 w 746496"/>
                    <a:gd name="connsiteY73" fmla="*/ 321193 h 694183"/>
                    <a:gd name="connsiteX74" fmla="*/ 648065 w 746496"/>
                    <a:gd name="connsiteY74" fmla="*/ 316082 h 694183"/>
                    <a:gd name="connsiteX75" fmla="*/ 648065 w 746496"/>
                    <a:gd name="connsiteY75" fmla="*/ 326546 h 694183"/>
                    <a:gd name="connsiteX76" fmla="*/ 660168 w 746496"/>
                    <a:gd name="connsiteY76" fmla="*/ 323061 h 694183"/>
                    <a:gd name="connsiteX77" fmla="*/ 660168 w 746496"/>
                    <a:gd name="connsiteY77" fmla="*/ 324688 h 694183"/>
                    <a:gd name="connsiteX78" fmla="*/ 662026 w 746496"/>
                    <a:gd name="connsiteY78" fmla="*/ 345385 h 694183"/>
                    <a:gd name="connsiteX79" fmla="*/ 667148 w 746496"/>
                    <a:gd name="connsiteY79" fmla="*/ 371435 h 694183"/>
                    <a:gd name="connsiteX80" fmla="*/ 696464 w 746496"/>
                    <a:gd name="connsiteY80" fmla="*/ 378184 h 694183"/>
                    <a:gd name="connsiteX81" fmla="*/ 700210 w 746496"/>
                    <a:gd name="connsiteY81" fmla="*/ 379234 h 694183"/>
                    <a:gd name="connsiteX82" fmla="*/ 700151 w 746496"/>
                    <a:gd name="connsiteY82" fmla="*/ 382202 h 694183"/>
                    <a:gd name="connsiteX83" fmla="*/ 697462 w 746496"/>
                    <a:gd name="connsiteY83" fmla="*/ 382202 h 694183"/>
                    <a:gd name="connsiteX84" fmla="*/ 694773 w 746496"/>
                    <a:gd name="connsiteY84" fmla="*/ 382202 h 694183"/>
                    <a:gd name="connsiteX85" fmla="*/ 700151 w 746496"/>
                    <a:gd name="connsiteY85" fmla="*/ 390288 h 694183"/>
                    <a:gd name="connsiteX86" fmla="*/ 697462 w 746496"/>
                    <a:gd name="connsiteY86" fmla="*/ 392983 h 694183"/>
                    <a:gd name="connsiteX87" fmla="*/ 694773 w 746496"/>
                    <a:gd name="connsiteY87" fmla="*/ 392983 h 694183"/>
                    <a:gd name="connsiteX88" fmla="*/ 692085 w 746496"/>
                    <a:gd name="connsiteY88" fmla="*/ 392983 h 694183"/>
                    <a:gd name="connsiteX89" fmla="*/ 689396 w 746496"/>
                    <a:gd name="connsiteY89" fmla="*/ 390288 h 694183"/>
                    <a:gd name="connsiteX90" fmla="*/ 683920 w 746496"/>
                    <a:gd name="connsiteY90" fmla="*/ 390288 h 694183"/>
                    <a:gd name="connsiteX91" fmla="*/ 681231 w 746496"/>
                    <a:gd name="connsiteY91" fmla="*/ 390288 h 694183"/>
                    <a:gd name="connsiteX92" fmla="*/ 678542 w 746496"/>
                    <a:gd name="connsiteY92" fmla="*/ 390288 h 694183"/>
                    <a:gd name="connsiteX93" fmla="*/ 675854 w 746496"/>
                    <a:gd name="connsiteY93" fmla="*/ 390288 h 694183"/>
                    <a:gd name="connsiteX94" fmla="*/ 673165 w 746496"/>
                    <a:gd name="connsiteY94" fmla="*/ 392983 h 694183"/>
                    <a:gd name="connsiteX95" fmla="*/ 670477 w 746496"/>
                    <a:gd name="connsiteY95" fmla="*/ 392983 h 694183"/>
                    <a:gd name="connsiteX96" fmla="*/ 667788 w 746496"/>
                    <a:gd name="connsiteY96" fmla="*/ 392983 h 694183"/>
                    <a:gd name="connsiteX97" fmla="*/ 667788 w 746496"/>
                    <a:gd name="connsiteY97" fmla="*/ 401069 h 694183"/>
                    <a:gd name="connsiteX98" fmla="*/ 667788 w 746496"/>
                    <a:gd name="connsiteY98" fmla="*/ 403764 h 694183"/>
                    <a:gd name="connsiteX99" fmla="*/ 667788 w 746496"/>
                    <a:gd name="connsiteY99" fmla="*/ 406460 h 694183"/>
                    <a:gd name="connsiteX100" fmla="*/ 667788 w 746496"/>
                    <a:gd name="connsiteY100" fmla="*/ 409155 h 694183"/>
                    <a:gd name="connsiteX101" fmla="*/ 683920 w 746496"/>
                    <a:gd name="connsiteY101" fmla="*/ 409155 h 694183"/>
                    <a:gd name="connsiteX102" fmla="*/ 686608 w 746496"/>
                    <a:gd name="connsiteY102" fmla="*/ 409155 h 694183"/>
                    <a:gd name="connsiteX103" fmla="*/ 686608 w 746496"/>
                    <a:gd name="connsiteY103" fmla="*/ 411850 h 694183"/>
                    <a:gd name="connsiteX104" fmla="*/ 686608 w 746496"/>
                    <a:gd name="connsiteY104" fmla="*/ 414546 h 694183"/>
                    <a:gd name="connsiteX105" fmla="*/ 686608 w 746496"/>
                    <a:gd name="connsiteY105" fmla="*/ 417241 h 694183"/>
                    <a:gd name="connsiteX106" fmla="*/ 686608 w 746496"/>
                    <a:gd name="connsiteY106" fmla="*/ 422632 h 694183"/>
                    <a:gd name="connsiteX107" fmla="*/ 689396 w 746496"/>
                    <a:gd name="connsiteY107" fmla="*/ 425327 h 694183"/>
                    <a:gd name="connsiteX108" fmla="*/ 689396 w 746496"/>
                    <a:gd name="connsiteY108" fmla="*/ 428022 h 694183"/>
                    <a:gd name="connsiteX109" fmla="*/ 689396 w 746496"/>
                    <a:gd name="connsiteY109" fmla="*/ 430717 h 694183"/>
                    <a:gd name="connsiteX110" fmla="*/ 689396 w 746496"/>
                    <a:gd name="connsiteY110" fmla="*/ 433413 h 694183"/>
                    <a:gd name="connsiteX111" fmla="*/ 692085 w 746496"/>
                    <a:gd name="connsiteY111" fmla="*/ 436108 h 694183"/>
                    <a:gd name="connsiteX112" fmla="*/ 694773 w 746496"/>
                    <a:gd name="connsiteY112" fmla="*/ 438803 h 694183"/>
                    <a:gd name="connsiteX113" fmla="*/ 700151 w 746496"/>
                    <a:gd name="connsiteY113" fmla="*/ 438803 h 694183"/>
                    <a:gd name="connsiteX114" fmla="*/ 702839 w 746496"/>
                    <a:gd name="connsiteY114" fmla="*/ 438803 h 694183"/>
                    <a:gd name="connsiteX115" fmla="*/ 705528 w 746496"/>
                    <a:gd name="connsiteY115" fmla="*/ 438803 h 694183"/>
                    <a:gd name="connsiteX116" fmla="*/ 708216 w 746496"/>
                    <a:gd name="connsiteY116" fmla="*/ 438803 h 694183"/>
                    <a:gd name="connsiteX117" fmla="*/ 708216 w 746496"/>
                    <a:gd name="connsiteY117" fmla="*/ 436108 h 694183"/>
                    <a:gd name="connsiteX118" fmla="*/ 708216 w 746496"/>
                    <a:gd name="connsiteY118" fmla="*/ 433413 h 694183"/>
                    <a:gd name="connsiteX119" fmla="*/ 710905 w 746496"/>
                    <a:gd name="connsiteY119" fmla="*/ 433413 h 694183"/>
                    <a:gd name="connsiteX120" fmla="*/ 713593 w 746496"/>
                    <a:gd name="connsiteY120" fmla="*/ 433413 h 694183"/>
                    <a:gd name="connsiteX121" fmla="*/ 713593 w 746496"/>
                    <a:gd name="connsiteY121" fmla="*/ 438803 h 694183"/>
                    <a:gd name="connsiteX122" fmla="*/ 713593 w 746496"/>
                    <a:gd name="connsiteY122" fmla="*/ 441499 h 694183"/>
                    <a:gd name="connsiteX123" fmla="*/ 716282 w 746496"/>
                    <a:gd name="connsiteY123" fmla="*/ 441499 h 694183"/>
                    <a:gd name="connsiteX124" fmla="*/ 716282 w 746496"/>
                    <a:gd name="connsiteY124" fmla="*/ 444194 h 694183"/>
                    <a:gd name="connsiteX125" fmla="*/ 716282 w 746496"/>
                    <a:gd name="connsiteY125" fmla="*/ 446889 h 694183"/>
                    <a:gd name="connsiteX126" fmla="*/ 716282 w 746496"/>
                    <a:gd name="connsiteY126" fmla="*/ 449585 h 694183"/>
                    <a:gd name="connsiteX127" fmla="*/ 718971 w 746496"/>
                    <a:gd name="connsiteY127" fmla="*/ 449585 h 694183"/>
                    <a:gd name="connsiteX128" fmla="*/ 721659 w 746496"/>
                    <a:gd name="connsiteY128" fmla="*/ 449585 h 694183"/>
                    <a:gd name="connsiteX129" fmla="*/ 724348 w 746496"/>
                    <a:gd name="connsiteY129" fmla="*/ 449585 h 694183"/>
                    <a:gd name="connsiteX130" fmla="*/ 727036 w 746496"/>
                    <a:gd name="connsiteY130" fmla="*/ 449585 h 694183"/>
                    <a:gd name="connsiteX131" fmla="*/ 729824 w 746496"/>
                    <a:gd name="connsiteY131" fmla="*/ 449585 h 694183"/>
                    <a:gd name="connsiteX132" fmla="*/ 732513 w 746496"/>
                    <a:gd name="connsiteY132" fmla="*/ 452280 h 694183"/>
                    <a:gd name="connsiteX133" fmla="*/ 735202 w 746496"/>
                    <a:gd name="connsiteY133" fmla="*/ 452280 h 694183"/>
                    <a:gd name="connsiteX134" fmla="*/ 735202 w 746496"/>
                    <a:gd name="connsiteY134" fmla="*/ 454975 h 694183"/>
                    <a:gd name="connsiteX135" fmla="*/ 724348 w 746496"/>
                    <a:gd name="connsiteY135" fmla="*/ 457671 h 694183"/>
                    <a:gd name="connsiteX136" fmla="*/ 727036 w 746496"/>
                    <a:gd name="connsiteY136" fmla="*/ 468452 h 694183"/>
                    <a:gd name="connsiteX137" fmla="*/ 716282 w 746496"/>
                    <a:gd name="connsiteY137" fmla="*/ 471147 h 694183"/>
                    <a:gd name="connsiteX138" fmla="*/ 705528 w 746496"/>
                    <a:gd name="connsiteY138" fmla="*/ 473842 h 694183"/>
                    <a:gd name="connsiteX139" fmla="*/ 694773 w 746496"/>
                    <a:gd name="connsiteY139" fmla="*/ 473842 h 694183"/>
                    <a:gd name="connsiteX140" fmla="*/ 683920 w 746496"/>
                    <a:gd name="connsiteY140" fmla="*/ 471147 h 694183"/>
                    <a:gd name="connsiteX141" fmla="*/ 678542 w 746496"/>
                    <a:gd name="connsiteY141" fmla="*/ 468452 h 694183"/>
                    <a:gd name="connsiteX142" fmla="*/ 675854 w 746496"/>
                    <a:gd name="connsiteY142" fmla="*/ 476538 h 694183"/>
                    <a:gd name="connsiteX143" fmla="*/ 667788 w 746496"/>
                    <a:gd name="connsiteY143" fmla="*/ 481928 h 694183"/>
                    <a:gd name="connsiteX144" fmla="*/ 667788 w 746496"/>
                    <a:gd name="connsiteY144" fmla="*/ 487319 h 694183"/>
                    <a:gd name="connsiteX145" fmla="*/ 670477 w 746496"/>
                    <a:gd name="connsiteY145" fmla="*/ 498100 h 694183"/>
                    <a:gd name="connsiteX146" fmla="*/ 662411 w 746496"/>
                    <a:gd name="connsiteY146" fmla="*/ 498100 h 694183"/>
                    <a:gd name="connsiteX147" fmla="*/ 648968 w 746496"/>
                    <a:gd name="connsiteY147" fmla="*/ 495405 h 694183"/>
                    <a:gd name="connsiteX148" fmla="*/ 640803 w 746496"/>
                    <a:gd name="connsiteY148" fmla="*/ 492709 h 694183"/>
                    <a:gd name="connsiteX149" fmla="*/ 632737 w 746496"/>
                    <a:gd name="connsiteY149" fmla="*/ 492709 h 694183"/>
                    <a:gd name="connsiteX150" fmla="*/ 627360 w 746496"/>
                    <a:gd name="connsiteY150" fmla="*/ 487319 h 694183"/>
                    <a:gd name="connsiteX151" fmla="*/ 616606 w 746496"/>
                    <a:gd name="connsiteY151" fmla="*/ 481928 h 694183"/>
                    <a:gd name="connsiteX152" fmla="*/ 608540 w 746496"/>
                    <a:gd name="connsiteY152" fmla="*/ 481928 h 694183"/>
                    <a:gd name="connsiteX153" fmla="*/ 603063 w 746496"/>
                    <a:gd name="connsiteY153" fmla="*/ 487319 h 694183"/>
                    <a:gd name="connsiteX154" fmla="*/ 600375 w 746496"/>
                    <a:gd name="connsiteY154" fmla="*/ 492709 h 694183"/>
                    <a:gd name="connsiteX155" fmla="*/ 592309 w 746496"/>
                    <a:gd name="connsiteY155" fmla="*/ 498100 h 694183"/>
                    <a:gd name="connsiteX156" fmla="*/ 584243 w 746496"/>
                    <a:gd name="connsiteY156" fmla="*/ 495405 h 694183"/>
                    <a:gd name="connsiteX157" fmla="*/ 570801 w 746496"/>
                    <a:gd name="connsiteY157" fmla="*/ 487319 h 694183"/>
                    <a:gd name="connsiteX158" fmla="*/ 570801 w 746496"/>
                    <a:gd name="connsiteY158" fmla="*/ 498100 h 694183"/>
                    <a:gd name="connsiteX159" fmla="*/ 570801 w 746496"/>
                    <a:gd name="connsiteY159" fmla="*/ 508881 h 694183"/>
                    <a:gd name="connsiteX160" fmla="*/ 581555 w 746496"/>
                    <a:gd name="connsiteY160" fmla="*/ 514272 h 694183"/>
                    <a:gd name="connsiteX161" fmla="*/ 586932 w 746496"/>
                    <a:gd name="connsiteY161" fmla="*/ 514272 h 694183"/>
                    <a:gd name="connsiteX162" fmla="*/ 603063 w 746496"/>
                    <a:gd name="connsiteY162" fmla="*/ 519663 h 694183"/>
                    <a:gd name="connsiteX163" fmla="*/ 608441 w 746496"/>
                    <a:gd name="connsiteY163" fmla="*/ 527748 h 694183"/>
                    <a:gd name="connsiteX164" fmla="*/ 608441 w 746496"/>
                    <a:gd name="connsiteY164" fmla="*/ 530444 h 694183"/>
                    <a:gd name="connsiteX165" fmla="*/ 611229 w 746496"/>
                    <a:gd name="connsiteY165" fmla="*/ 535834 h 694183"/>
                    <a:gd name="connsiteX166" fmla="*/ 611229 w 746496"/>
                    <a:gd name="connsiteY166" fmla="*/ 543920 h 694183"/>
                    <a:gd name="connsiteX167" fmla="*/ 600375 w 746496"/>
                    <a:gd name="connsiteY167" fmla="*/ 546616 h 694183"/>
                    <a:gd name="connsiteX168" fmla="*/ 592309 w 746496"/>
                    <a:gd name="connsiteY168" fmla="*/ 543920 h 694183"/>
                    <a:gd name="connsiteX169" fmla="*/ 586932 w 746496"/>
                    <a:gd name="connsiteY169" fmla="*/ 543920 h 694183"/>
                    <a:gd name="connsiteX170" fmla="*/ 584243 w 746496"/>
                    <a:gd name="connsiteY170" fmla="*/ 541225 h 694183"/>
                    <a:gd name="connsiteX171" fmla="*/ 570801 w 746496"/>
                    <a:gd name="connsiteY171" fmla="*/ 530444 h 694183"/>
                    <a:gd name="connsiteX172" fmla="*/ 565324 w 746496"/>
                    <a:gd name="connsiteY172" fmla="*/ 525053 h 694183"/>
                    <a:gd name="connsiteX173" fmla="*/ 559947 w 746496"/>
                    <a:gd name="connsiteY173" fmla="*/ 514272 h 694183"/>
                    <a:gd name="connsiteX174" fmla="*/ 551881 w 746496"/>
                    <a:gd name="connsiteY174" fmla="*/ 508881 h 694183"/>
                    <a:gd name="connsiteX175" fmla="*/ 546504 w 746496"/>
                    <a:gd name="connsiteY175" fmla="*/ 506186 h 694183"/>
                    <a:gd name="connsiteX176" fmla="*/ 541127 w 746496"/>
                    <a:gd name="connsiteY176" fmla="*/ 498100 h 694183"/>
                    <a:gd name="connsiteX177" fmla="*/ 533061 w 746496"/>
                    <a:gd name="connsiteY177" fmla="*/ 500795 h 694183"/>
                    <a:gd name="connsiteX178" fmla="*/ 516830 w 746496"/>
                    <a:gd name="connsiteY178" fmla="*/ 508881 h 694183"/>
                    <a:gd name="connsiteX179" fmla="*/ 511453 w 746496"/>
                    <a:gd name="connsiteY179" fmla="*/ 514272 h 694183"/>
                    <a:gd name="connsiteX180" fmla="*/ 506076 w 746496"/>
                    <a:gd name="connsiteY180" fmla="*/ 525053 h 694183"/>
                    <a:gd name="connsiteX181" fmla="*/ 516830 w 746496"/>
                    <a:gd name="connsiteY181" fmla="*/ 527748 h 694183"/>
                    <a:gd name="connsiteX182" fmla="*/ 516830 w 746496"/>
                    <a:gd name="connsiteY182" fmla="*/ 533139 h 694183"/>
                    <a:gd name="connsiteX183" fmla="*/ 519519 w 746496"/>
                    <a:gd name="connsiteY183" fmla="*/ 538530 h 694183"/>
                    <a:gd name="connsiteX184" fmla="*/ 519519 w 746496"/>
                    <a:gd name="connsiteY184" fmla="*/ 543920 h 694183"/>
                    <a:gd name="connsiteX185" fmla="*/ 516830 w 746496"/>
                    <a:gd name="connsiteY185" fmla="*/ 552006 h 694183"/>
                    <a:gd name="connsiteX186" fmla="*/ 506076 w 746496"/>
                    <a:gd name="connsiteY186" fmla="*/ 562787 h 694183"/>
                    <a:gd name="connsiteX187" fmla="*/ 498010 w 746496"/>
                    <a:gd name="connsiteY187" fmla="*/ 565483 h 694183"/>
                    <a:gd name="connsiteX188" fmla="*/ 487156 w 746496"/>
                    <a:gd name="connsiteY188" fmla="*/ 570873 h 694183"/>
                    <a:gd name="connsiteX189" fmla="*/ 481779 w 746496"/>
                    <a:gd name="connsiteY189" fmla="*/ 565483 h 694183"/>
                    <a:gd name="connsiteX190" fmla="*/ 473713 w 746496"/>
                    <a:gd name="connsiteY190" fmla="*/ 562787 h 694183"/>
                    <a:gd name="connsiteX191" fmla="*/ 462959 w 746496"/>
                    <a:gd name="connsiteY191" fmla="*/ 557397 h 694183"/>
                    <a:gd name="connsiteX192" fmla="*/ 454894 w 746496"/>
                    <a:gd name="connsiteY192" fmla="*/ 557397 h 694183"/>
                    <a:gd name="connsiteX193" fmla="*/ 444040 w 746496"/>
                    <a:gd name="connsiteY193" fmla="*/ 568178 h 694183"/>
                    <a:gd name="connsiteX194" fmla="*/ 435974 w 746496"/>
                    <a:gd name="connsiteY194" fmla="*/ 565483 h 694183"/>
                    <a:gd name="connsiteX195" fmla="*/ 430597 w 746496"/>
                    <a:gd name="connsiteY195" fmla="*/ 568178 h 694183"/>
                    <a:gd name="connsiteX196" fmla="*/ 414465 w 746496"/>
                    <a:gd name="connsiteY196" fmla="*/ 576264 h 694183"/>
                    <a:gd name="connsiteX197" fmla="*/ 403612 w 746496"/>
                    <a:gd name="connsiteY197" fmla="*/ 573569 h 694183"/>
                    <a:gd name="connsiteX198" fmla="*/ 390169 w 746496"/>
                    <a:gd name="connsiteY198" fmla="*/ 584350 h 694183"/>
                    <a:gd name="connsiteX199" fmla="*/ 379414 w 746496"/>
                    <a:gd name="connsiteY199" fmla="*/ 581655 h 694183"/>
                    <a:gd name="connsiteX200" fmla="*/ 374037 w 746496"/>
                    <a:gd name="connsiteY200" fmla="*/ 584350 h 694183"/>
                    <a:gd name="connsiteX201" fmla="*/ 371349 w 746496"/>
                    <a:gd name="connsiteY201" fmla="*/ 584350 h 694183"/>
                    <a:gd name="connsiteX202" fmla="*/ 368561 w 746496"/>
                    <a:gd name="connsiteY202" fmla="*/ 592436 h 694183"/>
                    <a:gd name="connsiteX203" fmla="*/ 365872 w 746496"/>
                    <a:gd name="connsiteY203" fmla="*/ 597826 h 694183"/>
                    <a:gd name="connsiteX204" fmla="*/ 365872 w 746496"/>
                    <a:gd name="connsiteY204" fmla="*/ 611303 h 694183"/>
                    <a:gd name="connsiteX205" fmla="*/ 360495 w 746496"/>
                    <a:gd name="connsiteY205" fmla="*/ 619389 h 694183"/>
                    <a:gd name="connsiteX206" fmla="*/ 357806 w 746496"/>
                    <a:gd name="connsiteY206" fmla="*/ 630170 h 694183"/>
                    <a:gd name="connsiteX207" fmla="*/ 347052 w 746496"/>
                    <a:gd name="connsiteY207" fmla="*/ 638256 h 694183"/>
                    <a:gd name="connsiteX208" fmla="*/ 338986 w 746496"/>
                    <a:gd name="connsiteY208" fmla="*/ 632865 h 694183"/>
                    <a:gd name="connsiteX209" fmla="*/ 325444 w 746496"/>
                    <a:gd name="connsiteY209" fmla="*/ 627475 h 694183"/>
                    <a:gd name="connsiteX210" fmla="*/ 309313 w 746496"/>
                    <a:gd name="connsiteY210" fmla="*/ 632865 h 694183"/>
                    <a:gd name="connsiteX211" fmla="*/ 301247 w 746496"/>
                    <a:gd name="connsiteY211" fmla="*/ 640951 h 694183"/>
                    <a:gd name="connsiteX212" fmla="*/ 301247 w 746496"/>
                    <a:gd name="connsiteY212" fmla="*/ 657123 h 694183"/>
                    <a:gd name="connsiteX213" fmla="*/ 298558 w 746496"/>
                    <a:gd name="connsiteY213" fmla="*/ 662514 h 694183"/>
                    <a:gd name="connsiteX214" fmla="*/ 285016 w 746496"/>
                    <a:gd name="connsiteY214" fmla="*/ 649037 h 694183"/>
                    <a:gd name="connsiteX215" fmla="*/ 285016 w 746496"/>
                    <a:gd name="connsiteY215" fmla="*/ 657123 h 694183"/>
                    <a:gd name="connsiteX216" fmla="*/ 279639 w 746496"/>
                    <a:gd name="connsiteY216" fmla="*/ 667904 h 694183"/>
                    <a:gd name="connsiteX217" fmla="*/ 258130 w 746496"/>
                    <a:gd name="connsiteY217" fmla="*/ 665209 h 694183"/>
                    <a:gd name="connsiteX218" fmla="*/ 244588 w 746496"/>
                    <a:gd name="connsiteY218" fmla="*/ 659819 h 694183"/>
                    <a:gd name="connsiteX219" fmla="*/ 228456 w 746496"/>
                    <a:gd name="connsiteY219" fmla="*/ 659819 h 694183"/>
                    <a:gd name="connsiteX220" fmla="*/ 217702 w 746496"/>
                    <a:gd name="connsiteY220" fmla="*/ 662514 h 694183"/>
                    <a:gd name="connsiteX221" fmla="*/ 209537 w 746496"/>
                    <a:gd name="connsiteY221" fmla="*/ 662514 h 694183"/>
                    <a:gd name="connsiteX222" fmla="*/ 196094 w 746496"/>
                    <a:gd name="connsiteY222" fmla="*/ 662514 h 694183"/>
                    <a:gd name="connsiteX223" fmla="*/ 185340 w 746496"/>
                    <a:gd name="connsiteY223" fmla="*/ 659819 h 694183"/>
                    <a:gd name="connsiteX224" fmla="*/ 179963 w 746496"/>
                    <a:gd name="connsiteY224" fmla="*/ 662514 h 694183"/>
                    <a:gd name="connsiteX225" fmla="*/ 182651 w 746496"/>
                    <a:gd name="connsiteY225" fmla="*/ 667904 h 694183"/>
                    <a:gd name="connsiteX226" fmla="*/ 185340 w 746496"/>
                    <a:gd name="connsiteY226" fmla="*/ 681381 h 694183"/>
                    <a:gd name="connsiteX227" fmla="*/ 171897 w 746496"/>
                    <a:gd name="connsiteY227" fmla="*/ 686772 h 694183"/>
                    <a:gd name="connsiteX228" fmla="*/ 163732 w 746496"/>
                    <a:gd name="connsiteY228" fmla="*/ 692162 h 694183"/>
                    <a:gd name="connsiteX229" fmla="*/ 152977 w 746496"/>
                    <a:gd name="connsiteY229" fmla="*/ 692162 h 694183"/>
                    <a:gd name="connsiteX230" fmla="*/ 142223 w 746496"/>
                    <a:gd name="connsiteY230" fmla="*/ 689467 h 694183"/>
                    <a:gd name="connsiteX231" fmla="*/ 134157 w 746496"/>
                    <a:gd name="connsiteY231" fmla="*/ 692162 h 694183"/>
                    <a:gd name="connsiteX232" fmla="*/ 128681 w 746496"/>
                    <a:gd name="connsiteY232" fmla="*/ 692162 h 694183"/>
                    <a:gd name="connsiteX233" fmla="*/ 123304 w 746496"/>
                    <a:gd name="connsiteY233" fmla="*/ 686772 h 694183"/>
                    <a:gd name="connsiteX234" fmla="*/ 109861 w 746496"/>
                    <a:gd name="connsiteY234" fmla="*/ 689467 h 694183"/>
                    <a:gd name="connsiteX235" fmla="*/ 96418 w 746496"/>
                    <a:gd name="connsiteY235" fmla="*/ 692162 h 694183"/>
                    <a:gd name="connsiteX236" fmla="*/ 82875 w 746496"/>
                    <a:gd name="connsiteY236" fmla="*/ 689467 h 694183"/>
                    <a:gd name="connsiteX237" fmla="*/ 72121 w 746496"/>
                    <a:gd name="connsiteY237" fmla="*/ 681381 h 694183"/>
                    <a:gd name="connsiteX238" fmla="*/ 67752 w 746496"/>
                    <a:gd name="connsiteY238" fmla="*/ 681718 h 694183"/>
                    <a:gd name="connsiteX239" fmla="*/ 67274 w 746496"/>
                    <a:gd name="connsiteY239" fmla="*/ 681895 h 694183"/>
                    <a:gd name="connsiteX240" fmla="*/ 66136 w 746496"/>
                    <a:gd name="connsiteY240" fmla="*/ 653911 h 694183"/>
                    <a:gd name="connsiteX241" fmla="*/ 72624 w 746496"/>
                    <a:gd name="connsiteY241" fmla="*/ 621700 h 694183"/>
                    <a:gd name="connsiteX242" fmla="*/ 88217 w 746496"/>
                    <a:gd name="connsiteY242" fmla="*/ 611467 h 694183"/>
                    <a:gd name="connsiteX243" fmla="*/ 79604 w 746496"/>
                    <a:gd name="connsiteY243" fmla="*/ 611467 h 694183"/>
                    <a:gd name="connsiteX244" fmla="*/ 58901 w 746496"/>
                    <a:gd name="connsiteY244" fmla="*/ 604487 h 694183"/>
                    <a:gd name="connsiteX245" fmla="*/ 26083 w 746496"/>
                    <a:gd name="connsiteY245" fmla="*/ 595881 h 694183"/>
                    <a:gd name="connsiteX246" fmla="*/ 51920 w 746496"/>
                    <a:gd name="connsiteY246" fmla="*/ 585648 h 694183"/>
                    <a:gd name="connsiteX247" fmla="*/ 64011 w 746496"/>
                    <a:gd name="connsiteY247" fmla="*/ 573557 h 694183"/>
                    <a:gd name="connsiteX248" fmla="*/ 67502 w 746496"/>
                    <a:gd name="connsiteY248" fmla="*/ 564720 h 694183"/>
                    <a:gd name="connsiteX249" fmla="*/ 60521 w 746496"/>
                    <a:gd name="connsiteY249" fmla="*/ 557971 h 694183"/>
                    <a:gd name="connsiteX250" fmla="*/ 60521 w 746496"/>
                    <a:gd name="connsiteY250" fmla="*/ 538901 h 694183"/>
                    <a:gd name="connsiteX251" fmla="*/ 69134 w 746496"/>
                    <a:gd name="connsiteY251" fmla="*/ 538901 h 694183"/>
                    <a:gd name="connsiteX252" fmla="*/ 65881 w 746496"/>
                    <a:gd name="connsiteY252" fmla="*/ 516567 h 694183"/>
                    <a:gd name="connsiteX253" fmla="*/ 74482 w 746496"/>
                    <a:gd name="connsiteY253" fmla="*/ 487032 h 694183"/>
                    <a:gd name="connsiteX254" fmla="*/ 64011 w 746496"/>
                    <a:gd name="connsiteY254" fmla="*/ 474941 h 694183"/>
                    <a:gd name="connsiteX255" fmla="*/ 70992 w 746496"/>
                    <a:gd name="connsiteY255" fmla="*/ 459356 h 694183"/>
                    <a:gd name="connsiteX256" fmla="*/ 117533 w 746496"/>
                    <a:gd name="connsiteY256" fmla="*/ 419819 h 694183"/>
                    <a:gd name="connsiteX257" fmla="*/ 100319 w 746496"/>
                    <a:gd name="connsiteY257" fmla="*/ 409345 h 694183"/>
                    <a:gd name="connsiteX258" fmla="*/ 84726 w 746496"/>
                    <a:gd name="connsiteY258" fmla="*/ 409345 h 694183"/>
                    <a:gd name="connsiteX259" fmla="*/ 69134 w 746496"/>
                    <a:gd name="connsiteY259" fmla="*/ 402365 h 694183"/>
                    <a:gd name="connsiteX260" fmla="*/ 81236 w 746496"/>
                    <a:gd name="connsiteY260" fmla="*/ 393769 h 694183"/>
                    <a:gd name="connsiteX261" fmla="*/ 93339 w 746496"/>
                    <a:gd name="connsiteY261" fmla="*/ 380041 h 694183"/>
                    <a:gd name="connsiteX262" fmla="*/ 93339 w 746496"/>
                    <a:gd name="connsiteY262" fmla="*/ 366082 h 694183"/>
                    <a:gd name="connsiteX263" fmla="*/ 115901 w 746496"/>
                    <a:gd name="connsiteY263" fmla="*/ 348870 h 694183"/>
                    <a:gd name="connsiteX264" fmla="*/ 117533 w 746496"/>
                    <a:gd name="connsiteY264" fmla="*/ 319566 h 694183"/>
                    <a:gd name="connsiteX265" fmla="*/ 119391 w 746496"/>
                    <a:gd name="connsiteY265" fmla="*/ 307476 h 694183"/>
                    <a:gd name="connsiteX266" fmla="*/ 115901 w 746496"/>
                    <a:gd name="connsiteY266" fmla="*/ 291890 h 694183"/>
                    <a:gd name="connsiteX267" fmla="*/ 121023 w 746496"/>
                    <a:gd name="connsiteY267" fmla="*/ 291890 h 694183"/>
                    <a:gd name="connsiteX268" fmla="*/ 119391 w 746496"/>
                    <a:gd name="connsiteY268" fmla="*/ 279799 h 694183"/>
                    <a:gd name="connsiteX269" fmla="*/ 96829 w 746496"/>
                    <a:gd name="connsiteY269" fmla="*/ 278172 h 694183"/>
                    <a:gd name="connsiteX270" fmla="*/ 98688 w 746496"/>
                    <a:gd name="connsiteY270" fmla="*/ 271193 h 694183"/>
                    <a:gd name="connsiteX271" fmla="*/ 102178 w 746496"/>
                    <a:gd name="connsiteY271" fmla="*/ 248628 h 694183"/>
                    <a:gd name="connsiteX272" fmla="*/ 96829 w 746496"/>
                    <a:gd name="connsiteY272" fmla="*/ 236537 h 694183"/>
                    <a:gd name="connsiteX273" fmla="*/ 100319 w 746496"/>
                    <a:gd name="connsiteY273" fmla="*/ 227930 h 694183"/>
                    <a:gd name="connsiteX274" fmla="*/ 107300 w 746496"/>
                    <a:gd name="connsiteY274" fmla="*/ 221182 h 694183"/>
                    <a:gd name="connsiteX275" fmla="*/ 126145 w 746496"/>
                    <a:gd name="connsiteY275" fmla="*/ 221182 h 694183"/>
                    <a:gd name="connsiteX276" fmla="*/ 133126 w 746496"/>
                    <a:gd name="connsiteY276" fmla="*/ 202112 h 694183"/>
                    <a:gd name="connsiteX277" fmla="*/ 153829 w 746496"/>
                    <a:gd name="connsiteY277" fmla="*/ 179557 h 694183"/>
                    <a:gd name="connsiteX278" fmla="*/ 162680 w 746496"/>
                    <a:gd name="connsiteY278" fmla="*/ 165829 h 694183"/>
                    <a:gd name="connsiteX279" fmla="*/ 155699 w 746496"/>
                    <a:gd name="connsiteY279" fmla="*/ 165829 h 694183"/>
                    <a:gd name="connsiteX280" fmla="*/ 148719 w 746496"/>
                    <a:gd name="connsiteY280" fmla="*/ 131173 h 694183"/>
                    <a:gd name="connsiteX281" fmla="*/ 157320 w 746496"/>
                    <a:gd name="connsiteY281" fmla="*/ 108849 h 694183"/>
                    <a:gd name="connsiteX282" fmla="*/ 165932 w 746496"/>
                    <a:gd name="connsiteY282" fmla="*/ 93263 h 694183"/>
                    <a:gd name="connsiteX283" fmla="*/ 176403 w 746496"/>
                    <a:gd name="connsiteY283" fmla="*/ 93263 h 694183"/>
                    <a:gd name="connsiteX284" fmla="*/ 183383 w 746496"/>
                    <a:gd name="connsiteY284" fmla="*/ 113960 h 694183"/>
                    <a:gd name="connsiteX285" fmla="*/ 205719 w 746496"/>
                    <a:gd name="connsiteY285" fmla="*/ 108849 h 694183"/>
                    <a:gd name="connsiteX286" fmla="*/ 209209 w 746496"/>
                    <a:gd name="connsiteY286" fmla="*/ 105354 h 694183"/>
                    <a:gd name="connsiteX287" fmla="*/ 200608 w 746496"/>
                    <a:gd name="connsiteY287" fmla="*/ 91636 h 694183"/>
                    <a:gd name="connsiteX288" fmla="*/ 195486 w 746496"/>
                    <a:gd name="connsiteY288" fmla="*/ 86283 h 694183"/>
                    <a:gd name="connsiteX289" fmla="*/ 228292 w 746496"/>
                    <a:gd name="connsiteY289" fmla="*/ 74193 h 694183"/>
                    <a:gd name="connsiteX290" fmla="*/ 233414 w 746496"/>
                    <a:gd name="connsiteY290" fmla="*/ 43252 h 694183"/>
                    <a:gd name="connsiteX291" fmla="*/ 229924 w 746496"/>
                    <a:gd name="connsiteY291" fmla="*/ 34646 h 694183"/>
                    <a:gd name="connsiteX292" fmla="*/ 238536 w 746496"/>
                    <a:gd name="connsiteY292" fmla="*/ 29303 h 694183"/>
                    <a:gd name="connsiteX293" fmla="*/ 231782 w 746496"/>
                    <a:gd name="connsiteY293" fmla="*/ 5111 h 694183"/>
                    <a:gd name="connsiteX294" fmla="*/ 238536 w 746496"/>
                    <a:gd name="connsiteY294" fmla="*/ 0 h 6941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</a:cxnLst>
                  <a:rect l="l" t="t" r="r" b="b"/>
                  <a:pathLst>
                    <a:path w="746496" h="694183">
                      <a:moveTo>
                        <a:pt x="67274" y="681895"/>
                      </a:moveTo>
                      <a:lnTo>
                        <a:pt x="67275" y="681895"/>
                      </a:lnTo>
                      <a:lnTo>
                        <a:pt x="67503" y="687517"/>
                      </a:lnTo>
                      <a:close/>
                      <a:moveTo>
                        <a:pt x="27843" y="681381"/>
                      </a:moveTo>
                      <a:lnTo>
                        <a:pt x="27845" y="681381"/>
                      </a:lnTo>
                      <a:lnTo>
                        <a:pt x="46080" y="684505"/>
                      </a:lnTo>
                      <a:close/>
                      <a:moveTo>
                        <a:pt x="10295" y="681381"/>
                      </a:moveTo>
                      <a:lnTo>
                        <a:pt x="10300" y="681381"/>
                      </a:lnTo>
                      <a:lnTo>
                        <a:pt x="0" y="682319"/>
                      </a:lnTo>
                      <a:close/>
                      <a:moveTo>
                        <a:pt x="21753" y="680338"/>
                      </a:moveTo>
                      <a:lnTo>
                        <a:pt x="27842" y="681381"/>
                      </a:lnTo>
                      <a:lnTo>
                        <a:pt x="10300" y="681381"/>
                      </a:lnTo>
                      <a:close/>
                      <a:moveTo>
                        <a:pt x="732575" y="615074"/>
                      </a:moveTo>
                      <a:lnTo>
                        <a:pt x="732576" y="615074"/>
                      </a:lnTo>
                      <a:lnTo>
                        <a:pt x="725384" y="619550"/>
                      </a:lnTo>
                      <a:close/>
                      <a:moveTo>
                        <a:pt x="746496" y="614951"/>
                      </a:moveTo>
                      <a:lnTo>
                        <a:pt x="734038" y="615061"/>
                      </a:lnTo>
                      <a:lnTo>
                        <a:pt x="742481" y="615795"/>
                      </a:lnTo>
                      <a:lnTo>
                        <a:pt x="734034" y="615061"/>
                      </a:lnTo>
                      <a:lnTo>
                        <a:pt x="734035" y="615061"/>
                      </a:lnTo>
                      <a:close/>
                      <a:moveTo>
                        <a:pt x="732773" y="614951"/>
                      </a:moveTo>
                      <a:lnTo>
                        <a:pt x="734034" y="615061"/>
                      </a:lnTo>
                      <a:lnTo>
                        <a:pt x="734031" y="615061"/>
                      </a:lnTo>
                      <a:close/>
                      <a:moveTo>
                        <a:pt x="732772" y="614951"/>
                      </a:moveTo>
                      <a:lnTo>
                        <a:pt x="732773" y="614951"/>
                      </a:lnTo>
                      <a:lnTo>
                        <a:pt x="732773" y="614951"/>
                      </a:lnTo>
                      <a:lnTo>
                        <a:pt x="732773" y="614951"/>
                      </a:lnTo>
                      <a:lnTo>
                        <a:pt x="734031" y="615061"/>
                      </a:lnTo>
                      <a:lnTo>
                        <a:pt x="732578" y="615074"/>
                      </a:lnTo>
                      <a:lnTo>
                        <a:pt x="732578" y="615074"/>
                      </a:lnTo>
                      <a:lnTo>
                        <a:pt x="732577" y="615074"/>
                      </a:lnTo>
                      <a:lnTo>
                        <a:pt x="732576" y="615074"/>
                      </a:lnTo>
                      <a:lnTo>
                        <a:pt x="732675" y="615012"/>
                      </a:lnTo>
                      <a:close/>
                      <a:moveTo>
                        <a:pt x="238536" y="0"/>
                      </a:moveTo>
                      <a:cubicBezTo>
                        <a:pt x="242027" y="5111"/>
                        <a:pt x="264600" y="12091"/>
                        <a:pt x="264600" y="20697"/>
                      </a:cubicBezTo>
                      <a:cubicBezTo>
                        <a:pt x="274833" y="22555"/>
                        <a:pt x="285304" y="15575"/>
                        <a:pt x="295548" y="19070"/>
                      </a:cubicBezTo>
                      <a:cubicBezTo>
                        <a:pt x="304149" y="22555"/>
                        <a:pt x="312999" y="22555"/>
                        <a:pt x="321600" y="22555"/>
                      </a:cubicBezTo>
                      <a:cubicBezTo>
                        <a:pt x="321600" y="31161"/>
                        <a:pt x="321600" y="39767"/>
                        <a:pt x="321600" y="46747"/>
                      </a:cubicBezTo>
                      <a:cubicBezTo>
                        <a:pt x="328354" y="48374"/>
                        <a:pt x="336967" y="44889"/>
                        <a:pt x="343947" y="46747"/>
                      </a:cubicBezTo>
                      <a:cubicBezTo>
                        <a:pt x="345806" y="51858"/>
                        <a:pt x="342315" y="53485"/>
                        <a:pt x="338825" y="55353"/>
                      </a:cubicBezTo>
                      <a:cubicBezTo>
                        <a:pt x="333703" y="58607"/>
                        <a:pt x="333703" y="65586"/>
                        <a:pt x="333703" y="70698"/>
                      </a:cubicBezTo>
                      <a:cubicBezTo>
                        <a:pt x="342315" y="72566"/>
                        <a:pt x="352548" y="70698"/>
                        <a:pt x="361398" y="72566"/>
                      </a:cubicBezTo>
                      <a:cubicBezTo>
                        <a:pt x="361398" y="70698"/>
                        <a:pt x="361398" y="70698"/>
                        <a:pt x="363019" y="69071"/>
                      </a:cubicBezTo>
                      <a:cubicBezTo>
                        <a:pt x="371631" y="69071"/>
                        <a:pt x="373263" y="81172"/>
                        <a:pt x="383734" y="79535"/>
                      </a:cubicBezTo>
                      <a:cubicBezTo>
                        <a:pt x="380244" y="76050"/>
                        <a:pt x="376753" y="69071"/>
                        <a:pt x="383734" y="65586"/>
                      </a:cubicBezTo>
                      <a:cubicBezTo>
                        <a:pt x="383734" y="62091"/>
                        <a:pt x="383734" y="56980"/>
                        <a:pt x="383734" y="51858"/>
                      </a:cubicBezTo>
                      <a:cubicBezTo>
                        <a:pt x="385366" y="51858"/>
                        <a:pt x="387224" y="51858"/>
                        <a:pt x="388856" y="51858"/>
                      </a:cubicBezTo>
                      <a:cubicBezTo>
                        <a:pt x="390714" y="53485"/>
                        <a:pt x="390714" y="58607"/>
                        <a:pt x="392346" y="58607"/>
                      </a:cubicBezTo>
                      <a:cubicBezTo>
                        <a:pt x="395837" y="62091"/>
                        <a:pt x="402817" y="60465"/>
                        <a:pt x="407928" y="60465"/>
                      </a:cubicBezTo>
                      <a:cubicBezTo>
                        <a:pt x="407928" y="62091"/>
                        <a:pt x="407928" y="65586"/>
                        <a:pt x="407928" y="67444"/>
                      </a:cubicBezTo>
                      <a:cubicBezTo>
                        <a:pt x="409560" y="67444"/>
                        <a:pt x="413050" y="67444"/>
                        <a:pt x="414908" y="67444"/>
                      </a:cubicBezTo>
                      <a:cubicBezTo>
                        <a:pt x="413050" y="74193"/>
                        <a:pt x="423521" y="86283"/>
                        <a:pt x="428643" y="77677"/>
                      </a:cubicBezTo>
                      <a:cubicBezTo>
                        <a:pt x="430501" y="74193"/>
                        <a:pt x="427011" y="70698"/>
                        <a:pt x="430501" y="67444"/>
                      </a:cubicBezTo>
                      <a:cubicBezTo>
                        <a:pt x="433765" y="65586"/>
                        <a:pt x="437255" y="70698"/>
                        <a:pt x="437255" y="74193"/>
                      </a:cubicBezTo>
                      <a:cubicBezTo>
                        <a:pt x="442366" y="74193"/>
                        <a:pt x="444236" y="69071"/>
                        <a:pt x="444236" y="63960"/>
                      </a:cubicBezTo>
                      <a:cubicBezTo>
                        <a:pt x="452837" y="63960"/>
                        <a:pt x="457959" y="67444"/>
                        <a:pt x="466571" y="65586"/>
                      </a:cubicBezTo>
                      <a:cubicBezTo>
                        <a:pt x="470061" y="63960"/>
                        <a:pt x="471920" y="65586"/>
                        <a:pt x="475410" y="69071"/>
                      </a:cubicBezTo>
                      <a:cubicBezTo>
                        <a:pt x="480532" y="76050"/>
                        <a:pt x="490765" y="86283"/>
                        <a:pt x="501247" y="88141"/>
                      </a:cubicBezTo>
                      <a:cubicBezTo>
                        <a:pt x="501247" y="93263"/>
                        <a:pt x="506358" y="95121"/>
                        <a:pt x="506358" y="100242"/>
                      </a:cubicBezTo>
                      <a:cubicBezTo>
                        <a:pt x="506358" y="106981"/>
                        <a:pt x="504738" y="110475"/>
                        <a:pt x="502868" y="115828"/>
                      </a:cubicBezTo>
                      <a:cubicBezTo>
                        <a:pt x="499615" y="126061"/>
                        <a:pt x="502868" y="138152"/>
                        <a:pt x="496125" y="146758"/>
                      </a:cubicBezTo>
                      <a:cubicBezTo>
                        <a:pt x="487513" y="153738"/>
                        <a:pt x="482164" y="162344"/>
                        <a:pt x="494267" y="167455"/>
                      </a:cubicBezTo>
                      <a:cubicBezTo>
                        <a:pt x="501247" y="170950"/>
                        <a:pt x="504738" y="193505"/>
                        <a:pt x="502868" y="200254"/>
                      </a:cubicBezTo>
                      <a:cubicBezTo>
                        <a:pt x="492635" y="200254"/>
                        <a:pt x="502868" y="210718"/>
                        <a:pt x="506358" y="212576"/>
                      </a:cubicBezTo>
                      <a:cubicBezTo>
                        <a:pt x="514970" y="221182"/>
                        <a:pt x="527073" y="222809"/>
                        <a:pt x="537544" y="226304"/>
                      </a:cubicBezTo>
                      <a:cubicBezTo>
                        <a:pt x="541034" y="226304"/>
                        <a:pt x="542666" y="226304"/>
                        <a:pt x="544524" y="226304"/>
                      </a:cubicBezTo>
                      <a:cubicBezTo>
                        <a:pt x="542666" y="229788"/>
                        <a:pt x="532422" y="243516"/>
                        <a:pt x="546156" y="236537"/>
                      </a:cubicBezTo>
                      <a:cubicBezTo>
                        <a:pt x="544524" y="234910"/>
                        <a:pt x="546156" y="229788"/>
                        <a:pt x="546156" y="226304"/>
                      </a:cubicBezTo>
                      <a:cubicBezTo>
                        <a:pt x="547777" y="226304"/>
                        <a:pt x="549646" y="226304"/>
                        <a:pt x="551267" y="227930"/>
                      </a:cubicBezTo>
                      <a:cubicBezTo>
                        <a:pt x="554757" y="229788"/>
                        <a:pt x="556627" y="234910"/>
                        <a:pt x="559879" y="236537"/>
                      </a:cubicBezTo>
                      <a:cubicBezTo>
                        <a:pt x="563370" y="241889"/>
                        <a:pt x="573840" y="245143"/>
                        <a:pt x="578962" y="240021"/>
                      </a:cubicBezTo>
                      <a:cubicBezTo>
                        <a:pt x="591065" y="227930"/>
                        <a:pt x="611769" y="266071"/>
                        <a:pt x="616891" y="272820"/>
                      </a:cubicBezTo>
                      <a:cubicBezTo>
                        <a:pt x="622240" y="281657"/>
                        <a:pt x="623871" y="291890"/>
                        <a:pt x="627362" y="300496"/>
                      </a:cubicBezTo>
                      <a:cubicBezTo>
                        <a:pt x="630852" y="309102"/>
                        <a:pt x="622240" y="312587"/>
                        <a:pt x="623871" y="321193"/>
                      </a:cubicBezTo>
                      <a:cubicBezTo>
                        <a:pt x="632484" y="324688"/>
                        <a:pt x="639464" y="314224"/>
                        <a:pt x="648065" y="316082"/>
                      </a:cubicBezTo>
                      <a:cubicBezTo>
                        <a:pt x="648065" y="319566"/>
                        <a:pt x="648065" y="323061"/>
                        <a:pt x="648065" y="326546"/>
                      </a:cubicBezTo>
                      <a:cubicBezTo>
                        <a:pt x="655046" y="328173"/>
                        <a:pt x="655046" y="323061"/>
                        <a:pt x="660168" y="323061"/>
                      </a:cubicBezTo>
                      <a:cubicBezTo>
                        <a:pt x="660168" y="324688"/>
                        <a:pt x="660168" y="324688"/>
                        <a:pt x="660168" y="324688"/>
                      </a:cubicBezTo>
                      <a:cubicBezTo>
                        <a:pt x="665517" y="330030"/>
                        <a:pt x="655046" y="336779"/>
                        <a:pt x="662026" y="345385"/>
                      </a:cubicBezTo>
                      <a:cubicBezTo>
                        <a:pt x="668780" y="352365"/>
                        <a:pt x="667148" y="362598"/>
                        <a:pt x="667148" y="371435"/>
                      </a:cubicBezTo>
                      <a:cubicBezTo>
                        <a:pt x="667148" y="399112"/>
                        <a:pt x="679251" y="380041"/>
                        <a:pt x="696464" y="378184"/>
                      </a:cubicBezTo>
                      <a:lnTo>
                        <a:pt x="700210" y="379234"/>
                      </a:lnTo>
                      <a:lnTo>
                        <a:pt x="700151" y="382202"/>
                      </a:lnTo>
                      <a:lnTo>
                        <a:pt x="697462" y="382202"/>
                      </a:lnTo>
                      <a:lnTo>
                        <a:pt x="694773" y="382202"/>
                      </a:lnTo>
                      <a:cubicBezTo>
                        <a:pt x="694773" y="384897"/>
                        <a:pt x="700151" y="390288"/>
                        <a:pt x="700151" y="390288"/>
                      </a:cubicBezTo>
                      <a:lnTo>
                        <a:pt x="697462" y="392983"/>
                      </a:lnTo>
                      <a:lnTo>
                        <a:pt x="694773" y="392983"/>
                      </a:lnTo>
                      <a:lnTo>
                        <a:pt x="692085" y="392983"/>
                      </a:lnTo>
                      <a:lnTo>
                        <a:pt x="689396" y="390288"/>
                      </a:lnTo>
                      <a:lnTo>
                        <a:pt x="683920" y="390288"/>
                      </a:lnTo>
                      <a:lnTo>
                        <a:pt x="681231" y="390288"/>
                      </a:lnTo>
                      <a:lnTo>
                        <a:pt x="678542" y="390288"/>
                      </a:lnTo>
                      <a:lnTo>
                        <a:pt x="675854" y="390288"/>
                      </a:lnTo>
                      <a:lnTo>
                        <a:pt x="673165" y="392983"/>
                      </a:lnTo>
                      <a:lnTo>
                        <a:pt x="670477" y="392983"/>
                      </a:lnTo>
                      <a:lnTo>
                        <a:pt x="667788" y="392983"/>
                      </a:lnTo>
                      <a:lnTo>
                        <a:pt x="667788" y="401069"/>
                      </a:lnTo>
                      <a:lnTo>
                        <a:pt x="667788" y="403764"/>
                      </a:lnTo>
                      <a:lnTo>
                        <a:pt x="667788" y="406460"/>
                      </a:lnTo>
                      <a:lnTo>
                        <a:pt x="667788" y="409155"/>
                      </a:lnTo>
                      <a:lnTo>
                        <a:pt x="683920" y="409155"/>
                      </a:lnTo>
                      <a:lnTo>
                        <a:pt x="686608" y="409155"/>
                      </a:lnTo>
                      <a:lnTo>
                        <a:pt x="686608" y="411850"/>
                      </a:lnTo>
                      <a:lnTo>
                        <a:pt x="686608" y="414546"/>
                      </a:lnTo>
                      <a:lnTo>
                        <a:pt x="686608" y="417241"/>
                      </a:lnTo>
                      <a:lnTo>
                        <a:pt x="686608" y="422632"/>
                      </a:lnTo>
                      <a:lnTo>
                        <a:pt x="689396" y="425327"/>
                      </a:lnTo>
                      <a:lnTo>
                        <a:pt x="689396" y="428022"/>
                      </a:lnTo>
                      <a:lnTo>
                        <a:pt x="689396" y="430717"/>
                      </a:lnTo>
                      <a:lnTo>
                        <a:pt x="689396" y="433413"/>
                      </a:lnTo>
                      <a:lnTo>
                        <a:pt x="692085" y="436108"/>
                      </a:lnTo>
                      <a:lnTo>
                        <a:pt x="694773" y="438803"/>
                      </a:lnTo>
                      <a:lnTo>
                        <a:pt x="700151" y="438803"/>
                      </a:lnTo>
                      <a:lnTo>
                        <a:pt x="702839" y="438803"/>
                      </a:lnTo>
                      <a:lnTo>
                        <a:pt x="705528" y="438803"/>
                      </a:lnTo>
                      <a:lnTo>
                        <a:pt x="708216" y="438803"/>
                      </a:lnTo>
                      <a:lnTo>
                        <a:pt x="708216" y="436108"/>
                      </a:lnTo>
                      <a:lnTo>
                        <a:pt x="708216" y="433413"/>
                      </a:lnTo>
                      <a:lnTo>
                        <a:pt x="710905" y="433413"/>
                      </a:lnTo>
                      <a:lnTo>
                        <a:pt x="713593" y="433413"/>
                      </a:lnTo>
                      <a:lnTo>
                        <a:pt x="713593" y="438803"/>
                      </a:lnTo>
                      <a:lnTo>
                        <a:pt x="713593" y="441499"/>
                      </a:lnTo>
                      <a:lnTo>
                        <a:pt x="716282" y="441499"/>
                      </a:lnTo>
                      <a:lnTo>
                        <a:pt x="716282" y="444194"/>
                      </a:lnTo>
                      <a:lnTo>
                        <a:pt x="716282" y="446889"/>
                      </a:lnTo>
                      <a:lnTo>
                        <a:pt x="716282" y="449585"/>
                      </a:lnTo>
                      <a:lnTo>
                        <a:pt x="718971" y="449585"/>
                      </a:lnTo>
                      <a:lnTo>
                        <a:pt x="721659" y="449585"/>
                      </a:lnTo>
                      <a:lnTo>
                        <a:pt x="724348" y="449585"/>
                      </a:lnTo>
                      <a:lnTo>
                        <a:pt x="727036" y="449585"/>
                      </a:lnTo>
                      <a:lnTo>
                        <a:pt x="729824" y="449585"/>
                      </a:lnTo>
                      <a:lnTo>
                        <a:pt x="732513" y="452280"/>
                      </a:lnTo>
                      <a:lnTo>
                        <a:pt x="735202" y="452280"/>
                      </a:lnTo>
                      <a:lnTo>
                        <a:pt x="735202" y="454975"/>
                      </a:lnTo>
                      <a:cubicBezTo>
                        <a:pt x="732513" y="454975"/>
                        <a:pt x="727036" y="454975"/>
                        <a:pt x="724348" y="457671"/>
                      </a:cubicBezTo>
                      <a:cubicBezTo>
                        <a:pt x="721659" y="460366"/>
                        <a:pt x="727036" y="463061"/>
                        <a:pt x="727036" y="468452"/>
                      </a:cubicBezTo>
                      <a:cubicBezTo>
                        <a:pt x="727036" y="473842"/>
                        <a:pt x="721659" y="471147"/>
                        <a:pt x="716282" y="471147"/>
                      </a:cubicBezTo>
                      <a:cubicBezTo>
                        <a:pt x="710905" y="473842"/>
                        <a:pt x="708216" y="476538"/>
                        <a:pt x="705528" y="473842"/>
                      </a:cubicBezTo>
                      <a:cubicBezTo>
                        <a:pt x="700151" y="473842"/>
                        <a:pt x="697462" y="471147"/>
                        <a:pt x="694773" y="473842"/>
                      </a:cubicBezTo>
                      <a:cubicBezTo>
                        <a:pt x="692085" y="476538"/>
                        <a:pt x="686608" y="473842"/>
                        <a:pt x="683920" y="471147"/>
                      </a:cubicBezTo>
                      <a:cubicBezTo>
                        <a:pt x="681231" y="468452"/>
                        <a:pt x="678542" y="468452"/>
                        <a:pt x="678542" y="468452"/>
                      </a:cubicBezTo>
                      <a:cubicBezTo>
                        <a:pt x="678542" y="468452"/>
                        <a:pt x="678542" y="473842"/>
                        <a:pt x="675854" y="476538"/>
                      </a:cubicBezTo>
                      <a:cubicBezTo>
                        <a:pt x="673165" y="479233"/>
                        <a:pt x="670477" y="479233"/>
                        <a:pt x="667788" y="481928"/>
                      </a:cubicBezTo>
                      <a:cubicBezTo>
                        <a:pt x="665100" y="484624"/>
                        <a:pt x="665100" y="484624"/>
                        <a:pt x="667788" y="487319"/>
                      </a:cubicBezTo>
                      <a:cubicBezTo>
                        <a:pt x="670477" y="490014"/>
                        <a:pt x="670477" y="492709"/>
                        <a:pt x="670477" y="498100"/>
                      </a:cubicBezTo>
                      <a:cubicBezTo>
                        <a:pt x="670477" y="503491"/>
                        <a:pt x="665100" y="500795"/>
                        <a:pt x="662411" y="498100"/>
                      </a:cubicBezTo>
                      <a:cubicBezTo>
                        <a:pt x="659722" y="498100"/>
                        <a:pt x="654345" y="495405"/>
                        <a:pt x="648968" y="495405"/>
                      </a:cubicBezTo>
                      <a:cubicBezTo>
                        <a:pt x="643492" y="495405"/>
                        <a:pt x="643492" y="495405"/>
                        <a:pt x="640803" y="492709"/>
                      </a:cubicBezTo>
                      <a:cubicBezTo>
                        <a:pt x="635426" y="490014"/>
                        <a:pt x="635426" y="492709"/>
                        <a:pt x="632737" y="492709"/>
                      </a:cubicBezTo>
                      <a:cubicBezTo>
                        <a:pt x="630049" y="492709"/>
                        <a:pt x="627360" y="490014"/>
                        <a:pt x="627360" y="487319"/>
                      </a:cubicBezTo>
                      <a:cubicBezTo>
                        <a:pt x="627360" y="484624"/>
                        <a:pt x="624672" y="484624"/>
                        <a:pt x="616606" y="481928"/>
                      </a:cubicBezTo>
                      <a:cubicBezTo>
                        <a:pt x="611229" y="479233"/>
                        <a:pt x="608540" y="481928"/>
                        <a:pt x="608540" y="481928"/>
                      </a:cubicBezTo>
                      <a:cubicBezTo>
                        <a:pt x="608540" y="481928"/>
                        <a:pt x="605752" y="484624"/>
                        <a:pt x="603063" y="487319"/>
                      </a:cubicBezTo>
                      <a:cubicBezTo>
                        <a:pt x="600375" y="492709"/>
                        <a:pt x="603063" y="490014"/>
                        <a:pt x="600375" y="492709"/>
                      </a:cubicBezTo>
                      <a:cubicBezTo>
                        <a:pt x="600375" y="495405"/>
                        <a:pt x="597686" y="495405"/>
                        <a:pt x="592309" y="498100"/>
                      </a:cubicBezTo>
                      <a:cubicBezTo>
                        <a:pt x="586932" y="500795"/>
                        <a:pt x="586932" y="498100"/>
                        <a:pt x="584243" y="495405"/>
                      </a:cubicBezTo>
                      <a:cubicBezTo>
                        <a:pt x="584243" y="492709"/>
                        <a:pt x="576178" y="490014"/>
                        <a:pt x="570801" y="487319"/>
                      </a:cubicBezTo>
                      <a:cubicBezTo>
                        <a:pt x="565324" y="484624"/>
                        <a:pt x="573489" y="492709"/>
                        <a:pt x="570801" y="498100"/>
                      </a:cubicBezTo>
                      <a:cubicBezTo>
                        <a:pt x="568012" y="503491"/>
                        <a:pt x="565324" y="508881"/>
                        <a:pt x="570801" y="508881"/>
                      </a:cubicBezTo>
                      <a:cubicBezTo>
                        <a:pt x="576178" y="508881"/>
                        <a:pt x="576178" y="511577"/>
                        <a:pt x="581555" y="514272"/>
                      </a:cubicBezTo>
                      <a:cubicBezTo>
                        <a:pt x="586932" y="516967"/>
                        <a:pt x="584243" y="511577"/>
                        <a:pt x="586932" y="514272"/>
                      </a:cubicBezTo>
                      <a:cubicBezTo>
                        <a:pt x="589621" y="516967"/>
                        <a:pt x="594998" y="519663"/>
                        <a:pt x="603063" y="519663"/>
                      </a:cubicBezTo>
                      <a:cubicBezTo>
                        <a:pt x="611229" y="519663"/>
                        <a:pt x="608441" y="522358"/>
                        <a:pt x="608441" y="527748"/>
                      </a:cubicBezTo>
                      <a:lnTo>
                        <a:pt x="608441" y="530444"/>
                      </a:lnTo>
                      <a:cubicBezTo>
                        <a:pt x="608441" y="533139"/>
                        <a:pt x="613917" y="533139"/>
                        <a:pt x="611229" y="535834"/>
                      </a:cubicBezTo>
                      <a:cubicBezTo>
                        <a:pt x="611229" y="538530"/>
                        <a:pt x="611229" y="538530"/>
                        <a:pt x="611229" y="543920"/>
                      </a:cubicBezTo>
                      <a:cubicBezTo>
                        <a:pt x="611229" y="549311"/>
                        <a:pt x="605752" y="546616"/>
                        <a:pt x="600375" y="546616"/>
                      </a:cubicBezTo>
                      <a:cubicBezTo>
                        <a:pt x="592309" y="546616"/>
                        <a:pt x="594998" y="546616"/>
                        <a:pt x="592309" y="543920"/>
                      </a:cubicBezTo>
                      <a:cubicBezTo>
                        <a:pt x="589621" y="541225"/>
                        <a:pt x="589621" y="541225"/>
                        <a:pt x="586932" y="543920"/>
                      </a:cubicBezTo>
                      <a:cubicBezTo>
                        <a:pt x="584243" y="543920"/>
                        <a:pt x="584243" y="541225"/>
                        <a:pt x="584243" y="541225"/>
                      </a:cubicBezTo>
                      <a:cubicBezTo>
                        <a:pt x="584243" y="541225"/>
                        <a:pt x="576178" y="538530"/>
                        <a:pt x="570801" y="530444"/>
                      </a:cubicBezTo>
                      <a:cubicBezTo>
                        <a:pt x="562635" y="525053"/>
                        <a:pt x="568012" y="525053"/>
                        <a:pt x="565324" y="525053"/>
                      </a:cubicBezTo>
                      <a:cubicBezTo>
                        <a:pt x="562635" y="525053"/>
                        <a:pt x="559947" y="519663"/>
                        <a:pt x="559947" y="514272"/>
                      </a:cubicBezTo>
                      <a:cubicBezTo>
                        <a:pt x="559947" y="508881"/>
                        <a:pt x="557258" y="511577"/>
                        <a:pt x="551881" y="508881"/>
                      </a:cubicBezTo>
                      <a:cubicBezTo>
                        <a:pt x="546504" y="508881"/>
                        <a:pt x="546504" y="508881"/>
                        <a:pt x="546504" y="506186"/>
                      </a:cubicBezTo>
                      <a:cubicBezTo>
                        <a:pt x="546504" y="503491"/>
                        <a:pt x="541127" y="500795"/>
                        <a:pt x="541127" y="498100"/>
                      </a:cubicBezTo>
                      <a:cubicBezTo>
                        <a:pt x="541127" y="495405"/>
                        <a:pt x="535750" y="498100"/>
                        <a:pt x="533061" y="500795"/>
                      </a:cubicBezTo>
                      <a:cubicBezTo>
                        <a:pt x="530373" y="503491"/>
                        <a:pt x="516830" y="508881"/>
                        <a:pt x="516830" y="508881"/>
                      </a:cubicBezTo>
                      <a:cubicBezTo>
                        <a:pt x="516830" y="508881"/>
                        <a:pt x="511453" y="506186"/>
                        <a:pt x="511453" y="514272"/>
                      </a:cubicBezTo>
                      <a:cubicBezTo>
                        <a:pt x="511453" y="522358"/>
                        <a:pt x="506076" y="522358"/>
                        <a:pt x="506076" y="525053"/>
                      </a:cubicBezTo>
                      <a:cubicBezTo>
                        <a:pt x="506076" y="527748"/>
                        <a:pt x="511453" y="527748"/>
                        <a:pt x="516830" y="527748"/>
                      </a:cubicBezTo>
                      <a:cubicBezTo>
                        <a:pt x="522207" y="527748"/>
                        <a:pt x="519519" y="530444"/>
                        <a:pt x="516830" y="533139"/>
                      </a:cubicBezTo>
                      <a:cubicBezTo>
                        <a:pt x="514142" y="535834"/>
                        <a:pt x="516830" y="535834"/>
                        <a:pt x="519519" y="538530"/>
                      </a:cubicBezTo>
                      <a:cubicBezTo>
                        <a:pt x="522207" y="541225"/>
                        <a:pt x="519519" y="541225"/>
                        <a:pt x="519519" y="543920"/>
                      </a:cubicBezTo>
                      <a:cubicBezTo>
                        <a:pt x="516830" y="546616"/>
                        <a:pt x="516830" y="546616"/>
                        <a:pt x="516830" y="552006"/>
                      </a:cubicBezTo>
                      <a:cubicBezTo>
                        <a:pt x="516830" y="554702"/>
                        <a:pt x="511453" y="560092"/>
                        <a:pt x="506076" y="562787"/>
                      </a:cubicBezTo>
                      <a:cubicBezTo>
                        <a:pt x="500699" y="565483"/>
                        <a:pt x="500699" y="562787"/>
                        <a:pt x="498010" y="565483"/>
                      </a:cubicBezTo>
                      <a:cubicBezTo>
                        <a:pt x="495322" y="568178"/>
                        <a:pt x="492633" y="568178"/>
                        <a:pt x="487156" y="570873"/>
                      </a:cubicBezTo>
                      <a:cubicBezTo>
                        <a:pt x="481779" y="573569"/>
                        <a:pt x="481779" y="568178"/>
                        <a:pt x="481779" y="565483"/>
                      </a:cubicBezTo>
                      <a:cubicBezTo>
                        <a:pt x="481779" y="562787"/>
                        <a:pt x="479091" y="560092"/>
                        <a:pt x="473713" y="562787"/>
                      </a:cubicBezTo>
                      <a:cubicBezTo>
                        <a:pt x="468336" y="565483"/>
                        <a:pt x="465648" y="562787"/>
                        <a:pt x="462959" y="557397"/>
                      </a:cubicBezTo>
                      <a:cubicBezTo>
                        <a:pt x="462959" y="552006"/>
                        <a:pt x="457582" y="554702"/>
                        <a:pt x="454894" y="557397"/>
                      </a:cubicBezTo>
                      <a:cubicBezTo>
                        <a:pt x="452205" y="560092"/>
                        <a:pt x="444040" y="565483"/>
                        <a:pt x="444040" y="568178"/>
                      </a:cubicBezTo>
                      <a:cubicBezTo>
                        <a:pt x="441351" y="568178"/>
                        <a:pt x="438663" y="570873"/>
                        <a:pt x="435974" y="565483"/>
                      </a:cubicBezTo>
                      <a:cubicBezTo>
                        <a:pt x="433285" y="562787"/>
                        <a:pt x="433285" y="565483"/>
                        <a:pt x="430597" y="568178"/>
                      </a:cubicBezTo>
                      <a:cubicBezTo>
                        <a:pt x="427908" y="570873"/>
                        <a:pt x="419843" y="576264"/>
                        <a:pt x="414465" y="576264"/>
                      </a:cubicBezTo>
                      <a:cubicBezTo>
                        <a:pt x="408989" y="576264"/>
                        <a:pt x="408989" y="573569"/>
                        <a:pt x="403612" y="573569"/>
                      </a:cubicBezTo>
                      <a:cubicBezTo>
                        <a:pt x="400923" y="573569"/>
                        <a:pt x="395546" y="581655"/>
                        <a:pt x="390169" y="584350"/>
                      </a:cubicBezTo>
                      <a:cubicBezTo>
                        <a:pt x="384792" y="584350"/>
                        <a:pt x="384792" y="584350"/>
                        <a:pt x="379414" y="581655"/>
                      </a:cubicBezTo>
                      <a:cubicBezTo>
                        <a:pt x="374037" y="578959"/>
                        <a:pt x="376726" y="584350"/>
                        <a:pt x="374037" y="584350"/>
                      </a:cubicBezTo>
                      <a:cubicBezTo>
                        <a:pt x="371349" y="587045"/>
                        <a:pt x="371349" y="584350"/>
                        <a:pt x="371349" y="584350"/>
                      </a:cubicBezTo>
                      <a:cubicBezTo>
                        <a:pt x="368561" y="587045"/>
                        <a:pt x="371349" y="587045"/>
                        <a:pt x="368561" y="592436"/>
                      </a:cubicBezTo>
                      <a:cubicBezTo>
                        <a:pt x="365872" y="597826"/>
                        <a:pt x="365872" y="592436"/>
                        <a:pt x="365872" y="597826"/>
                      </a:cubicBezTo>
                      <a:cubicBezTo>
                        <a:pt x="365872" y="603217"/>
                        <a:pt x="365872" y="605912"/>
                        <a:pt x="365872" y="611303"/>
                      </a:cubicBezTo>
                      <a:cubicBezTo>
                        <a:pt x="363183" y="616694"/>
                        <a:pt x="357806" y="613998"/>
                        <a:pt x="360495" y="619389"/>
                      </a:cubicBezTo>
                      <a:cubicBezTo>
                        <a:pt x="363183" y="624780"/>
                        <a:pt x="357806" y="624780"/>
                        <a:pt x="357806" y="630170"/>
                      </a:cubicBezTo>
                      <a:cubicBezTo>
                        <a:pt x="355118" y="635561"/>
                        <a:pt x="352429" y="632865"/>
                        <a:pt x="347052" y="638256"/>
                      </a:cubicBezTo>
                      <a:cubicBezTo>
                        <a:pt x="341675" y="640951"/>
                        <a:pt x="338986" y="638256"/>
                        <a:pt x="338986" y="632865"/>
                      </a:cubicBezTo>
                      <a:cubicBezTo>
                        <a:pt x="338986" y="627475"/>
                        <a:pt x="330921" y="630170"/>
                        <a:pt x="325444" y="627475"/>
                      </a:cubicBezTo>
                      <a:cubicBezTo>
                        <a:pt x="320067" y="624780"/>
                        <a:pt x="317378" y="630170"/>
                        <a:pt x="309313" y="632865"/>
                      </a:cubicBezTo>
                      <a:cubicBezTo>
                        <a:pt x="301247" y="635561"/>
                        <a:pt x="301247" y="638256"/>
                        <a:pt x="301247" y="640951"/>
                      </a:cubicBezTo>
                      <a:cubicBezTo>
                        <a:pt x="301247" y="643647"/>
                        <a:pt x="301247" y="651733"/>
                        <a:pt x="301247" y="657123"/>
                      </a:cubicBezTo>
                      <a:cubicBezTo>
                        <a:pt x="301247" y="662514"/>
                        <a:pt x="303935" y="665209"/>
                        <a:pt x="298558" y="662514"/>
                      </a:cubicBezTo>
                      <a:cubicBezTo>
                        <a:pt x="293181" y="659819"/>
                        <a:pt x="287704" y="654428"/>
                        <a:pt x="285016" y="649037"/>
                      </a:cubicBezTo>
                      <a:cubicBezTo>
                        <a:pt x="282327" y="646342"/>
                        <a:pt x="285016" y="654428"/>
                        <a:pt x="285016" y="657123"/>
                      </a:cubicBezTo>
                      <a:cubicBezTo>
                        <a:pt x="285016" y="659819"/>
                        <a:pt x="285016" y="665209"/>
                        <a:pt x="279639" y="667904"/>
                      </a:cubicBezTo>
                      <a:cubicBezTo>
                        <a:pt x="276950" y="670600"/>
                        <a:pt x="271573" y="667904"/>
                        <a:pt x="258130" y="665209"/>
                      </a:cubicBezTo>
                      <a:cubicBezTo>
                        <a:pt x="244588" y="662514"/>
                        <a:pt x="252753" y="657123"/>
                        <a:pt x="244588" y="659819"/>
                      </a:cubicBezTo>
                      <a:cubicBezTo>
                        <a:pt x="236522" y="662514"/>
                        <a:pt x="233834" y="665209"/>
                        <a:pt x="228456" y="659819"/>
                      </a:cubicBezTo>
                      <a:cubicBezTo>
                        <a:pt x="223079" y="654428"/>
                        <a:pt x="223079" y="657123"/>
                        <a:pt x="217702" y="662514"/>
                      </a:cubicBezTo>
                      <a:cubicBezTo>
                        <a:pt x="212325" y="667904"/>
                        <a:pt x="209537" y="662514"/>
                        <a:pt x="209537" y="662514"/>
                      </a:cubicBezTo>
                      <a:cubicBezTo>
                        <a:pt x="209537" y="662514"/>
                        <a:pt x="201471" y="665209"/>
                        <a:pt x="196094" y="662514"/>
                      </a:cubicBezTo>
                      <a:cubicBezTo>
                        <a:pt x="193405" y="662514"/>
                        <a:pt x="190717" y="659819"/>
                        <a:pt x="185340" y="659819"/>
                      </a:cubicBezTo>
                      <a:cubicBezTo>
                        <a:pt x="177274" y="659819"/>
                        <a:pt x="179963" y="662514"/>
                        <a:pt x="179963" y="662514"/>
                      </a:cubicBezTo>
                      <a:cubicBezTo>
                        <a:pt x="179963" y="662514"/>
                        <a:pt x="179963" y="665209"/>
                        <a:pt x="182651" y="667904"/>
                      </a:cubicBezTo>
                      <a:cubicBezTo>
                        <a:pt x="185340" y="673295"/>
                        <a:pt x="185340" y="673295"/>
                        <a:pt x="185340" y="681381"/>
                      </a:cubicBezTo>
                      <a:cubicBezTo>
                        <a:pt x="185340" y="689467"/>
                        <a:pt x="179963" y="686772"/>
                        <a:pt x="171897" y="686772"/>
                      </a:cubicBezTo>
                      <a:cubicBezTo>
                        <a:pt x="163732" y="686772"/>
                        <a:pt x="166420" y="686772"/>
                        <a:pt x="163732" y="692162"/>
                      </a:cubicBezTo>
                      <a:cubicBezTo>
                        <a:pt x="161043" y="694857"/>
                        <a:pt x="158354" y="694857"/>
                        <a:pt x="152977" y="692162"/>
                      </a:cubicBezTo>
                      <a:cubicBezTo>
                        <a:pt x="144912" y="686772"/>
                        <a:pt x="147600" y="686772"/>
                        <a:pt x="142223" y="689467"/>
                      </a:cubicBezTo>
                      <a:cubicBezTo>
                        <a:pt x="136846" y="692162"/>
                        <a:pt x="136846" y="692162"/>
                        <a:pt x="134157" y="692162"/>
                      </a:cubicBezTo>
                      <a:cubicBezTo>
                        <a:pt x="131469" y="689467"/>
                        <a:pt x="131469" y="689467"/>
                        <a:pt x="128681" y="692162"/>
                      </a:cubicBezTo>
                      <a:cubicBezTo>
                        <a:pt x="125992" y="694857"/>
                        <a:pt x="123304" y="692162"/>
                        <a:pt x="123304" y="686772"/>
                      </a:cubicBezTo>
                      <a:cubicBezTo>
                        <a:pt x="123304" y="681381"/>
                        <a:pt x="117926" y="684076"/>
                        <a:pt x="109861" y="689467"/>
                      </a:cubicBezTo>
                      <a:cubicBezTo>
                        <a:pt x="101795" y="694857"/>
                        <a:pt x="101795" y="692162"/>
                        <a:pt x="96418" y="692162"/>
                      </a:cubicBezTo>
                      <a:cubicBezTo>
                        <a:pt x="91041" y="692162"/>
                        <a:pt x="88253" y="692162"/>
                        <a:pt x="82875" y="689467"/>
                      </a:cubicBezTo>
                      <a:cubicBezTo>
                        <a:pt x="74810" y="686772"/>
                        <a:pt x="77498" y="684076"/>
                        <a:pt x="72121" y="681381"/>
                      </a:cubicBezTo>
                      <a:cubicBezTo>
                        <a:pt x="69433" y="680034"/>
                        <a:pt x="68761" y="680707"/>
                        <a:pt x="67752" y="681718"/>
                      </a:cubicBezTo>
                      <a:lnTo>
                        <a:pt x="67274" y="681895"/>
                      </a:lnTo>
                      <a:lnTo>
                        <a:pt x="66136" y="653911"/>
                      </a:lnTo>
                      <a:cubicBezTo>
                        <a:pt x="65700" y="641586"/>
                        <a:pt x="66573" y="629493"/>
                        <a:pt x="72624" y="621700"/>
                      </a:cubicBezTo>
                      <a:cubicBezTo>
                        <a:pt x="81236" y="621700"/>
                        <a:pt x="88217" y="623557"/>
                        <a:pt x="88217" y="611467"/>
                      </a:cubicBezTo>
                      <a:cubicBezTo>
                        <a:pt x="84726" y="611467"/>
                        <a:pt x="83095" y="611467"/>
                        <a:pt x="79604" y="611467"/>
                      </a:cubicBezTo>
                      <a:cubicBezTo>
                        <a:pt x="77973" y="604487"/>
                        <a:pt x="64011" y="606345"/>
                        <a:pt x="58901" y="604487"/>
                      </a:cubicBezTo>
                      <a:cubicBezTo>
                        <a:pt x="46798" y="604487"/>
                        <a:pt x="38186" y="595881"/>
                        <a:pt x="26083" y="595881"/>
                      </a:cubicBezTo>
                      <a:cubicBezTo>
                        <a:pt x="22593" y="580295"/>
                        <a:pt x="43308" y="588901"/>
                        <a:pt x="51920" y="585648"/>
                      </a:cubicBezTo>
                      <a:cubicBezTo>
                        <a:pt x="53779" y="580295"/>
                        <a:pt x="58901" y="573557"/>
                        <a:pt x="64011" y="573557"/>
                      </a:cubicBezTo>
                      <a:cubicBezTo>
                        <a:pt x="64011" y="570062"/>
                        <a:pt x="64011" y="566577"/>
                        <a:pt x="67502" y="564720"/>
                      </a:cubicBezTo>
                      <a:cubicBezTo>
                        <a:pt x="67502" y="561225"/>
                        <a:pt x="65881" y="557971"/>
                        <a:pt x="60521" y="557971"/>
                      </a:cubicBezTo>
                      <a:cubicBezTo>
                        <a:pt x="64011" y="550992"/>
                        <a:pt x="58901" y="544012"/>
                        <a:pt x="60521" y="538901"/>
                      </a:cubicBezTo>
                      <a:cubicBezTo>
                        <a:pt x="64011" y="538901"/>
                        <a:pt x="65881" y="538901"/>
                        <a:pt x="69134" y="538901"/>
                      </a:cubicBezTo>
                      <a:cubicBezTo>
                        <a:pt x="70992" y="530295"/>
                        <a:pt x="60521" y="525173"/>
                        <a:pt x="65881" y="516567"/>
                      </a:cubicBezTo>
                      <a:cubicBezTo>
                        <a:pt x="72624" y="506103"/>
                        <a:pt x="72624" y="497496"/>
                        <a:pt x="74482" y="487032"/>
                      </a:cubicBezTo>
                      <a:cubicBezTo>
                        <a:pt x="77973" y="474941"/>
                        <a:pt x="70992" y="478426"/>
                        <a:pt x="64011" y="474941"/>
                      </a:cubicBezTo>
                      <a:cubicBezTo>
                        <a:pt x="53779" y="468193"/>
                        <a:pt x="64011" y="457729"/>
                        <a:pt x="70992" y="459356"/>
                      </a:cubicBezTo>
                      <a:cubicBezTo>
                        <a:pt x="74482" y="440516"/>
                        <a:pt x="100319" y="421446"/>
                        <a:pt x="117533" y="419819"/>
                      </a:cubicBezTo>
                      <a:cubicBezTo>
                        <a:pt x="121023" y="410972"/>
                        <a:pt x="105668" y="410972"/>
                        <a:pt x="100319" y="409345"/>
                      </a:cubicBezTo>
                      <a:cubicBezTo>
                        <a:pt x="95197" y="409345"/>
                        <a:pt x="89849" y="410972"/>
                        <a:pt x="84726" y="409345"/>
                      </a:cubicBezTo>
                      <a:cubicBezTo>
                        <a:pt x="77973" y="409345"/>
                        <a:pt x="76114" y="404233"/>
                        <a:pt x="69134" y="402365"/>
                      </a:cubicBezTo>
                      <a:cubicBezTo>
                        <a:pt x="67502" y="393769"/>
                        <a:pt x="74482" y="393769"/>
                        <a:pt x="81236" y="393769"/>
                      </a:cubicBezTo>
                      <a:cubicBezTo>
                        <a:pt x="83095" y="383526"/>
                        <a:pt x="83095" y="380041"/>
                        <a:pt x="93339" y="380041"/>
                      </a:cubicBezTo>
                      <a:cubicBezTo>
                        <a:pt x="93339" y="376557"/>
                        <a:pt x="93339" y="371435"/>
                        <a:pt x="93339" y="366082"/>
                      </a:cubicBezTo>
                      <a:cubicBezTo>
                        <a:pt x="100319" y="367951"/>
                        <a:pt x="114280" y="355849"/>
                        <a:pt x="115901" y="348870"/>
                      </a:cubicBezTo>
                      <a:cubicBezTo>
                        <a:pt x="117533" y="340274"/>
                        <a:pt x="103810" y="319566"/>
                        <a:pt x="117533" y="319566"/>
                      </a:cubicBezTo>
                      <a:cubicBezTo>
                        <a:pt x="119391" y="316082"/>
                        <a:pt x="119391" y="310960"/>
                        <a:pt x="119391" y="307476"/>
                      </a:cubicBezTo>
                      <a:cubicBezTo>
                        <a:pt x="114280" y="307476"/>
                        <a:pt x="115901" y="295385"/>
                        <a:pt x="115901" y="291890"/>
                      </a:cubicBezTo>
                      <a:cubicBezTo>
                        <a:pt x="117533" y="291890"/>
                        <a:pt x="119391" y="291890"/>
                        <a:pt x="121023" y="291890"/>
                      </a:cubicBezTo>
                      <a:cubicBezTo>
                        <a:pt x="121023" y="291890"/>
                        <a:pt x="119391" y="281657"/>
                        <a:pt x="119391" y="279799"/>
                      </a:cubicBezTo>
                      <a:cubicBezTo>
                        <a:pt x="119391" y="279799"/>
                        <a:pt x="103810" y="276304"/>
                        <a:pt x="96829" y="278172"/>
                      </a:cubicBezTo>
                      <a:cubicBezTo>
                        <a:pt x="96829" y="274677"/>
                        <a:pt x="96829" y="272820"/>
                        <a:pt x="98688" y="271193"/>
                      </a:cubicBezTo>
                      <a:cubicBezTo>
                        <a:pt x="100319" y="264213"/>
                        <a:pt x="105668" y="257234"/>
                        <a:pt x="102178" y="248628"/>
                      </a:cubicBezTo>
                      <a:cubicBezTo>
                        <a:pt x="100319" y="243516"/>
                        <a:pt x="96829" y="243516"/>
                        <a:pt x="96829" y="236537"/>
                      </a:cubicBezTo>
                      <a:cubicBezTo>
                        <a:pt x="102178" y="234910"/>
                        <a:pt x="102178" y="231415"/>
                        <a:pt x="100319" y="227930"/>
                      </a:cubicBezTo>
                      <a:cubicBezTo>
                        <a:pt x="105668" y="227930"/>
                        <a:pt x="108920" y="226304"/>
                        <a:pt x="107300" y="221182"/>
                      </a:cubicBezTo>
                      <a:cubicBezTo>
                        <a:pt x="112411" y="217697"/>
                        <a:pt x="121023" y="222809"/>
                        <a:pt x="126145" y="221182"/>
                      </a:cubicBezTo>
                      <a:cubicBezTo>
                        <a:pt x="129635" y="221182"/>
                        <a:pt x="131494" y="203738"/>
                        <a:pt x="133126" y="202112"/>
                      </a:cubicBezTo>
                      <a:cubicBezTo>
                        <a:pt x="138248" y="191648"/>
                        <a:pt x="145228" y="183041"/>
                        <a:pt x="153829" y="179557"/>
                      </a:cubicBezTo>
                      <a:cubicBezTo>
                        <a:pt x="160810" y="176062"/>
                        <a:pt x="164300" y="174435"/>
                        <a:pt x="162680" y="165829"/>
                      </a:cubicBezTo>
                      <a:lnTo>
                        <a:pt x="155699" y="165829"/>
                      </a:lnTo>
                      <a:cubicBezTo>
                        <a:pt x="157320" y="153738"/>
                        <a:pt x="126145" y="138152"/>
                        <a:pt x="148719" y="131173"/>
                      </a:cubicBezTo>
                      <a:cubicBezTo>
                        <a:pt x="159189" y="127688"/>
                        <a:pt x="152209" y="117455"/>
                        <a:pt x="157320" y="108849"/>
                      </a:cubicBezTo>
                      <a:cubicBezTo>
                        <a:pt x="160810" y="103727"/>
                        <a:pt x="167790" y="101869"/>
                        <a:pt x="165932" y="93263"/>
                      </a:cubicBezTo>
                      <a:cubicBezTo>
                        <a:pt x="169422" y="91636"/>
                        <a:pt x="172912" y="91636"/>
                        <a:pt x="176403" y="93263"/>
                      </a:cubicBezTo>
                      <a:cubicBezTo>
                        <a:pt x="174771" y="101869"/>
                        <a:pt x="188505" y="103727"/>
                        <a:pt x="183383" y="113960"/>
                      </a:cubicBezTo>
                      <a:cubicBezTo>
                        <a:pt x="188505" y="106981"/>
                        <a:pt x="198738" y="108849"/>
                        <a:pt x="205719" y="108849"/>
                      </a:cubicBezTo>
                      <a:cubicBezTo>
                        <a:pt x="207351" y="106981"/>
                        <a:pt x="209209" y="105354"/>
                        <a:pt x="209209" y="105354"/>
                      </a:cubicBezTo>
                      <a:cubicBezTo>
                        <a:pt x="205719" y="101869"/>
                        <a:pt x="205719" y="95121"/>
                        <a:pt x="200608" y="91636"/>
                      </a:cubicBezTo>
                      <a:cubicBezTo>
                        <a:pt x="197118" y="89778"/>
                        <a:pt x="195486" y="89778"/>
                        <a:pt x="195486" y="86283"/>
                      </a:cubicBezTo>
                      <a:cubicBezTo>
                        <a:pt x="209209" y="84657"/>
                        <a:pt x="217821" y="86283"/>
                        <a:pt x="228292" y="74193"/>
                      </a:cubicBezTo>
                      <a:cubicBezTo>
                        <a:pt x="233414" y="69071"/>
                        <a:pt x="233414" y="50001"/>
                        <a:pt x="233414" y="43252"/>
                      </a:cubicBezTo>
                      <a:cubicBezTo>
                        <a:pt x="233414" y="37910"/>
                        <a:pt x="226434" y="39767"/>
                        <a:pt x="229924" y="34646"/>
                      </a:cubicBezTo>
                      <a:cubicBezTo>
                        <a:pt x="231782" y="31161"/>
                        <a:pt x="236905" y="32788"/>
                        <a:pt x="238536" y="29303"/>
                      </a:cubicBezTo>
                      <a:cubicBezTo>
                        <a:pt x="247149" y="19070"/>
                        <a:pt x="231782" y="13718"/>
                        <a:pt x="231782" y="5111"/>
                      </a:cubicBezTo>
                      <a:cubicBezTo>
                        <a:pt x="233414" y="5111"/>
                        <a:pt x="236905" y="1627"/>
                        <a:pt x="238536" y="0"/>
                      </a:cubicBezTo>
                      <a:close/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+mn-cs"/>
                    <a:sym typeface="Source Sans Pro"/>
                  </a:endParaRPr>
                </a:p>
              </p:txBody>
            </p:sp>
            <p:sp>
              <p:nvSpPr>
                <p:cNvPr id="150" name="Freeform 338">
                  <a:extLst>
                    <a:ext uri="{FF2B5EF4-FFF2-40B4-BE49-F238E27FC236}">
                      <a16:creationId xmlns:a16="http://schemas.microsoft.com/office/drawing/2014/main" id="{638607E9-F593-7DA3-F122-2649D45678AE}"/>
                    </a:ext>
                  </a:extLst>
                </p:cNvPr>
                <p:cNvSpPr/>
                <p:nvPr/>
              </p:nvSpPr>
              <p:spPr>
                <a:xfrm>
                  <a:off x="5476519" y="4177864"/>
                  <a:ext cx="1359608" cy="1091995"/>
                </a:xfrm>
                <a:custGeom>
                  <a:avLst/>
                  <a:gdLst>
                    <a:gd name="connsiteX0" fmla="*/ 1167870 w 1359608"/>
                    <a:gd name="connsiteY0" fmla="*/ 0 h 1091995"/>
                    <a:gd name="connsiteX1" fmla="*/ 1172992 w 1359608"/>
                    <a:gd name="connsiteY1" fmla="*/ 1858 h 1091995"/>
                    <a:gd name="connsiteX2" fmla="*/ 1188585 w 1359608"/>
                    <a:gd name="connsiteY2" fmla="*/ 25809 h 1091995"/>
                    <a:gd name="connsiteX3" fmla="*/ 1195327 w 1359608"/>
                    <a:gd name="connsiteY3" fmla="*/ 22555 h 1091995"/>
                    <a:gd name="connsiteX4" fmla="*/ 1207430 w 1359608"/>
                    <a:gd name="connsiteY4" fmla="*/ 51858 h 1091995"/>
                    <a:gd name="connsiteX5" fmla="*/ 1224881 w 1359608"/>
                    <a:gd name="connsiteY5" fmla="*/ 56980 h 1091995"/>
                    <a:gd name="connsiteX6" fmla="*/ 1252339 w 1359608"/>
                    <a:gd name="connsiteY6" fmla="*/ 65586 h 1091995"/>
                    <a:gd name="connsiteX7" fmla="*/ 1280023 w 1359608"/>
                    <a:gd name="connsiteY7" fmla="*/ 67444 h 1091995"/>
                    <a:gd name="connsiteX8" fmla="*/ 1281893 w 1359608"/>
                    <a:gd name="connsiteY8" fmla="*/ 60465 h 1091995"/>
                    <a:gd name="connsiteX9" fmla="*/ 1302597 w 1359608"/>
                    <a:gd name="connsiteY9" fmla="*/ 46747 h 1091995"/>
                    <a:gd name="connsiteX10" fmla="*/ 1295616 w 1359608"/>
                    <a:gd name="connsiteY10" fmla="*/ 32788 h 1091995"/>
                    <a:gd name="connsiteX11" fmla="*/ 1302597 w 1359608"/>
                    <a:gd name="connsiteY11" fmla="*/ 32788 h 1091995"/>
                    <a:gd name="connsiteX12" fmla="*/ 1309351 w 1359608"/>
                    <a:gd name="connsiteY12" fmla="*/ 25809 h 1091995"/>
                    <a:gd name="connsiteX13" fmla="*/ 1335403 w 1359608"/>
                    <a:gd name="connsiteY13" fmla="*/ 15575 h 1091995"/>
                    <a:gd name="connsiteX14" fmla="*/ 1330054 w 1359608"/>
                    <a:gd name="connsiteY14" fmla="*/ 8606 h 1091995"/>
                    <a:gd name="connsiteX15" fmla="*/ 1347506 w 1359608"/>
                    <a:gd name="connsiteY15" fmla="*/ 3485 h 1091995"/>
                    <a:gd name="connsiteX16" fmla="*/ 1359608 w 1359608"/>
                    <a:gd name="connsiteY16" fmla="*/ 15575 h 1091995"/>
                    <a:gd name="connsiteX17" fmla="*/ 1356118 w 1359608"/>
                    <a:gd name="connsiteY17" fmla="*/ 22555 h 1091995"/>
                    <a:gd name="connsiteX18" fmla="*/ 1340525 w 1359608"/>
                    <a:gd name="connsiteY18" fmla="*/ 37910 h 1091995"/>
                    <a:gd name="connsiteX19" fmla="*/ 1324932 w 1359608"/>
                    <a:gd name="connsiteY19" fmla="*/ 53496 h 1091995"/>
                    <a:gd name="connsiteX20" fmla="*/ 1319821 w 1359608"/>
                    <a:gd name="connsiteY20" fmla="*/ 63960 h 1091995"/>
                    <a:gd name="connsiteX21" fmla="*/ 1309351 w 1359608"/>
                    <a:gd name="connsiteY21" fmla="*/ 72566 h 1091995"/>
                    <a:gd name="connsiteX22" fmla="*/ 1297475 w 1359608"/>
                    <a:gd name="connsiteY22" fmla="*/ 91636 h 1091995"/>
                    <a:gd name="connsiteX23" fmla="*/ 1292126 w 1359608"/>
                    <a:gd name="connsiteY23" fmla="*/ 98385 h 1091995"/>
                    <a:gd name="connsiteX24" fmla="*/ 1269790 w 1359608"/>
                    <a:gd name="connsiteY24" fmla="*/ 112333 h 1091995"/>
                    <a:gd name="connsiteX25" fmla="*/ 1257688 w 1359608"/>
                    <a:gd name="connsiteY25" fmla="*/ 119313 h 1091995"/>
                    <a:gd name="connsiteX26" fmla="*/ 1252339 w 1359608"/>
                    <a:gd name="connsiteY26" fmla="*/ 138152 h 1091995"/>
                    <a:gd name="connsiteX27" fmla="*/ 1238605 w 1359608"/>
                    <a:gd name="connsiteY27" fmla="*/ 151880 h 1091995"/>
                    <a:gd name="connsiteX28" fmla="*/ 1214411 w 1359608"/>
                    <a:gd name="connsiteY28" fmla="*/ 164202 h 1091995"/>
                    <a:gd name="connsiteX29" fmla="*/ 1202308 w 1359608"/>
                    <a:gd name="connsiteY29" fmla="*/ 169324 h 1091995"/>
                    <a:gd name="connsiteX30" fmla="*/ 1191837 w 1359608"/>
                    <a:gd name="connsiteY30" fmla="*/ 177930 h 1091995"/>
                    <a:gd name="connsiteX31" fmla="*/ 1148787 w 1359608"/>
                    <a:gd name="connsiteY31" fmla="*/ 205607 h 1091995"/>
                    <a:gd name="connsiteX32" fmla="*/ 1124593 w 1359608"/>
                    <a:gd name="connsiteY32" fmla="*/ 229788 h 1091995"/>
                    <a:gd name="connsiteX33" fmla="*/ 1119471 w 1359608"/>
                    <a:gd name="connsiteY33" fmla="*/ 245374 h 1091995"/>
                    <a:gd name="connsiteX34" fmla="*/ 1105510 w 1359608"/>
                    <a:gd name="connsiteY34" fmla="*/ 255607 h 1091995"/>
                    <a:gd name="connsiteX35" fmla="*/ 1095265 w 1359608"/>
                    <a:gd name="connsiteY35" fmla="*/ 267708 h 1091995"/>
                    <a:gd name="connsiteX36" fmla="*/ 1074324 w 1359608"/>
                    <a:gd name="connsiteY36" fmla="*/ 274677 h 1091995"/>
                    <a:gd name="connsiteX37" fmla="*/ 1045008 w 1359608"/>
                    <a:gd name="connsiteY37" fmla="*/ 286779 h 1091995"/>
                    <a:gd name="connsiteX38" fmla="*/ 1019182 w 1359608"/>
                    <a:gd name="connsiteY38" fmla="*/ 303991 h 1091995"/>
                    <a:gd name="connsiteX39" fmla="*/ 1002195 w 1359608"/>
                    <a:gd name="connsiteY39" fmla="*/ 317709 h 1091995"/>
                    <a:gd name="connsiteX40" fmla="*/ 977990 w 1359608"/>
                    <a:gd name="connsiteY40" fmla="*/ 335152 h 1091995"/>
                    <a:gd name="connsiteX41" fmla="*/ 958918 w 1359608"/>
                    <a:gd name="connsiteY41" fmla="*/ 347254 h 1091995"/>
                    <a:gd name="connsiteX42" fmla="*/ 955428 w 1359608"/>
                    <a:gd name="connsiteY42" fmla="*/ 388648 h 1091995"/>
                    <a:gd name="connsiteX43" fmla="*/ 958918 w 1359608"/>
                    <a:gd name="connsiteY43" fmla="*/ 366093 h 1091995"/>
                    <a:gd name="connsiteX44" fmla="*/ 955428 w 1359608"/>
                    <a:gd name="connsiteY44" fmla="*/ 364456 h 1091995"/>
                    <a:gd name="connsiteX45" fmla="*/ 955428 w 1359608"/>
                    <a:gd name="connsiteY45" fmla="*/ 359344 h 1091995"/>
                    <a:gd name="connsiteX46" fmla="*/ 967519 w 1359608"/>
                    <a:gd name="connsiteY46" fmla="*/ 371435 h 1091995"/>
                    <a:gd name="connsiteX47" fmla="*/ 960539 w 1359608"/>
                    <a:gd name="connsiteY47" fmla="*/ 386790 h 1091995"/>
                    <a:gd name="connsiteX48" fmla="*/ 955428 w 1359608"/>
                    <a:gd name="connsiteY48" fmla="*/ 405860 h 1091995"/>
                    <a:gd name="connsiteX49" fmla="*/ 955428 w 1359608"/>
                    <a:gd name="connsiteY49" fmla="*/ 426557 h 1091995"/>
                    <a:gd name="connsiteX50" fmla="*/ 951938 w 1359608"/>
                    <a:gd name="connsiteY50" fmla="*/ 426557 h 1091995"/>
                    <a:gd name="connsiteX51" fmla="*/ 951938 w 1359608"/>
                    <a:gd name="connsiteY51" fmla="*/ 414467 h 1091995"/>
                    <a:gd name="connsiteX52" fmla="*/ 946816 w 1359608"/>
                    <a:gd name="connsiteY52" fmla="*/ 428426 h 1091995"/>
                    <a:gd name="connsiteX53" fmla="*/ 939835 w 1359608"/>
                    <a:gd name="connsiteY53" fmla="*/ 435164 h 1091995"/>
                    <a:gd name="connsiteX54" fmla="*/ 912378 w 1359608"/>
                    <a:gd name="connsiteY54" fmla="*/ 445628 h 1091995"/>
                    <a:gd name="connsiteX55" fmla="*/ 887946 w 1359608"/>
                    <a:gd name="connsiteY55" fmla="*/ 461213 h 1091995"/>
                    <a:gd name="connsiteX56" fmla="*/ 858630 w 1359608"/>
                    <a:gd name="connsiteY56" fmla="*/ 466335 h 1091995"/>
                    <a:gd name="connsiteX57" fmla="*/ 855366 w 1359608"/>
                    <a:gd name="connsiteY57" fmla="*/ 452607 h 1091995"/>
                    <a:gd name="connsiteX58" fmla="*/ 855366 w 1359608"/>
                    <a:gd name="connsiteY58" fmla="*/ 466335 h 1091995"/>
                    <a:gd name="connsiteX59" fmla="*/ 853508 w 1359608"/>
                    <a:gd name="connsiteY59" fmla="*/ 462840 h 1091995"/>
                    <a:gd name="connsiteX60" fmla="*/ 836283 w 1359608"/>
                    <a:gd name="connsiteY60" fmla="*/ 454234 h 1091995"/>
                    <a:gd name="connsiteX61" fmla="*/ 818831 w 1359608"/>
                    <a:gd name="connsiteY61" fmla="*/ 452607 h 1091995"/>
                    <a:gd name="connsiteX62" fmla="*/ 806369 w 1359608"/>
                    <a:gd name="connsiteY62" fmla="*/ 452717 h 1091995"/>
                    <a:gd name="connsiteX63" fmla="*/ 805108 w 1359608"/>
                    <a:gd name="connsiteY63" fmla="*/ 452607 h 1091995"/>
                    <a:gd name="connsiteX64" fmla="*/ 804912 w 1359608"/>
                    <a:gd name="connsiteY64" fmla="*/ 452730 h 1091995"/>
                    <a:gd name="connsiteX65" fmla="*/ 802138 w 1359608"/>
                    <a:gd name="connsiteY65" fmla="*/ 452754 h 1091995"/>
                    <a:gd name="connsiteX66" fmla="*/ 787884 w 1359608"/>
                    <a:gd name="connsiteY66" fmla="*/ 459356 h 1091995"/>
                    <a:gd name="connsiteX67" fmla="*/ 797720 w 1359608"/>
                    <a:gd name="connsiteY67" fmla="*/ 457206 h 1091995"/>
                    <a:gd name="connsiteX68" fmla="*/ 804912 w 1359608"/>
                    <a:gd name="connsiteY68" fmla="*/ 452730 h 1091995"/>
                    <a:gd name="connsiteX69" fmla="*/ 806369 w 1359608"/>
                    <a:gd name="connsiteY69" fmla="*/ 452717 h 1091995"/>
                    <a:gd name="connsiteX70" fmla="*/ 814816 w 1359608"/>
                    <a:gd name="connsiteY70" fmla="*/ 453451 h 1091995"/>
                    <a:gd name="connsiteX71" fmla="*/ 820690 w 1359608"/>
                    <a:gd name="connsiteY71" fmla="*/ 459356 h 1091995"/>
                    <a:gd name="connsiteX72" fmla="*/ 798128 w 1359608"/>
                    <a:gd name="connsiteY72" fmla="*/ 462840 h 1091995"/>
                    <a:gd name="connsiteX73" fmla="*/ 782535 w 1359608"/>
                    <a:gd name="connsiteY73" fmla="*/ 478426 h 1091995"/>
                    <a:gd name="connsiteX74" fmla="*/ 777413 w 1359608"/>
                    <a:gd name="connsiteY74" fmla="*/ 490517 h 1091995"/>
                    <a:gd name="connsiteX75" fmla="*/ 767180 w 1359608"/>
                    <a:gd name="connsiteY75" fmla="*/ 500991 h 1091995"/>
                    <a:gd name="connsiteX76" fmla="*/ 763690 w 1359608"/>
                    <a:gd name="connsiteY76" fmla="*/ 514709 h 1091995"/>
                    <a:gd name="connsiteX77" fmla="*/ 741116 w 1359608"/>
                    <a:gd name="connsiteY77" fmla="*/ 535406 h 1091995"/>
                    <a:gd name="connsiteX78" fmla="*/ 741116 w 1359608"/>
                    <a:gd name="connsiteY78" fmla="*/ 550992 h 1091995"/>
                    <a:gd name="connsiteX79" fmla="*/ 732504 w 1359608"/>
                    <a:gd name="connsiteY79" fmla="*/ 547507 h 1091995"/>
                    <a:gd name="connsiteX80" fmla="*/ 732504 w 1359608"/>
                    <a:gd name="connsiteY80" fmla="*/ 554487 h 1091995"/>
                    <a:gd name="connsiteX81" fmla="*/ 729014 w 1359608"/>
                    <a:gd name="connsiteY81" fmla="*/ 554487 h 1091995"/>
                    <a:gd name="connsiteX82" fmla="*/ 729014 w 1359608"/>
                    <a:gd name="connsiteY82" fmla="*/ 550992 h 1091995"/>
                    <a:gd name="connsiteX83" fmla="*/ 720401 w 1359608"/>
                    <a:gd name="connsiteY83" fmla="*/ 540759 h 1091995"/>
                    <a:gd name="connsiteX84" fmla="*/ 711800 w 1359608"/>
                    <a:gd name="connsiteY84" fmla="*/ 559598 h 1091995"/>
                    <a:gd name="connsiteX85" fmla="*/ 713421 w 1359608"/>
                    <a:gd name="connsiteY85" fmla="*/ 547507 h 1091995"/>
                    <a:gd name="connsiteX86" fmla="*/ 708310 w 1359608"/>
                    <a:gd name="connsiteY86" fmla="*/ 559598 h 1091995"/>
                    <a:gd name="connsiteX87" fmla="*/ 703188 w 1359608"/>
                    <a:gd name="connsiteY87" fmla="*/ 545880 h 1091995"/>
                    <a:gd name="connsiteX88" fmla="*/ 699698 w 1359608"/>
                    <a:gd name="connsiteY88" fmla="*/ 528437 h 1091995"/>
                    <a:gd name="connsiteX89" fmla="*/ 666891 w 1359608"/>
                    <a:gd name="connsiteY89" fmla="*/ 531921 h 1091995"/>
                    <a:gd name="connsiteX90" fmla="*/ 666891 w 1359608"/>
                    <a:gd name="connsiteY90" fmla="*/ 535406 h 1091995"/>
                    <a:gd name="connsiteX91" fmla="*/ 654789 w 1359608"/>
                    <a:gd name="connsiteY91" fmla="*/ 542385 h 1091995"/>
                    <a:gd name="connsiteX92" fmla="*/ 641054 w 1359608"/>
                    <a:gd name="connsiteY92" fmla="*/ 542385 h 1091995"/>
                    <a:gd name="connsiteX93" fmla="*/ 625473 w 1359608"/>
                    <a:gd name="connsiteY93" fmla="*/ 557971 h 1091995"/>
                    <a:gd name="connsiteX94" fmla="*/ 608248 w 1359608"/>
                    <a:gd name="connsiteY94" fmla="*/ 587275 h 1091995"/>
                    <a:gd name="connsiteX95" fmla="*/ 590797 w 1359608"/>
                    <a:gd name="connsiteY95" fmla="*/ 627052 h 1091995"/>
                    <a:gd name="connsiteX96" fmla="*/ 585675 w 1359608"/>
                    <a:gd name="connsiteY96" fmla="*/ 637285 h 1091995"/>
                    <a:gd name="connsiteX97" fmla="*/ 580564 w 1359608"/>
                    <a:gd name="connsiteY97" fmla="*/ 673568 h 1091995"/>
                    <a:gd name="connsiteX98" fmla="*/ 587306 w 1359608"/>
                    <a:gd name="connsiteY98" fmla="*/ 711709 h 1091995"/>
                    <a:gd name="connsiteX99" fmla="*/ 597777 w 1359608"/>
                    <a:gd name="connsiteY99" fmla="*/ 741023 h 1091995"/>
                    <a:gd name="connsiteX100" fmla="*/ 597777 w 1359608"/>
                    <a:gd name="connsiteY100" fmla="*/ 753114 h 1091995"/>
                    <a:gd name="connsiteX101" fmla="*/ 595919 w 1359608"/>
                    <a:gd name="connsiteY101" fmla="*/ 780790 h 1091995"/>
                    <a:gd name="connsiteX102" fmla="*/ 587306 w 1359608"/>
                    <a:gd name="connsiteY102" fmla="*/ 791023 h 1091995"/>
                    <a:gd name="connsiteX103" fmla="*/ 583816 w 1359608"/>
                    <a:gd name="connsiteY103" fmla="*/ 803114 h 1091995"/>
                    <a:gd name="connsiteX104" fmla="*/ 575204 w 1359608"/>
                    <a:gd name="connsiteY104" fmla="*/ 810093 h 1091995"/>
                    <a:gd name="connsiteX105" fmla="*/ 583816 w 1359608"/>
                    <a:gd name="connsiteY105" fmla="*/ 806609 h 1091995"/>
                    <a:gd name="connsiteX106" fmla="*/ 587306 w 1359608"/>
                    <a:gd name="connsiteY106" fmla="*/ 828933 h 1091995"/>
                    <a:gd name="connsiteX107" fmla="*/ 592655 w 1359608"/>
                    <a:gd name="connsiteY107" fmla="*/ 854983 h 1091995"/>
                    <a:gd name="connsiteX108" fmla="*/ 594287 w 1359608"/>
                    <a:gd name="connsiteY108" fmla="*/ 880801 h 1091995"/>
                    <a:gd name="connsiteX109" fmla="*/ 599409 w 1359608"/>
                    <a:gd name="connsiteY109" fmla="*/ 915458 h 1091995"/>
                    <a:gd name="connsiteX110" fmla="*/ 599409 w 1359608"/>
                    <a:gd name="connsiteY110" fmla="*/ 936155 h 1091995"/>
                    <a:gd name="connsiteX111" fmla="*/ 602899 w 1359608"/>
                    <a:gd name="connsiteY111" fmla="*/ 943134 h 1091995"/>
                    <a:gd name="connsiteX112" fmla="*/ 594287 w 1359608"/>
                    <a:gd name="connsiteY112" fmla="*/ 936155 h 1091995"/>
                    <a:gd name="connsiteX113" fmla="*/ 592655 w 1359608"/>
                    <a:gd name="connsiteY113" fmla="*/ 927548 h 1091995"/>
                    <a:gd name="connsiteX114" fmla="*/ 589165 w 1359608"/>
                    <a:gd name="connsiteY114" fmla="*/ 915458 h 1091995"/>
                    <a:gd name="connsiteX115" fmla="*/ 577074 w 1359608"/>
                    <a:gd name="connsiteY115" fmla="*/ 874053 h 1091995"/>
                    <a:gd name="connsiteX116" fmla="*/ 571951 w 1359608"/>
                    <a:gd name="connsiteY116" fmla="*/ 874053 h 1091995"/>
                    <a:gd name="connsiteX117" fmla="*/ 571951 w 1359608"/>
                    <a:gd name="connsiteY117" fmla="*/ 901499 h 1091995"/>
                    <a:gd name="connsiteX118" fmla="*/ 573583 w 1359608"/>
                    <a:gd name="connsiteY118" fmla="*/ 922437 h 1091995"/>
                    <a:gd name="connsiteX119" fmla="*/ 582184 w 1359608"/>
                    <a:gd name="connsiteY119" fmla="*/ 937781 h 1091995"/>
                    <a:gd name="connsiteX120" fmla="*/ 590797 w 1359608"/>
                    <a:gd name="connsiteY120" fmla="*/ 944761 h 1091995"/>
                    <a:gd name="connsiteX121" fmla="*/ 592655 w 1359608"/>
                    <a:gd name="connsiteY121" fmla="*/ 949883 h 1091995"/>
                    <a:gd name="connsiteX122" fmla="*/ 566603 w 1359608"/>
                    <a:gd name="connsiteY122" fmla="*/ 941276 h 1091995"/>
                    <a:gd name="connsiteX123" fmla="*/ 556359 w 1359608"/>
                    <a:gd name="connsiteY123" fmla="*/ 948256 h 1091995"/>
                    <a:gd name="connsiteX124" fmla="*/ 554500 w 1359608"/>
                    <a:gd name="connsiteY124" fmla="*/ 941276 h 1091995"/>
                    <a:gd name="connsiteX125" fmla="*/ 551236 w 1359608"/>
                    <a:gd name="connsiteY125" fmla="*/ 939650 h 1091995"/>
                    <a:gd name="connsiteX126" fmla="*/ 544256 w 1359608"/>
                    <a:gd name="connsiteY126" fmla="*/ 937781 h 1091995"/>
                    <a:gd name="connsiteX127" fmla="*/ 542397 w 1359608"/>
                    <a:gd name="connsiteY127" fmla="*/ 953367 h 1091995"/>
                    <a:gd name="connsiteX128" fmla="*/ 521682 w 1359608"/>
                    <a:gd name="connsiteY128" fmla="*/ 972437 h 1091995"/>
                    <a:gd name="connsiteX129" fmla="*/ 525173 w 1359608"/>
                    <a:gd name="connsiteY129" fmla="*/ 984539 h 1091995"/>
                    <a:gd name="connsiteX130" fmla="*/ 500979 w 1359608"/>
                    <a:gd name="connsiteY130" fmla="*/ 998256 h 1091995"/>
                    <a:gd name="connsiteX131" fmla="*/ 487244 w 1359608"/>
                    <a:gd name="connsiteY131" fmla="*/ 998256 h 1091995"/>
                    <a:gd name="connsiteX132" fmla="*/ 471663 w 1359608"/>
                    <a:gd name="connsiteY132" fmla="*/ 989650 h 1091995"/>
                    <a:gd name="connsiteX133" fmla="*/ 464682 w 1359608"/>
                    <a:gd name="connsiteY133" fmla="*/ 991518 h 1091995"/>
                    <a:gd name="connsiteX134" fmla="*/ 450948 w 1359608"/>
                    <a:gd name="connsiteY134" fmla="*/ 974075 h 1091995"/>
                    <a:gd name="connsiteX135" fmla="*/ 442335 w 1359608"/>
                    <a:gd name="connsiteY135" fmla="*/ 982912 h 1091995"/>
                    <a:gd name="connsiteX136" fmla="*/ 433734 w 1359608"/>
                    <a:gd name="connsiteY136" fmla="*/ 1001751 h 1091995"/>
                    <a:gd name="connsiteX137" fmla="*/ 421632 w 1359608"/>
                    <a:gd name="connsiteY137" fmla="*/ 1013842 h 1091995"/>
                    <a:gd name="connsiteX138" fmla="*/ 406039 w 1359608"/>
                    <a:gd name="connsiteY138" fmla="*/ 1020822 h 1091995"/>
                    <a:gd name="connsiteX139" fmla="*/ 399058 w 1359608"/>
                    <a:gd name="connsiteY139" fmla="*/ 1020822 h 1091995"/>
                    <a:gd name="connsiteX140" fmla="*/ 381845 w 1359608"/>
                    <a:gd name="connsiteY140" fmla="*/ 1029428 h 1091995"/>
                    <a:gd name="connsiteX141" fmla="*/ 362762 w 1359608"/>
                    <a:gd name="connsiteY141" fmla="*/ 1013842 h 1091995"/>
                    <a:gd name="connsiteX142" fmla="*/ 302260 w 1359608"/>
                    <a:gd name="connsiteY142" fmla="*/ 1022448 h 1091995"/>
                    <a:gd name="connsiteX143" fmla="*/ 302260 w 1359608"/>
                    <a:gd name="connsiteY143" fmla="*/ 1034539 h 1091995"/>
                    <a:gd name="connsiteX144" fmla="*/ 304118 w 1359608"/>
                    <a:gd name="connsiteY144" fmla="*/ 1034539 h 1091995"/>
                    <a:gd name="connsiteX145" fmla="*/ 302260 w 1359608"/>
                    <a:gd name="connsiteY145" fmla="*/ 1057104 h 1091995"/>
                    <a:gd name="connsiteX146" fmla="*/ 283177 w 1359608"/>
                    <a:gd name="connsiteY146" fmla="*/ 1077802 h 1091995"/>
                    <a:gd name="connsiteX147" fmla="*/ 253861 w 1359608"/>
                    <a:gd name="connsiteY147" fmla="*/ 1089903 h 1091995"/>
                    <a:gd name="connsiteX148" fmla="*/ 236636 w 1359608"/>
                    <a:gd name="connsiteY148" fmla="*/ 1077802 h 1091995"/>
                    <a:gd name="connsiteX149" fmla="*/ 235016 w 1359608"/>
                    <a:gd name="connsiteY149" fmla="*/ 1069195 h 1091995"/>
                    <a:gd name="connsiteX150" fmla="*/ 241758 w 1359608"/>
                    <a:gd name="connsiteY150" fmla="*/ 1051983 h 1091995"/>
                    <a:gd name="connsiteX151" fmla="*/ 255719 w 1359608"/>
                    <a:gd name="connsiteY151" fmla="*/ 1043145 h 1091995"/>
                    <a:gd name="connsiteX152" fmla="*/ 248739 w 1359608"/>
                    <a:gd name="connsiteY152" fmla="*/ 1031286 h 1091995"/>
                    <a:gd name="connsiteX153" fmla="*/ 269454 w 1359608"/>
                    <a:gd name="connsiteY153" fmla="*/ 1048498 h 1091995"/>
                    <a:gd name="connsiteX154" fmla="*/ 271074 w 1359608"/>
                    <a:gd name="connsiteY154" fmla="*/ 1022448 h 1091995"/>
                    <a:gd name="connsiteX155" fmla="*/ 286667 w 1359608"/>
                    <a:gd name="connsiteY155" fmla="*/ 1013842 h 1091995"/>
                    <a:gd name="connsiteX156" fmla="*/ 290157 w 1359608"/>
                    <a:gd name="connsiteY156" fmla="*/ 1001751 h 1091995"/>
                    <a:gd name="connsiteX157" fmla="*/ 292027 w 1359608"/>
                    <a:gd name="connsiteY157" fmla="*/ 972437 h 1091995"/>
                    <a:gd name="connsiteX158" fmla="*/ 262473 w 1359608"/>
                    <a:gd name="connsiteY158" fmla="*/ 970811 h 1091995"/>
                    <a:gd name="connsiteX159" fmla="*/ 258983 w 1359608"/>
                    <a:gd name="connsiteY159" fmla="*/ 960347 h 1091995"/>
                    <a:gd name="connsiteX160" fmla="*/ 260841 w 1359608"/>
                    <a:gd name="connsiteY160" fmla="*/ 944761 h 1091995"/>
                    <a:gd name="connsiteX161" fmla="*/ 258983 w 1359608"/>
                    <a:gd name="connsiteY161" fmla="*/ 924064 h 1091995"/>
                    <a:gd name="connsiteX162" fmla="*/ 231525 w 1359608"/>
                    <a:gd name="connsiteY162" fmla="*/ 929186 h 1091995"/>
                    <a:gd name="connsiteX163" fmla="*/ 228035 w 1359608"/>
                    <a:gd name="connsiteY163" fmla="*/ 929186 h 1091995"/>
                    <a:gd name="connsiteX164" fmla="*/ 229656 w 1359608"/>
                    <a:gd name="connsiteY164" fmla="*/ 913831 h 1091995"/>
                    <a:gd name="connsiteX165" fmla="*/ 224545 w 1359608"/>
                    <a:gd name="connsiteY165" fmla="*/ 910336 h 1091995"/>
                    <a:gd name="connsiteX166" fmla="*/ 212442 w 1359608"/>
                    <a:gd name="connsiteY166" fmla="*/ 910336 h 1091995"/>
                    <a:gd name="connsiteX167" fmla="*/ 217564 w 1359608"/>
                    <a:gd name="connsiteY167" fmla="*/ 904994 h 1091995"/>
                    <a:gd name="connsiteX168" fmla="*/ 215932 w 1359608"/>
                    <a:gd name="connsiteY168" fmla="*/ 874053 h 1091995"/>
                    <a:gd name="connsiteX169" fmla="*/ 198481 w 1359608"/>
                    <a:gd name="connsiteY169" fmla="*/ 879175 h 1091995"/>
                    <a:gd name="connsiteX170" fmla="*/ 193359 w 1359608"/>
                    <a:gd name="connsiteY170" fmla="*/ 879175 h 1091995"/>
                    <a:gd name="connsiteX171" fmla="*/ 198481 w 1359608"/>
                    <a:gd name="connsiteY171" fmla="*/ 858478 h 1091995"/>
                    <a:gd name="connsiteX172" fmla="*/ 191727 w 1359608"/>
                    <a:gd name="connsiteY172" fmla="*/ 858478 h 1091995"/>
                    <a:gd name="connsiteX173" fmla="*/ 191727 w 1359608"/>
                    <a:gd name="connsiteY173" fmla="*/ 865447 h 1091995"/>
                    <a:gd name="connsiteX174" fmla="*/ 186616 w 1359608"/>
                    <a:gd name="connsiteY174" fmla="*/ 865447 h 1091995"/>
                    <a:gd name="connsiteX175" fmla="*/ 167533 w 1359608"/>
                    <a:gd name="connsiteY175" fmla="*/ 860104 h 1091995"/>
                    <a:gd name="connsiteX176" fmla="*/ 169165 w 1359608"/>
                    <a:gd name="connsiteY176" fmla="*/ 870568 h 1091995"/>
                    <a:gd name="connsiteX177" fmla="*/ 157062 w 1359608"/>
                    <a:gd name="connsiteY177" fmla="*/ 880801 h 1091995"/>
                    <a:gd name="connsiteX178" fmla="*/ 141470 w 1359608"/>
                    <a:gd name="connsiteY178" fmla="*/ 884286 h 1091995"/>
                    <a:gd name="connsiteX179" fmla="*/ 141470 w 1359608"/>
                    <a:gd name="connsiteY179" fmla="*/ 887781 h 1091995"/>
                    <a:gd name="connsiteX180" fmla="*/ 114012 w 1359608"/>
                    <a:gd name="connsiteY180" fmla="*/ 887781 h 1091995"/>
                    <a:gd name="connsiteX181" fmla="*/ 110522 w 1359608"/>
                    <a:gd name="connsiteY181" fmla="*/ 894760 h 1091995"/>
                    <a:gd name="connsiteX182" fmla="*/ 110522 w 1359608"/>
                    <a:gd name="connsiteY182" fmla="*/ 889408 h 1091995"/>
                    <a:gd name="connsiteX183" fmla="*/ 101909 w 1359608"/>
                    <a:gd name="connsiteY183" fmla="*/ 870568 h 1091995"/>
                    <a:gd name="connsiteX184" fmla="*/ 70735 w 1359608"/>
                    <a:gd name="connsiteY184" fmla="*/ 865447 h 1091995"/>
                    <a:gd name="connsiteX185" fmla="*/ 55142 w 1359608"/>
                    <a:gd name="connsiteY185" fmla="*/ 856609 h 1091995"/>
                    <a:gd name="connsiteX186" fmla="*/ 53510 w 1359608"/>
                    <a:gd name="connsiteY186" fmla="*/ 880801 h 1091995"/>
                    <a:gd name="connsiteX187" fmla="*/ 30948 w 1359608"/>
                    <a:gd name="connsiteY187" fmla="*/ 879175 h 1091995"/>
                    <a:gd name="connsiteX188" fmla="*/ 34438 w 1359608"/>
                    <a:gd name="connsiteY188" fmla="*/ 861962 h 1091995"/>
                    <a:gd name="connsiteX189" fmla="*/ 39549 w 1359608"/>
                    <a:gd name="connsiteY189" fmla="*/ 842892 h 1091995"/>
                    <a:gd name="connsiteX190" fmla="*/ 30948 w 1359608"/>
                    <a:gd name="connsiteY190" fmla="*/ 837770 h 1091995"/>
                    <a:gd name="connsiteX191" fmla="*/ 30948 w 1359608"/>
                    <a:gd name="connsiteY191" fmla="*/ 822195 h 1091995"/>
                    <a:gd name="connsiteX192" fmla="*/ 15355 w 1359608"/>
                    <a:gd name="connsiteY192" fmla="*/ 817073 h 1091995"/>
                    <a:gd name="connsiteX193" fmla="*/ 17214 w 1359608"/>
                    <a:gd name="connsiteY193" fmla="*/ 810093 h 1091995"/>
                    <a:gd name="connsiteX194" fmla="*/ 41419 w 1359608"/>
                    <a:gd name="connsiteY194" fmla="*/ 828933 h 1091995"/>
                    <a:gd name="connsiteX195" fmla="*/ 58632 w 1359608"/>
                    <a:gd name="connsiteY195" fmla="*/ 848003 h 1091995"/>
                    <a:gd name="connsiteX196" fmla="*/ 65613 w 1359608"/>
                    <a:gd name="connsiteY196" fmla="*/ 842892 h 1091995"/>
                    <a:gd name="connsiteX197" fmla="*/ 94929 w 1359608"/>
                    <a:gd name="connsiteY197" fmla="*/ 856609 h 1091995"/>
                    <a:gd name="connsiteX198" fmla="*/ 103541 w 1359608"/>
                    <a:gd name="connsiteY198" fmla="*/ 848003 h 1091995"/>
                    <a:gd name="connsiteX199" fmla="*/ 98419 w 1359608"/>
                    <a:gd name="connsiteY199" fmla="*/ 822195 h 1091995"/>
                    <a:gd name="connsiteX200" fmla="*/ 120766 w 1359608"/>
                    <a:gd name="connsiteY200" fmla="*/ 813588 h 1091995"/>
                    <a:gd name="connsiteX201" fmla="*/ 110522 w 1359608"/>
                    <a:gd name="connsiteY201" fmla="*/ 803114 h 1091995"/>
                    <a:gd name="connsiteX202" fmla="*/ 108663 w 1359608"/>
                    <a:gd name="connsiteY202" fmla="*/ 796376 h 1091995"/>
                    <a:gd name="connsiteX203" fmla="*/ 100051 w 1359608"/>
                    <a:gd name="connsiteY203" fmla="*/ 789396 h 1091995"/>
                    <a:gd name="connsiteX204" fmla="*/ 103541 w 1359608"/>
                    <a:gd name="connsiteY204" fmla="*/ 808236 h 1091995"/>
                    <a:gd name="connsiteX205" fmla="*/ 87948 w 1359608"/>
                    <a:gd name="connsiteY205" fmla="*/ 801487 h 1091995"/>
                    <a:gd name="connsiteX206" fmla="*/ 86328 w 1359608"/>
                    <a:gd name="connsiteY206" fmla="*/ 787539 h 1091995"/>
                    <a:gd name="connsiteX207" fmla="*/ 84458 w 1359608"/>
                    <a:gd name="connsiteY207" fmla="*/ 787539 h 1091995"/>
                    <a:gd name="connsiteX208" fmla="*/ 69103 w 1359608"/>
                    <a:gd name="connsiteY208" fmla="*/ 791023 h 1091995"/>
                    <a:gd name="connsiteX209" fmla="*/ 55142 w 1359608"/>
                    <a:gd name="connsiteY209" fmla="*/ 804982 h 1091995"/>
                    <a:gd name="connsiteX210" fmla="*/ 46530 w 1359608"/>
                    <a:gd name="connsiteY210" fmla="*/ 804982 h 1091995"/>
                    <a:gd name="connsiteX211" fmla="*/ 30948 w 1359608"/>
                    <a:gd name="connsiteY211" fmla="*/ 801487 h 1091995"/>
                    <a:gd name="connsiteX212" fmla="*/ 25826 w 1359608"/>
                    <a:gd name="connsiteY212" fmla="*/ 785912 h 1091995"/>
                    <a:gd name="connsiteX213" fmla="*/ 18845 w 1359608"/>
                    <a:gd name="connsiteY213" fmla="*/ 777306 h 1091995"/>
                    <a:gd name="connsiteX214" fmla="*/ 20704 w 1359608"/>
                    <a:gd name="connsiteY214" fmla="*/ 777306 h 1091995"/>
                    <a:gd name="connsiteX215" fmla="*/ 23956 w 1359608"/>
                    <a:gd name="connsiteY215" fmla="*/ 773811 h 1091995"/>
                    <a:gd name="connsiteX216" fmla="*/ 32807 w 1359608"/>
                    <a:gd name="connsiteY216" fmla="*/ 766831 h 1091995"/>
                    <a:gd name="connsiteX217" fmla="*/ 23956 w 1359608"/>
                    <a:gd name="connsiteY217" fmla="*/ 763347 h 1091995"/>
                    <a:gd name="connsiteX218" fmla="*/ 8601 w 1359608"/>
                    <a:gd name="connsiteY218" fmla="*/ 754740 h 1091995"/>
                    <a:gd name="connsiteX219" fmla="*/ 3253 w 1359608"/>
                    <a:gd name="connsiteY219" fmla="*/ 746134 h 1091995"/>
                    <a:gd name="connsiteX220" fmla="*/ 0 w 1359608"/>
                    <a:gd name="connsiteY220" fmla="*/ 730548 h 1091995"/>
                    <a:gd name="connsiteX221" fmla="*/ 5111 w 1359608"/>
                    <a:gd name="connsiteY221" fmla="*/ 711709 h 1091995"/>
                    <a:gd name="connsiteX222" fmla="*/ 10233 w 1359608"/>
                    <a:gd name="connsiteY222" fmla="*/ 709851 h 1091995"/>
                    <a:gd name="connsiteX223" fmla="*/ 15355 w 1359608"/>
                    <a:gd name="connsiteY223" fmla="*/ 677053 h 1091995"/>
                    <a:gd name="connsiteX224" fmla="*/ 3253 w 1359608"/>
                    <a:gd name="connsiteY224" fmla="*/ 663335 h 1091995"/>
                    <a:gd name="connsiteX225" fmla="*/ 8601 w 1359608"/>
                    <a:gd name="connsiteY225" fmla="*/ 654729 h 1091995"/>
                    <a:gd name="connsiteX226" fmla="*/ 25826 w 1359608"/>
                    <a:gd name="connsiteY226" fmla="*/ 670084 h 1091995"/>
                    <a:gd name="connsiteX227" fmla="*/ 44909 w 1359608"/>
                    <a:gd name="connsiteY227" fmla="*/ 668447 h 1091995"/>
                    <a:gd name="connsiteX228" fmla="*/ 62123 w 1359608"/>
                    <a:gd name="connsiteY228" fmla="*/ 666820 h 1091995"/>
                    <a:gd name="connsiteX229" fmla="*/ 72367 w 1359608"/>
                    <a:gd name="connsiteY229" fmla="*/ 647749 h 1091995"/>
                    <a:gd name="connsiteX230" fmla="*/ 67245 w 1359608"/>
                    <a:gd name="connsiteY230" fmla="*/ 644265 h 1091995"/>
                    <a:gd name="connsiteX231" fmla="*/ 65613 w 1359608"/>
                    <a:gd name="connsiteY231" fmla="*/ 627052 h 1091995"/>
                    <a:gd name="connsiteX232" fmla="*/ 46530 w 1359608"/>
                    <a:gd name="connsiteY232" fmla="*/ 602860 h 1091995"/>
                    <a:gd name="connsiteX233" fmla="*/ 53510 w 1359608"/>
                    <a:gd name="connsiteY233" fmla="*/ 583790 h 1091995"/>
                    <a:gd name="connsiteX234" fmla="*/ 67245 w 1359608"/>
                    <a:gd name="connsiteY234" fmla="*/ 568204 h 1091995"/>
                    <a:gd name="connsiteX235" fmla="*/ 65613 w 1359608"/>
                    <a:gd name="connsiteY235" fmla="*/ 557971 h 1091995"/>
                    <a:gd name="connsiteX236" fmla="*/ 58632 w 1359608"/>
                    <a:gd name="connsiteY236" fmla="*/ 535406 h 1091995"/>
                    <a:gd name="connsiteX237" fmla="*/ 72336 w 1359608"/>
                    <a:gd name="connsiteY237" fmla="*/ 519975 h 1091995"/>
                    <a:gd name="connsiteX238" fmla="*/ 82631 w 1359608"/>
                    <a:gd name="connsiteY238" fmla="*/ 519037 h 1091995"/>
                    <a:gd name="connsiteX239" fmla="*/ 100180 w 1359608"/>
                    <a:gd name="connsiteY239" fmla="*/ 519037 h 1091995"/>
                    <a:gd name="connsiteX240" fmla="*/ 118415 w 1359608"/>
                    <a:gd name="connsiteY240" fmla="*/ 522161 h 1091995"/>
                    <a:gd name="connsiteX241" fmla="*/ 139838 w 1359608"/>
                    <a:gd name="connsiteY241" fmla="*/ 525173 h 1091995"/>
                    <a:gd name="connsiteX242" fmla="*/ 139609 w 1359608"/>
                    <a:gd name="connsiteY242" fmla="*/ 519551 h 1091995"/>
                    <a:gd name="connsiteX243" fmla="*/ 140088 w 1359608"/>
                    <a:gd name="connsiteY243" fmla="*/ 519374 h 1091995"/>
                    <a:gd name="connsiteX244" fmla="*/ 144457 w 1359608"/>
                    <a:gd name="connsiteY244" fmla="*/ 519037 h 1091995"/>
                    <a:gd name="connsiteX245" fmla="*/ 155211 w 1359608"/>
                    <a:gd name="connsiteY245" fmla="*/ 527123 h 1091995"/>
                    <a:gd name="connsiteX246" fmla="*/ 168754 w 1359608"/>
                    <a:gd name="connsiteY246" fmla="*/ 529818 h 1091995"/>
                    <a:gd name="connsiteX247" fmla="*/ 182197 w 1359608"/>
                    <a:gd name="connsiteY247" fmla="*/ 527123 h 1091995"/>
                    <a:gd name="connsiteX248" fmla="*/ 195640 w 1359608"/>
                    <a:gd name="connsiteY248" fmla="*/ 524428 h 1091995"/>
                    <a:gd name="connsiteX249" fmla="*/ 201017 w 1359608"/>
                    <a:gd name="connsiteY249" fmla="*/ 529818 h 1091995"/>
                    <a:gd name="connsiteX250" fmla="*/ 206493 w 1359608"/>
                    <a:gd name="connsiteY250" fmla="*/ 529818 h 1091995"/>
                    <a:gd name="connsiteX251" fmla="*/ 214559 w 1359608"/>
                    <a:gd name="connsiteY251" fmla="*/ 527123 h 1091995"/>
                    <a:gd name="connsiteX252" fmla="*/ 225313 w 1359608"/>
                    <a:gd name="connsiteY252" fmla="*/ 529818 h 1091995"/>
                    <a:gd name="connsiteX253" fmla="*/ 236068 w 1359608"/>
                    <a:gd name="connsiteY253" fmla="*/ 529818 h 1091995"/>
                    <a:gd name="connsiteX254" fmla="*/ 244233 w 1359608"/>
                    <a:gd name="connsiteY254" fmla="*/ 524428 h 1091995"/>
                    <a:gd name="connsiteX255" fmla="*/ 257676 w 1359608"/>
                    <a:gd name="connsiteY255" fmla="*/ 519037 h 1091995"/>
                    <a:gd name="connsiteX256" fmla="*/ 254987 w 1359608"/>
                    <a:gd name="connsiteY256" fmla="*/ 505560 h 1091995"/>
                    <a:gd name="connsiteX257" fmla="*/ 252299 w 1359608"/>
                    <a:gd name="connsiteY257" fmla="*/ 500170 h 1091995"/>
                    <a:gd name="connsiteX258" fmla="*/ 257676 w 1359608"/>
                    <a:gd name="connsiteY258" fmla="*/ 497475 h 1091995"/>
                    <a:gd name="connsiteX259" fmla="*/ 268430 w 1359608"/>
                    <a:gd name="connsiteY259" fmla="*/ 500170 h 1091995"/>
                    <a:gd name="connsiteX260" fmla="*/ 281873 w 1359608"/>
                    <a:gd name="connsiteY260" fmla="*/ 500170 h 1091995"/>
                    <a:gd name="connsiteX261" fmla="*/ 290038 w 1359608"/>
                    <a:gd name="connsiteY261" fmla="*/ 500170 h 1091995"/>
                    <a:gd name="connsiteX262" fmla="*/ 300792 w 1359608"/>
                    <a:gd name="connsiteY262" fmla="*/ 497475 h 1091995"/>
                    <a:gd name="connsiteX263" fmla="*/ 316924 w 1359608"/>
                    <a:gd name="connsiteY263" fmla="*/ 497475 h 1091995"/>
                    <a:gd name="connsiteX264" fmla="*/ 330466 w 1359608"/>
                    <a:gd name="connsiteY264" fmla="*/ 502865 h 1091995"/>
                    <a:gd name="connsiteX265" fmla="*/ 351975 w 1359608"/>
                    <a:gd name="connsiteY265" fmla="*/ 505560 h 1091995"/>
                    <a:gd name="connsiteX266" fmla="*/ 357352 w 1359608"/>
                    <a:gd name="connsiteY266" fmla="*/ 494779 h 1091995"/>
                    <a:gd name="connsiteX267" fmla="*/ 357352 w 1359608"/>
                    <a:gd name="connsiteY267" fmla="*/ 486693 h 1091995"/>
                    <a:gd name="connsiteX268" fmla="*/ 370894 w 1359608"/>
                    <a:gd name="connsiteY268" fmla="*/ 500170 h 1091995"/>
                    <a:gd name="connsiteX269" fmla="*/ 373583 w 1359608"/>
                    <a:gd name="connsiteY269" fmla="*/ 494779 h 1091995"/>
                    <a:gd name="connsiteX270" fmla="*/ 373583 w 1359608"/>
                    <a:gd name="connsiteY270" fmla="*/ 478607 h 1091995"/>
                    <a:gd name="connsiteX271" fmla="*/ 381649 w 1359608"/>
                    <a:gd name="connsiteY271" fmla="*/ 470521 h 1091995"/>
                    <a:gd name="connsiteX272" fmla="*/ 397780 w 1359608"/>
                    <a:gd name="connsiteY272" fmla="*/ 465131 h 1091995"/>
                    <a:gd name="connsiteX273" fmla="*/ 411322 w 1359608"/>
                    <a:gd name="connsiteY273" fmla="*/ 470521 h 1091995"/>
                    <a:gd name="connsiteX274" fmla="*/ 419388 w 1359608"/>
                    <a:gd name="connsiteY274" fmla="*/ 475912 h 1091995"/>
                    <a:gd name="connsiteX275" fmla="*/ 430142 w 1359608"/>
                    <a:gd name="connsiteY275" fmla="*/ 467826 h 1091995"/>
                    <a:gd name="connsiteX276" fmla="*/ 432831 w 1359608"/>
                    <a:gd name="connsiteY276" fmla="*/ 457045 h 1091995"/>
                    <a:gd name="connsiteX277" fmla="*/ 438208 w 1359608"/>
                    <a:gd name="connsiteY277" fmla="*/ 448959 h 1091995"/>
                    <a:gd name="connsiteX278" fmla="*/ 438208 w 1359608"/>
                    <a:gd name="connsiteY278" fmla="*/ 435482 h 1091995"/>
                    <a:gd name="connsiteX279" fmla="*/ 440897 w 1359608"/>
                    <a:gd name="connsiteY279" fmla="*/ 430092 h 1091995"/>
                    <a:gd name="connsiteX280" fmla="*/ 443685 w 1359608"/>
                    <a:gd name="connsiteY280" fmla="*/ 422006 h 1091995"/>
                    <a:gd name="connsiteX281" fmla="*/ 446373 w 1359608"/>
                    <a:gd name="connsiteY281" fmla="*/ 422006 h 1091995"/>
                    <a:gd name="connsiteX282" fmla="*/ 451750 w 1359608"/>
                    <a:gd name="connsiteY282" fmla="*/ 419311 h 1091995"/>
                    <a:gd name="connsiteX283" fmla="*/ 462505 w 1359608"/>
                    <a:gd name="connsiteY283" fmla="*/ 422006 h 1091995"/>
                    <a:gd name="connsiteX284" fmla="*/ 475948 w 1359608"/>
                    <a:gd name="connsiteY284" fmla="*/ 411225 h 1091995"/>
                    <a:gd name="connsiteX285" fmla="*/ 486801 w 1359608"/>
                    <a:gd name="connsiteY285" fmla="*/ 413920 h 1091995"/>
                    <a:gd name="connsiteX286" fmla="*/ 502933 w 1359608"/>
                    <a:gd name="connsiteY286" fmla="*/ 405834 h 1091995"/>
                    <a:gd name="connsiteX287" fmla="*/ 508310 w 1359608"/>
                    <a:gd name="connsiteY287" fmla="*/ 403139 h 1091995"/>
                    <a:gd name="connsiteX288" fmla="*/ 516376 w 1359608"/>
                    <a:gd name="connsiteY288" fmla="*/ 405834 h 1091995"/>
                    <a:gd name="connsiteX289" fmla="*/ 527230 w 1359608"/>
                    <a:gd name="connsiteY289" fmla="*/ 395053 h 1091995"/>
                    <a:gd name="connsiteX290" fmla="*/ 535295 w 1359608"/>
                    <a:gd name="connsiteY290" fmla="*/ 395053 h 1091995"/>
                    <a:gd name="connsiteX291" fmla="*/ 546049 w 1359608"/>
                    <a:gd name="connsiteY291" fmla="*/ 400443 h 1091995"/>
                    <a:gd name="connsiteX292" fmla="*/ 554115 w 1359608"/>
                    <a:gd name="connsiteY292" fmla="*/ 403139 h 1091995"/>
                    <a:gd name="connsiteX293" fmla="*/ 559492 w 1359608"/>
                    <a:gd name="connsiteY293" fmla="*/ 408529 h 1091995"/>
                    <a:gd name="connsiteX294" fmla="*/ 570346 w 1359608"/>
                    <a:gd name="connsiteY294" fmla="*/ 403139 h 1091995"/>
                    <a:gd name="connsiteX295" fmla="*/ 578412 w 1359608"/>
                    <a:gd name="connsiteY295" fmla="*/ 400443 h 1091995"/>
                    <a:gd name="connsiteX296" fmla="*/ 589166 w 1359608"/>
                    <a:gd name="connsiteY296" fmla="*/ 389662 h 1091995"/>
                    <a:gd name="connsiteX297" fmla="*/ 591855 w 1359608"/>
                    <a:gd name="connsiteY297" fmla="*/ 381576 h 1091995"/>
                    <a:gd name="connsiteX298" fmla="*/ 591855 w 1359608"/>
                    <a:gd name="connsiteY298" fmla="*/ 376186 h 1091995"/>
                    <a:gd name="connsiteX299" fmla="*/ 589166 w 1359608"/>
                    <a:gd name="connsiteY299" fmla="*/ 370795 h 1091995"/>
                    <a:gd name="connsiteX300" fmla="*/ 589166 w 1359608"/>
                    <a:gd name="connsiteY300" fmla="*/ 365404 h 1091995"/>
                    <a:gd name="connsiteX301" fmla="*/ 578412 w 1359608"/>
                    <a:gd name="connsiteY301" fmla="*/ 362709 h 1091995"/>
                    <a:gd name="connsiteX302" fmla="*/ 583789 w 1359608"/>
                    <a:gd name="connsiteY302" fmla="*/ 351928 h 1091995"/>
                    <a:gd name="connsiteX303" fmla="*/ 589166 w 1359608"/>
                    <a:gd name="connsiteY303" fmla="*/ 346537 h 1091995"/>
                    <a:gd name="connsiteX304" fmla="*/ 605397 w 1359608"/>
                    <a:gd name="connsiteY304" fmla="*/ 338451 h 1091995"/>
                    <a:gd name="connsiteX305" fmla="*/ 613463 w 1359608"/>
                    <a:gd name="connsiteY305" fmla="*/ 335756 h 1091995"/>
                    <a:gd name="connsiteX306" fmla="*/ 618840 w 1359608"/>
                    <a:gd name="connsiteY306" fmla="*/ 343842 h 1091995"/>
                    <a:gd name="connsiteX307" fmla="*/ 624217 w 1359608"/>
                    <a:gd name="connsiteY307" fmla="*/ 346537 h 1091995"/>
                    <a:gd name="connsiteX308" fmla="*/ 632283 w 1359608"/>
                    <a:gd name="connsiteY308" fmla="*/ 351928 h 1091995"/>
                    <a:gd name="connsiteX309" fmla="*/ 637660 w 1359608"/>
                    <a:gd name="connsiteY309" fmla="*/ 362709 h 1091995"/>
                    <a:gd name="connsiteX310" fmla="*/ 643137 w 1359608"/>
                    <a:gd name="connsiteY310" fmla="*/ 368100 h 1091995"/>
                    <a:gd name="connsiteX311" fmla="*/ 656579 w 1359608"/>
                    <a:gd name="connsiteY311" fmla="*/ 378881 h 1091995"/>
                    <a:gd name="connsiteX312" fmla="*/ 659268 w 1359608"/>
                    <a:gd name="connsiteY312" fmla="*/ 381576 h 1091995"/>
                    <a:gd name="connsiteX313" fmla="*/ 664645 w 1359608"/>
                    <a:gd name="connsiteY313" fmla="*/ 381576 h 1091995"/>
                    <a:gd name="connsiteX314" fmla="*/ 672711 w 1359608"/>
                    <a:gd name="connsiteY314" fmla="*/ 384272 h 1091995"/>
                    <a:gd name="connsiteX315" fmla="*/ 683565 w 1359608"/>
                    <a:gd name="connsiteY315" fmla="*/ 381576 h 1091995"/>
                    <a:gd name="connsiteX316" fmla="*/ 683565 w 1359608"/>
                    <a:gd name="connsiteY316" fmla="*/ 373490 h 1091995"/>
                    <a:gd name="connsiteX317" fmla="*/ 680777 w 1359608"/>
                    <a:gd name="connsiteY317" fmla="*/ 368100 h 1091995"/>
                    <a:gd name="connsiteX318" fmla="*/ 680777 w 1359608"/>
                    <a:gd name="connsiteY318" fmla="*/ 365404 h 1091995"/>
                    <a:gd name="connsiteX319" fmla="*/ 675399 w 1359608"/>
                    <a:gd name="connsiteY319" fmla="*/ 357319 h 1091995"/>
                    <a:gd name="connsiteX320" fmla="*/ 659268 w 1359608"/>
                    <a:gd name="connsiteY320" fmla="*/ 351928 h 1091995"/>
                    <a:gd name="connsiteX321" fmla="*/ 653891 w 1359608"/>
                    <a:gd name="connsiteY321" fmla="*/ 351928 h 1091995"/>
                    <a:gd name="connsiteX322" fmla="*/ 643137 w 1359608"/>
                    <a:gd name="connsiteY322" fmla="*/ 346537 h 1091995"/>
                    <a:gd name="connsiteX323" fmla="*/ 643137 w 1359608"/>
                    <a:gd name="connsiteY323" fmla="*/ 335756 h 1091995"/>
                    <a:gd name="connsiteX324" fmla="*/ 643137 w 1359608"/>
                    <a:gd name="connsiteY324" fmla="*/ 324975 h 1091995"/>
                    <a:gd name="connsiteX325" fmla="*/ 656579 w 1359608"/>
                    <a:gd name="connsiteY325" fmla="*/ 333061 h 1091995"/>
                    <a:gd name="connsiteX326" fmla="*/ 664645 w 1359608"/>
                    <a:gd name="connsiteY326" fmla="*/ 335756 h 1091995"/>
                    <a:gd name="connsiteX327" fmla="*/ 672711 w 1359608"/>
                    <a:gd name="connsiteY327" fmla="*/ 330365 h 1091995"/>
                    <a:gd name="connsiteX328" fmla="*/ 675399 w 1359608"/>
                    <a:gd name="connsiteY328" fmla="*/ 324975 h 1091995"/>
                    <a:gd name="connsiteX329" fmla="*/ 680876 w 1359608"/>
                    <a:gd name="connsiteY329" fmla="*/ 319584 h 1091995"/>
                    <a:gd name="connsiteX330" fmla="*/ 688942 w 1359608"/>
                    <a:gd name="connsiteY330" fmla="*/ 319584 h 1091995"/>
                    <a:gd name="connsiteX331" fmla="*/ 699696 w 1359608"/>
                    <a:gd name="connsiteY331" fmla="*/ 324975 h 1091995"/>
                    <a:gd name="connsiteX332" fmla="*/ 705073 w 1359608"/>
                    <a:gd name="connsiteY332" fmla="*/ 330365 h 1091995"/>
                    <a:gd name="connsiteX333" fmla="*/ 713139 w 1359608"/>
                    <a:gd name="connsiteY333" fmla="*/ 330365 h 1091995"/>
                    <a:gd name="connsiteX334" fmla="*/ 721304 w 1359608"/>
                    <a:gd name="connsiteY334" fmla="*/ 333061 h 1091995"/>
                    <a:gd name="connsiteX335" fmla="*/ 734747 w 1359608"/>
                    <a:gd name="connsiteY335" fmla="*/ 335756 h 1091995"/>
                    <a:gd name="connsiteX336" fmla="*/ 742813 w 1359608"/>
                    <a:gd name="connsiteY336" fmla="*/ 335756 h 1091995"/>
                    <a:gd name="connsiteX337" fmla="*/ 740124 w 1359608"/>
                    <a:gd name="connsiteY337" fmla="*/ 324975 h 1091995"/>
                    <a:gd name="connsiteX338" fmla="*/ 740124 w 1359608"/>
                    <a:gd name="connsiteY338" fmla="*/ 319584 h 1091995"/>
                    <a:gd name="connsiteX339" fmla="*/ 748190 w 1359608"/>
                    <a:gd name="connsiteY339" fmla="*/ 314194 h 1091995"/>
                    <a:gd name="connsiteX340" fmla="*/ 750878 w 1359608"/>
                    <a:gd name="connsiteY340" fmla="*/ 306108 h 1091995"/>
                    <a:gd name="connsiteX341" fmla="*/ 756256 w 1359608"/>
                    <a:gd name="connsiteY341" fmla="*/ 308803 h 1091995"/>
                    <a:gd name="connsiteX342" fmla="*/ 767109 w 1359608"/>
                    <a:gd name="connsiteY342" fmla="*/ 311498 h 1091995"/>
                    <a:gd name="connsiteX343" fmla="*/ 777864 w 1359608"/>
                    <a:gd name="connsiteY343" fmla="*/ 311498 h 1091995"/>
                    <a:gd name="connsiteX344" fmla="*/ 788618 w 1359608"/>
                    <a:gd name="connsiteY344" fmla="*/ 308803 h 1091995"/>
                    <a:gd name="connsiteX345" fmla="*/ 799372 w 1359608"/>
                    <a:gd name="connsiteY345" fmla="*/ 306108 h 1091995"/>
                    <a:gd name="connsiteX346" fmla="*/ 796684 w 1359608"/>
                    <a:gd name="connsiteY346" fmla="*/ 295327 h 1091995"/>
                    <a:gd name="connsiteX347" fmla="*/ 807538 w 1359608"/>
                    <a:gd name="connsiteY347" fmla="*/ 292631 h 1091995"/>
                    <a:gd name="connsiteX348" fmla="*/ 807538 w 1359608"/>
                    <a:gd name="connsiteY348" fmla="*/ 289936 h 1091995"/>
                    <a:gd name="connsiteX349" fmla="*/ 804849 w 1359608"/>
                    <a:gd name="connsiteY349" fmla="*/ 289936 h 1091995"/>
                    <a:gd name="connsiteX350" fmla="*/ 802160 w 1359608"/>
                    <a:gd name="connsiteY350" fmla="*/ 287241 h 1091995"/>
                    <a:gd name="connsiteX351" fmla="*/ 799372 w 1359608"/>
                    <a:gd name="connsiteY351" fmla="*/ 287241 h 1091995"/>
                    <a:gd name="connsiteX352" fmla="*/ 796684 w 1359608"/>
                    <a:gd name="connsiteY352" fmla="*/ 287241 h 1091995"/>
                    <a:gd name="connsiteX353" fmla="*/ 793995 w 1359608"/>
                    <a:gd name="connsiteY353" fmla="*/ 287241 h 1091995"/>
                    <a:gd name="connsiteX354" fmla="*/ 791307 w 1359608"/>
                    <a:gd name="connsiteY354" fmla="*/ 287241 h 1091995"/>
                    <a:gd name="connsiteX355" fmla="*/ 788618 w 1359608"/>
                    <a:gd name="connsiteY355" fmla="*/ 287241 h 1091995"/>
                    <a:gd name="connsiteX356" fmla="*/ 788618 w 1359608"/>
                    <a:gd name="connsiteY356" fmla="*/ 284545 h 1091995"/>
                    <a:gd name="connsiteX357" fmla="*/ 788618 w 1359608"/>
                    <a:gd name="connsiteY357" fmla="*/ 281850 h 1091995"/>
                    <a:gd name="connsiteX358" fmla="*/ 788618 w 1359608"/>
                    <a:gd name="connsiteY358" fmla="*/ 279155 h 1091995"/>
                    <a:gd name="connsiteX359" fmla="*/ 785929 w 1359608"/>
                    <a:gd name="connsiteY359" fmla="*/ 279155 h 1091995"/>
                    <a:gd name="connsiteX360" fmla="*/ 785929 w 1359608"/>
                    <a:gd name="connsiteY360" fmla="*/ 276459 h 1091995"/>
                    <a:gd name="connsiteX361" fmla="*/ 785929 w 1359608"/>
                    <a:gd name="connsiteY361" fmla="*/ 271069 h 1091995"/>
                    <a:gd name="connsiteX362" fmla="*/ 783241 w 1359608"/>
                    <a:gd name="connsiteY362" fmla="*/ 271069 h 1091995"/>
                    <a:gd name="connsiteX363" fmla="*/ 780552 w 1359608"/>
                    <a:gd name="connsiteY363" fmla="*/ 271069 h 1091995"/>
                    <a:gd name="connsiteX364" fmla="*/ 780552 w 1359608"/>
                    <a:gd name="connsiteY364" fmla="*/ 273764 h 1091995"/>
                    <a:gd name="connsiteX365" fmla="*/ 780552 w 1359608"/>
                    <a:gd name="connsiteY365" fmla="*/ 276459 h 1091995"/>
                    <a:gd name="connsiteX366" fmla="*/ 777864 w 1359608"/>
                    <a:gd name="connsiteY366" fmla="*/ 276459 h 1091995"/>
                    <a:gd name="connsiteX367" fmla="*/ 775175 w 1359608"/>
                    <a:gd name="connsiteY367" fmla="*/ 276459 h 1091995"/>
                    <a:gd name="connsiteX368" fmla="*/ 772487 w 1359608"/>
                    <a:gd name="connsiteY368" fmla="*/ 276459 h 1091995"/>
                    <a:gd name="connsiteX369" fmla="*/ 767109 w 1359608"/>
                    <a:gd name="connsiteY369" fmla="*/ 276459 h 1091995"/>
                    <a:gd name="connsiteX370" fmla="*/ 764421 w 1359608"/>
                    <a:gd name="connsiteY370" fmla="*/ 273764 h 1091995"/>
                    <a:gd name="connsiteX371" fmla="*/ 761732 w 1359608"/>
                    <a:gd name="connsiteY371" fmla="*/ 271069 h 1091995"/>
                    <a:gd name="connsiteX372" fmla="*/ 761732 w 1359608"/>
                    <a:gd name="connsiteY372" fmla="*/ 268373 h 1091995"/>
                    <a:gd name="connsiteX373" fmla="*/ 761732 w 1359608"/>
                    <a:gd name="connsiteY373" fmla="*/ 265678 h 1091995"/>
                    <a:gd name="connsiteX374" fmla="*/ 761732 w 1359608"/>
                    <a:gd name="connsiteY374" fmla="*/ 262983 h 1091995"/>
                    <a:gd name="connsiteX375" fmla="*/ 758944 w 1359608"/>
                    <a:gd name="connsiteY375" fmla="*/ 260288 h 1091995"/>
                    <a:gd name="connsiteX376" fmla="*/ 758944 w 1359608"/>
                    <a:gd name="connsiteY376" fmla="*/ 254897 h 1091995"/>
                    <a:gd name="connsiteX377" fmla="*/ 758944 w 1359608"/>
                    <a:gd name="connsiteY377" fmla="*/ 252202 h 1091995"/>
                    <a:gd name="connsiteX378" fmla="*/ 758944 w 1359608"/>
                    <a:gd name="connsiteY378" fmla="*/ 249506 h 1091995"/>
                    <a:gd name="connsiteX379" fmla="*/ 758944 w 1359608"/>
                    <a:gd name="connsiteY379" fmla="*/ 246811 h 1091995"/>
                    <a:gd name="connsiteX380" fmla="*/ 756256 w 1359608"/>
                    <a:gd name="connsiteY380" fmla="*/ 246811 h 1091995"/>
                    <a:gd name="connsiteX381" fmla="*/ 740124 w 1359608"/>
                    <a:gd name="connsiteY381" fmla="*/ 246811 h 1091995"/>
                    <a:gd name="connsiteX382" fmla="*/ 740124 w 1359608"/>
                    <a:gd name="connsiteY382" fmla="*/ 244116 h 1091995"/>
                    <a:gd name="connsiteX383" fmla="*/ 740124 w 1359608"/>
                    <a:gd name="connsiteY383" fmla="*/ 241420 h 1091995"/>
                    <a:gd name="connsiteX384" fmla="*/ 740124 w 1359608"/>
                    <a:gd name="connsiteY384" fmla="*/ 238725 h 1091995"/>
                    <a:gd name="connsiteX385" fmla="*/ 740124 w 1359608"/>
                    <a:gd name="connsiteY385" fmla="*/ 230639 h 1091995"/>
                    <a:gd name="connsiteX386" fmla="*/ 742813 w 1359608"/>
                    <a:gd name="connsiteY386" fmla="*/ 230639 h 1091995"/>
                    <a:gd name="connsiteX387" fmla="*/ 745501 w 1359608"/>
                    <a:gd name="connsiteY387" fmla="*/ 230639 h 1091995"/>
                    <a:gd name="connsiteX388" fmla="*/ 748190 w 1359608"/>
                    <a:gd name="connsiteY388" fmla="*/ 227944 h 1091995"/>
                    <a:gd name="connsiteX389" fmla="*/ 750878 w 1359608"/>
                    <a:gd name="connsiteY389" fmla="*/ 227944 h 1091995"/>
                    <a:gd name="connsiteX390" fmla="*/ 753567 w 1359608"/>
                    <a:gd name="connsiteY390" fmla="*/ 227944 h 1091995"/>
                    <a:gd name="connsiteX391" fmla="*/ 756256 w 1359608"/>
                    <a:gd name="connsiteY391" fmla="*/ 227944 h 1091995"/>
                    <a:gd name="connsiteX392" fmla="*/ 761732 w 1359608"/>
                    <a:gd name="connsiteY392" fmla="*/ 227944 h 1091995"/>
                    <a:gd name="connsiteX393" fmla="*/ 764421 w 1359608"/>
                    <a:gd name="connsiteY393" fmla="*/ 230639 h 1091995"/>
                    <a:gd name="connsiteX394" fmla="*/ 767109 w 1359608"/>
                    <a:gd name="connsiteY394" fmla="*/ 230639 h 1091995"/>
                    <a:gd name="connsiteX395" fmla="*/ 769798 w 1359608"/>
                    <a:gd name="connsiteY395" fmla="*/ 230639 h 1091995"/>
                    <a:gd name="connsiteX396" fmla="*/ 772487 w 1359608"/>
                    <a:gd name="connsiteY396" fmla="*/ 227944 h 1091995"/>
                    <a:gd name="connsiteX397" fmla="*/ 767109 w 1359608"/>
                    <a:gd name="connsiteY397" fmla="*/ 219858 h 1091995"/>
                    <a:gd name="connsiteX398" fmla="*/ 769798 w 1359608"/>
                    <a:gd name="connsiteY398" fmla="*/ 219858 h 1091995"/>
                    <a:gd name="connsiteX399" fmla="*/ 772487 w 1359608"/>
                    <a:gd name="connsiteY399" fmla="*/ 219858 h 1091995"/>
                    <a:gd name="connsiteX400" fmla="*/ 772546 w 1359608"/>
                    <a:gd name="connsiteY400" fmla="*/ 216890 h 1091995"/>
                    <a:gd name="connsiteX401" fmla="*/ 778342 w 1359608"/>
                    <a:gd name="connsiteY401" fmla="*/ 218515 h 1091995"/>
                    <a:gd name="connsiteX402" fmla="*/ 787884 w 1359608"/>
                    <a:gd name="connsiteY402" fmla="*/ 221182 h 1091995"/>
                    <a:gd name="connsiteX403" fmla="*/ 789515 w 1359608"/>
                    <a:gd name="connsiteY403" fmla="*/ 221182 h 1091995"/>
                    <a:gd name="connsiteX404" fmla="*/ 820690 w 1359608"/>
                    <a:gd name="connsiteY404" fmla="*/ 217697 h 1091995"/>
                    <a:gd name="connsiteX405" fmla="*/ 843037 w 1359608"/>
                    <a:gd name="connsiteY405" fmla="*/ 214213 h 1091995"/>
                    <a:gd name="connsiteX406" fmla="*/ 856998 w 1359608"/>
                    <a:gd name="connsiteY406" fmla="*/ 214213 h 1091995"/>
                    <a:gd name="connsiteX407" fmla="*/ 869100 w 1359608"/>
                    <a:gd name="connsiteY407" fmla="*/ 210718 h 1091995"/>
                    <a:gd name="connsiteX408" fmla="*/ 889804 w 1359608"/>
                    <a:gd name="connsiteY408" fmla="*/ 197000 h 1091995"/>
                    <a:gd name="connsiteX409" fmla="*/ 915630 w 1359608"/>
                    <a:gd name="connsiteY409" fmla="*/ 183041 h 1091995"/>
                    <a:gd name="connsiteX410" fmla="*/ 931223 w 1359608"/>
                    <a:gd name="connsiteY410" fmla="*/ 188394 h 1091995"/>
                    <a:gd name="connsiteX411" fmla="*/ 938203 w 1359608"/>
                    <a:gd name="connsiteY411" fmla="*/ 197000 h 1091995"/>
                    <a:gd name="connsiteX412" fmla="*/ 946816 w 1359608"/>
                    <a:gd name="connsiteY412" fmla="*/ 186526 h 1091995"/>
                    <a:gd name="connsiteX413" fmla="*/ 957049 w 1359608"/>
                    <a:gd name="connsiteY413" fmla="*/ 183041 h 1091995"/>
                    <a:gd name="connsiteX414" fmla="*/ 962409 w 1359608"/>
                    <a:gd name="connsiteY414" fmla="*/ 172808 h 1091995"/>
                    <a:gd name="connsiteX415" fmla="*/ 962409 w 1359608"/>
                    <a:gd name="connsiteY415" fmla="*/ 165829 h 1091995"/>
                    <a:gd name="connsiteX416" fmla="*/ 955428 w 1359608"/>
                    <a:gd name="connsiteY416" fmla="*/ 164202 h 1091995"/>
                    <a:gd name="connsiteX417" fmla="*/ 958918 w 1359608"/>
                    <a:gd name="connsiteY417" fmla="*/ 148616 h 1091995"/>
                    <a:gd name="connsiteX418" fmla="*/ 964029 w 1359608"/>
                    <a:gd name="connsiteY418" fmla="*/ 141637 h 1091995"/>
                    <a:gd name="connsiteX419" fmla="*/ 960539 w 1359608"/>
                    <a:gd name="connsiteY419" fmla="*/ 141637 h 1091995"/>
                    <a:gd name="connsiteX420" fmla="*/ 958918 w 1359608"/>
                    <a:gd name="connsiteY420" fmla="*/ 120940 h 1091995"/>
                    <a:gd name="connsiteX421" fmla="*/ 979622 w 1359608"/>
                    <a:gd name="connsiteY421" fmla="*/ 105354 h 1091995"/>
                    <a:gd name="connsiteX422" fmla="*/ 1000337 w 1359608"/>
                    <a:gd name="connsiteY422" fmla="*/ 134668 h 1091995"/>
                    <a:gd name="connsiteX423" fmla="*/ 995215 w 1359608"/>
                    <a:gd name="connsiteY423" fmla="*/ 145132 h 1091995"/>
                    <a:gd name="connsiteX424" fmla="*/ 1029415 w 1359608"/>
                    <a:gd name="connsiteY424" fmla="*/ 134668 h 1091995"/>
                    <a:gd name="connsiteX425" fmla="*/ 1029415 w 1359608"/>
                    <a:gd name="connsiteY425" fmla="*/ 122566 h 1091995"/>
                    <a:gd name="connsiteX426" fmla="*/ 1045008 w 1359608"/>
                    <a:gd name="connsiteY426" fmla="*/ 127919 h 1091995"/>
                    <a:gd name="connsiteX427" fmla="*/ 1055479 w 1359608"/>
                    <a:gd name="connsiteY427" fmla="*/ 138152 h 1091995"/>
                    <a:gd name="connsiteX428" fmla="*/ 1074324 w 1359608"/>
                    <a:gd name="connsiteY428" fmla="*/ 129546 h 1091995"/>
                    <a:gd name="connsiteX429" fmla="*/ 1071072 w 1359608"/>
                    <a:gd name="connsiteY429" fmla="*/ 124435 h 1091995"/>
                    <a:gd name="connsiteX430" fmla="*/ 1079684 w 1359608"/>
                    <a:gd name="connsiteY430" fmla="*/ 113960 h 1091995"/>
                    <a:gd name="connsiteX431" fmla="*/ 1076194 w 1359608"/>
                    <a:gd name="connsiteY431" fmla="*/ 105354 h 1091995"/>
                    <a:gd name="connsiteX432" fmla="*/ 1067581 w 1359608"/>
                    <a:gd name="connsiteY432" fmla="*/ 91636 h 1091995"/>
                    <a:gd name="connsiteX433" fmla="*/ 1076194 w 1359608"/>
                    <a:gd name="connsiteY433" fmla="*/ 81172 h 1091995"/>
                    <a:gd name="connsiteX434" fmla="*/ 1083174 w 1359608"/>
                    <a:gd name="connsiteY434" fmla="*/ 63960 h 1091995"/>
                    <a:gd name="connsiteX435" fmla="*/ 1098756 w 1359608"/>
                    <a:gd name="connsiteY435" fmla="*/ 65586 h 1091995"/>
                    <a:gd name="connsiteX436" fmla="*/ 1117612 w 1359608"/>
                    <a:gd name="connsiteY436" fmla="*/ 60465 h 1091995"/>
                    <a:gd name="connsiteX437" fmla="*/ 1133205 w 1359608"/>
                    <a:gd name="connsiteY437" fmla="*/ 43263 h 1091995"/>
                    <a:gd name="connsiteX438" fmla="*/ 1129704 w 1359608"/>
                    <a:gd name="connsiteY438" fmla="*/ 43263 h 1091995"/>
                    <a:gd name="connsiteX439" fmla="*/ 1119471 w 1359608"/>
                    <a:gd name="connsiteY439" fmla="*/ 29304 h 1091995"/>
                    <a:gd name="connsiteX440" fmla="*/ 1141806 w 1359608"/>
                    <a:gd name="connsiteY440" fmla="*/ 36283 h 1091995"/>
                    <a:gd name="connsiteX441" fmla="*/ 1146928 w 1359608"/>
                    <a:gd name="connsiteY441" fmla="*/ 13718 h 1091995"/>
                    <a:gd name="connsiteX442" fmla="*/ 1152277 w 1359608"/>
                    <a:gd name="connsiteY442" fmla="*/ 25809 h 1091995"/>
                    <a:gd name="connsiteX443" fmla="*/ 1157399 w 1359608"/>
                    <a:gd name="connsiteY443" fmla="*/ 19071 h 1091995"/>
                    <a:gd name="connsiteX444" fmla="*/ 1167870 w 1359608"/>
                    <a:gd name="connsiteY444" fmla="*/ 0 h 10919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  <a:cxn ang="0">
                      <a:pos x="connsiteX243" y="connsiteY243"/>
                    </a:cxn>
                    <a:cxn ang="0">
                      <a:pos x="connsiteX244" y="connsiteY244"/>
                    </a:cxn>
                    <a:cxn ang="0">
                      <a:pos x="connsiteX245" y="connsiteY245"/>
                    </a:cxn>
                    <a:cxn ang="0">
                      <a:pos x="connsiteX246" y="connsiteY246"/>
                    </a:cxn>
                    <a:cxn ang="0">
                      <a:pos x="connsiteX247" y="connsiteY247"/>
                    </a:cxn>
                    <a:cxn ang="0">
                      <a:pos x="connsiteX248" y="connsiteY248"/>
                    </a:cxn>
                    <a:cxn ang="0">
                      <a:pos x="connsiteX249" y="connsiteY249"/>
                    </a:cxn>
                    <a:cxn ang="0">
                      <a:pos x="connsiteX250" y="connsiteY250"/>
                    </a:cxn>
                    <a:cxn ang="0">
                      <a:pos x="connsiteX251" y="connsiteY251"/>
                    </a:cxn>
                    <a:cxn ang="0">
                      <a:pos x="connsiteX252" y="connsiteY252"/>
                    </a:cxn>
                    <a:cxn ang="0">
                      <a:pos x="connsiteX253" y="connsiteY253"/>
                    </a:cxn>
                    <a:cxn ang="0">
                      <a:pos x="connsiteX254" y="connsiteY254"/>
                    </a:cxn>
                    <a:cxn ang="0">
                      <a:pos x="connsiteX255" y="connsiteY255"/>
                    </a:cxn>
                    <a:cxn ang="0">
                      <a:pos x="connsiteX256" y="connsiteY256"/>
                    </a:cxn>
                    <a:cxn ang="0">
                      <a:pos x="connsiteX257" y="connsiteY257"/>
                    </a:cxn>
                    <a:cxn ang="0">
                      <a:pos x="connsiteX258" y="connsiteY258"/>
                    </a:cxn>
                    <a:cxn ang="0">
                      <a:pos x="connsiteX259" y="connsiteY259"/>
                    </a:cxn>
                    <a:cxn ang="0">
                      <a:pos x="connsiteX260" y="connsiteY260"/>
                    </a:cxn>
                    <a:cxn ang="0">
                      <a:pos x="connsiteX261" y="connsiteY261"/>
                    </a:cxn>
                    <a:cxn ang="0">
                      <a:pos x="connsiteX262" y="connsiteY262"/>
                    </a:cxn>
                    <a:cxn ang="0">
                      <a:pos x="connsiteX263" y="connsiteY263"/>
                    </a:cxn>
                    <a:cxn ang="0">
                      <a:pos x="connsiteX264" y="connsiteY264"/>
                    </a:cxn>
                    <a:cxn ang="0">
                      <a:pos x="connsiteX265" y="connsiteY265"/>
                    </a:cxn>
                    <a:cxn ang="0">
                      <a:pos x="connsiteX266" y="connsiteY266"/>
                    </a:cxn>
                    <a:cxn ang="0">
                      <a:pos x="connsiteX267" y="connsiteY267"/>
                    </a:cxn>
                    <a:cxn ang="0">
                      <a:pos x="connsiteX268" y="connsiteY268"/>
                    </a:cxn>
                    <a:cxn ang="0">
                      <a:pos x="connsiteX269" y="connsiteY269"/>
                    </a:cxn>
                    <a:cxn ang="0">
                      <a:pos x="connsiteX270" y="connsiteY270"/>
                    </a:cxn>
                    <a:cxn ang="0">
                      <a:pos x="connsiteX271" y="connsiteY271"/>
                    </a:cxn>
                    <a:cxn ang="0">
                      <a:pos x="connsiteX272" y="connsiteY272"/>
                    </a:cxn>
                    <a:cxn ang="0">
                      <a:pos x="connsiteX273" y="connsiteY273"/>
                    </a:cxn>
                    <a:cxn ang="0">
                      <a:pos x="connsiteX274" y="connsiteY274"/>
                    </a:cxn>
                    <a:cxn ang="0">
                      <a:pos x="connsiteX275" y="connsiteY275"/>
                    </a:cxn>
                    <a:cxn ang="0">
                      <a:pos x="connsiteX276" y="connsiteY276"/>
                    </a:cxn>
                    <a:cxn ang="0">
                      <a:pos x="connsiteX277" y="connsiteY277"/>
                    </a:cxn>
                    <a:cxn ang="0">
                      <a:pos x="connsiteX278" y="connsiteY278"/>
                    </a:cxn>
                    <a:cxn ang="0">
                      <a:pos x="connsiteX279" y="connsiteY279"/>
                    </a:cxn>
                    <a:cxn ang="0">
                      <a:pos x="connsiteX280" y="connsiteY280"/>
                    </a:cxn>
                    <a:cxn ang="0">
                      <a:pos x="connsiteX281" y="connsiteY281"/>
                    </a:cxn>
                    <a:cxn ang="0">
                      <a:pos x="connsiteX282" y="connsiteY282"/>
                    </a:cxn>
                    <a:cxn ang="0">
                      <a:pos x="connsiteX283" y="connsiteY283"/>
                    </a:cxn>
                    <a:cxn ang="0">
                      <a:pos x="connsiteX284" y="connsiteY284"/>
                    </a:cxn>
                    <a:cxn ang="0">
                      <a:pos x="connsiteX285" y="connsiteY285"/>
                    </a:cxn>
                    <a:cxn ang="0">
                      <a:pos x="connsiteX286" y="connsiteY286"/>
                    </a:cxn>
                    <a:cxn ang="0">
                      <a:pos x="connsiteX287" y="connsiteY287"/>
                    </a:cxn>
                    <a:cxn ang="0">
                      <a:pos x="connsiteX288" y="connsiteY288"/>
                    </a:cxn>
                    <a:cxn ang="0">
                      <a:pos x="connsiteX289" y="connsiteY289"/>
                    </a:cxn>
                    <a:cxn ang="0">
                      <a:pos x="connsiteX290" y="connsiteY290"/>
                    </a:cxn>
                    <a:cxn ang="0">
                      <a:pos x="connsiteX291" y="connsiteY291"/>
                    </a:cxn>
                    <a:cxn ang="0">
                      <a:pos x="connsiteX292" y="connsiteY292"/>
                    </a:cxn>
                    <a:cxn ang="0">
                      <a:pos x="connsiteX293" y="connsiteY293"/>
                    </a:cxn>
                    <a:cxn ang="0">
                      <a:pos x="connsiteX294" y="connsiteY294"/>
                    </a:cxn>
                    <a:cxn ang="0">
                      <a:pos x="connsiteX295" y="connsiteY295"/>
                    </a:cxn>
                    <a:cxn ang="0">
                      <a:pos x="connsiteX296" y="connsiteY296"/>
                    </a:cxn>
                    <a:cxn ang="0">
                      <a:pos x="connsiteX297" y="connsiteY297"/>
                    </a:cxn>
                    <a:cxn ang="0">
                      <a:pos x="connsiteX298" y="connsiteY298"/>
                    </a:cxn>
                    <a:cxn ang="0">
                      <a:pos x="connsiteX299" y="connsiteY299"/>
                    </a:cxn>
                    <a:cxn ang="0">
                      <a:pos x="connsiteX300" y="connsiteY300"/>
                    </a:cxn>
                    <a:cxn ang="0">
                      <a:pos x="connsiteX301" y="connsiteY301"/>
                    </a:cxn>
                    <a:cxn ang="0">
                      <a:pos x="connsiteX302" y="connsiteY302"/>
                    </a:cxn>
                    <a:cxn ang="0">
                      <a:pos x="connsiteX303" y="connsiteY303"/>
                    </a:cxn>
                    <a:cxn ang="0">
                      <a:pos x="connsiteX304" y="connsiteY304"/>
                    </a:cxn>
                    <a:cxn ang="0">
                      <a:pos x="connsiteX305" y="connsiteY305"/>
                    </a:cxn>
                    <a:cxn ang="0">
                      <a:pos x="connsiteX306" y="connsiteY306"/>
                    </a:cxn>
                    <a:cxn ang="0">
                      <a:pos x="connsiteX307" y="connsiteY307"/>
                    </a:cxn>
                    <a:cxn ang="0">
                      <a:pos x="connsiteX308" y="connsiteY308"/>
                    </a:cxn>
                    <a:cxn ang="0">
                      <a:pos x="connsiteX309" y="connsiteY309"/>
                    </a:cxn>
                    <a:cxn ang="0">
                      <a:pos x="connsiteX310" y="connsiteY310"/>
                    </a:cxn>
                    <a:cxn ang="0">
                      <a:pos x="connsiteX311" y="connsiteY311"/>
                    </a:cxn>
                    <a:cxn ang="0">
                      <a:pos x="connsiteX312" y="connsiteY312"/>
                    </a:cxn>
                    <a:cxn ang="0">
                      <a:pos x="connsiteX313" y="connsiteY313"/>
                    </a:cxn>
                    <a:cxn ang="0">
                      <a:pos x="connsiteX314" y="connsiteY314"/>
                    </a:cxn>
                    <a:cxn ang="0">
                      <a:pos x="connsiteX315" y="connsiteY315"/>
                    </a:cxn>
                    <a:cxn ang="0">
                      <a:pos x="connsiteX316" y="connsiteY316"/>
                    </a:cxn>
                    <a:cxn ang="0">
                      <a:pos x="connsiteX317" y="connsiteY317"/>
                    </a:cxn>
                    <a:cxn ang="0">
                      <a:pos x="connsiteX318" y="connsiteY318"/>
                    </a:cxn>
                    <a:cxn ang="0">
                      <a:pos x="connsiteX319" y="connsiteY319"/>
                    </a:cxn>
                    <a:cxn ang="0">
                      <a:pos x="connsiteX320" y="connsiteY320"/>
                    </a:cxn>
                    <a:cxn ang="0">
                      <a:pos x="connsiteX321" y="connsiteY321"/>
                    </a:cxn>
                    <a:cxn ang="0">
                      <a:pos x="connsiteX322" y="connsiteY322"/>
                    </a:cxn>
                    <a:cxn ang="0">
                      <a:pos x="connsiteX323" y="connsiteY323"/>
                    </a:cxn>
                    <a:cxn ang="0">
                      <a:pos x="connsiteX324" y="connsiteY324"/>
                    </a:cxn>
                    <a:cxn ang="0">
                      <a:pos x="connsiteX325" y="connsiteY325"/>
                    </a:cxn>
                    <a:cxn ang="0">
                      <a:pos x="connsiteX326" y="connsiteY326"/>
                    </a:cxn>
                    <a:cxn ang="0">
                      <a:pos x="connsiteX327" y="connsiteY327"/>
                    </a:cxn>
                    <a:cxn ang="0">
                      <a:pos x="connsiteX328" y="connsiteY328"/>
                    </a:cxn>
                    <a:cxn ang="0">
                      <a:pos x="connsiteX329" y="connsiteY329"/>
                    </a:cxn>
                    <a:cxn ang="0">
                      <a:pos x="connsiteX330" y="connsiteY330"/>
                    </a:cxn>
                    <a:cxn ang="0">
                      <a:pos x="connsiteX331" y="connsiteY331"/>
                    </a:cxn>
                    <a:cxn ang="0">
                      <a:pos x="connsiteX332" y="connsiteY332"/>
                    </a:cxn>
                    <a:cxn ang="0">
                      <a:pos x="connsiteX333" y="connsiteY333"/>
                    </a:cxn>
                    <a:cxn ang="0">
                      <a:pos x="connsiteX334" y="connsiteY334"/>
                    </a:cxn>
                    <a:cxn ang="0">
                      <a:pos x="connsiteX335" y="connsiteY335"/>
                    </a:cxn>
                    <a:cxn ang="0">
                      <a:pos x="connsiteX336" y="connsiteY336"/>
                    </a:cxn>
                    <a:cxn ang="0">
                      <a:pos x="connsiteX337" y="connsiteY337"/>
                    </a:cxn>
                    <a:cxn ang="0">
                      <a:pos x="connsiteX338" y="connsiteY338"/>
                    </a:cxn>
                    <a:cxn ang="0">
                      <a:pos x="connsiteX339" y="connsiteY339"/>
                    </a:cxn>
                    <a:cxn ang="0">
                      <a:pos x="connsiteX340" y="connsiteY340"/>
                    </a:cxn>
                    <a:cxn ang="0">
                      <a:pos x="connsiteX341" y="connsiteY341"/>
                    </a:cxn>
                    <a:cxn ang="0">
                      <a:pos x="connsiteX342" y="connsiteY342"/>
                    </a:cxn>
                    <a:cxn ang="0">
                      <a:pos x="connsiteX343" y="connsiteY343"/>
                    </a:cxn>
                    <a:cxn ang="0">
                      <a:pos x="connsiteX344" y="connsiteY344"/>
                    </a:cxn>
                    <a:cxn ang="0">
                      <a:pos x="connsiteX345" y="connsiteY345"/>
                    </a:cxn>
                    <a:cxn ang="0">
                      <a:pos x="connsiteX346" y="connsiteY346"/>
                    </a:cxn>
                    <a:cxn ang="0">
                      <a:pos x="connsiteX347" y="connsiteY347"/>
                    </a:cxn>
                    <a:cxn ang="0">
                      <a:pos x="connsiteX348" y="connsiteY348"/>
                    </a:cxn>
                    <a:cxn ang="0">
                      <a:pos x="connsiteX349" y="connsiteY349"/>
                    </a:cxn>
                    <a:cxn ang="0">
                      <a:pos x="connsiteX350" y="connsiteY350"/>
                    </a:cxn>
                    <a:cxn ang="0">
                      <a:pos x="connsiteX351" y="connsiteY351"/>
                    </a:cxn>
                    <a:cxn ang="0">
                      <a:pos x="connsiteX352" y="connsiteY352"/>
                    </a:cxn>
                    <a:cxn ang="0">
                      <a:pos x="connsiteX353" y="connsiteY353"/>
                    </a:cxn>
                    <a:cxn ang="0">
                      <a:pos x="connsiteX354" y="connsiteY354"/>
                    </a:cxn>
                    <a:cxn ang="0">
                      <a:pos x="connsiteX355" y="connsiteY355"/>
                    </a:cxn>
                    <a:cxn ang="0">
                      <a:pos x="connsiteX356" y="connsiteY356"/>
                    </a:cxn>
                    <a:cxn ang="0">
                      <a:pos x="connsiteX357" y="connsiteY357"/>
                    </a:cxn>
                    <a:cxn ang="0">
                      <a:pos x="connsiteX358" y="connsiteY358"/>
                    </a:cxn>
                    <a:cxn ang="0">
                      <a:pos x="connsiteX359" y="connsiteY359"/>
                    </a:cxn>
                    <a:cxn ang="0">
                      <a:pos x="connsiteX360" y="connsiteY360"/>
                    </a:cxn>
                    <a:cxn ang="0">
                      <a:pos x="connsiteX361" y="connsiteY361"/>
                    </a:cxn>
                    <a:cxn ang="0">
                      <a:pos x="connsiteX362" y="connsiteY362"/>
                    </a:cxn>
                    <a:cxn ang="0">
                      <a:pos x="connsiteX363" y="connsiteY363"/>
                    </a:cxn>
                    <a:cxn ang="0">
                      <a:pos x="connsiteX364" y="connsiteY364"/>
                    </a:cxn>
                    <a:cxn ang="0">
                      <a:pos x="connsiteX365" y="connsiteY365"/>
                    </a:cxn>
                    <a:cxn ang="0">
                      <a:pos x="connsiteX366" y="connsiteY366"/>
                    </a:cxn>
                    <a:cxn ang="0">
                      <a:pos x="connsiteX367" y="connsiteY367"/>
                    </a:cxn>
                    <a:cxn ang="0">
                      <a:pos x="connsiteX368" y="connsiteY368"/>
                    </a:cxn>
                    <a:cxn ang="0">
                      <a:pos x="connsiteX369" y="connsiteY369"/>
                    </a:cxn>
                    <a:cxn ang="0">
                      <a:pos x="connsiteX370" y="connsiteY370"/>
                    </a:cxn>
                    <a:cxn ang="0">
                      <a:pos x="connsiteX371" y="connsiteY371"/>
                    </a:cxn>
                    <a:cxn ang="0">
                      <a:pos x="connsiteX372" y="connsiteY372"/>
                    </a:cxn>
                    <a:cxn ang="0">
                      <a:pos x="connsiteX373" y="connsiteY373"/>
                    </a:cxn>
                    <a:cxn ang="0">
                      <a:pos x="connsiteX374" y="connsiteY374"/>
                    </a:cxn>
                    <a:cxn ang="0">
                      <a:pos x="connsiteX375" y="connsiteY375"/>
                    </a:cxn>
                    <a:cxn ang="0">
                      <a:pos x="connsiteX376" y="connsiteY376"/>
                    </a:cxn>
                    <a:cxn ang="0">
                      <a:pos x="connsiteX377" y="connsiteY377"/>
                    </a:cxn>
                    <a:cxn ang="0">
                      <a:pos x="connsiteX378" y="connsiteY378"/>
                    </a:cxn>
                    <a:cxn ang="0">
                      <a:pos x="connsiteX379" y="connsiteY379"/>
                    </a:cxn>
                    <a:cxn ang="0">
                      <a:pos x="connsiteX380" y="connsiteY380"/>
                    </a:cxn>
                    <a:cxn ang="0">
                      <a:pos x="connsiteX381" y="connsiteY381"/>
                    </a:cxn>
                    <a:cxn ang="0">
                      <a:pos x="connsiteX382" y="connsiteY382"/>
                    </a:cxn>
                    <a:cxn ang="0">
                      <a:pos x="connsiteX383" y="connsiteY383"/>
                    </a:cxn>
                    <a:cxn ang="0">
                      <a:pos x="connsiteX384" y="connsiteY384"/>
                    </a:cxn>
                    <a:cxn ang="0">
                      <a:pos x="connsiteX385" y="connsiteY385"/>
                    </a:cxn>
                    <a:cxn ang="0">
                      <a:pos x="connsiteX386" y="connsiteY386"/>
                    </a:cxn>
                    <a:cxn ang="0">
                      <a:pos x="connsiteX387" y="connsiteY387"/>
                    </a:cxn>
                    <a:cxn ang="0">
                      <a:pos x="connsiteX388" y="connsiteY388"/>
                    </a:cxn>
                    <a:cxn ang="0">
                      <a:pos x="connsiteX389" y="connsiteY389"/>
                    </a:cxn>
                    <a:cxn ang="0">
                      <a:pos x="connsiteX390" y="connsiteY390"/>
                    </a:cxn>
                    <a:cxn ang="0">
                      <a:pos x="connsiteX391" y="connsiteY391"/>
                    </a:cxn>
                    <a:cxn ang="0">
                      <a:pos x="connsiteX392" y="connsiteY392"/>
                    </a:cxn>
                    <a:cxn ang="0">
                      <a:pos x="connsiteX393" y="connsiteY393"/>
                    </a:cxn>
                    <a:cxn ang="0">
                      <a:pos x="connsiteX394" y="connsiteY394"/>
                    </a:cxn>
                    <a:cxn ang="0">
                      <a:pos x="connsiteX395" y="connsiteY395"/>
                    </a:cxn>
                    <a:cxn ang="0">
                      <a:pos x="connsiteX396" y="connsiteY396"/>
                    </a:cxn>
                    <a:cxn ang="0">
                      <a:pos x="connsiteX397" y="connsiteY397"/>
                    </a:cxn>
                    <a:cxn ang="0">
                      <a:pos x="connsiteX398" y="connsiteY398"/>
                    </a:cxn>
                    <a:cxn ang="0">
                      <a:pos x="connsiteX399" y="connsiteY399"/>
                    </a:cxn>
                    <a:cxn ang="0">
                      <a:pos x="connsiteX400" y="connsiteY400"/>
                    </a:cxn>
                    <a:cxn ang="0">
                      <a:pos x="connsiteX401" y="connsiteY401"/>
                    </a:cxn>
                    <a:cxn ang="0">
                      <a:pos x="connsiteX402" y="connsiteY402"/>
                    </a:cxn>
                    <a:cxn ang="0">
                      <a:pos x="connsiteX403" y="connsiteY403"/>
                    </a:cxn>
                    <a:cxn ang="0">
                      <a:pos x="connsiteX404" y="connsiteY404"/>
                    </a:cxn>
                    <a:cxn ang="0">
                      <a:pos x="connsiteX405" y="connsiteY405"/>
                    </a:cxn>
                    <a:cxn ang="0">
                      <a:pos x="connsiteX406" y="connsiteY406"/>
                    </a:cxn>
                    <a:cxn ang="0">
                      <a:pos x="connsiteX407" y="connsiteY407"/>
                    </a:cxn>
                    <a:cxn ang="0">
                      <a:pos x="connsiteX408" y="connsiteY408"/>
                    </a:cxn>
                    <a:cxn ang="0">
                      <a:pos x="connsiteX409" y="connsiteY409"/>
                    </a:cxn>
                    <a:cxn ang="0">
                      <a:pos x="connsiteX410" y="connsiteY410"/>
                    </a:cxn>
                    <a:cxn ang="0">
                      <a:pos x="connsiteX411" y="connsiteY411"/>
                    </a:cxn>
                    <a:cxn ang="0">
                      <a:pos x="connsiteX412" y="connsiteY412"/>
                    </a:cxn>
                    <a:cxn ang="0">
                      <a:pos x="connsiteX413" y="connsiteY413"/>
                    </a:cxn>
                    <a:cxn ang="0">
                      <a:pos x="connsiteX414" y="connsiteY414"/>
                    </a:cxn>
                    <a:cxn ang="0">
                      <a:pos x="connsiteX415" y="connsiteY415"/>
                    </a:cxn>
                    <a:cxn ang="0">
                      <a:pos x="connsiteX416" y="connsiteY416"/>
                    </a:cxn>
                    <a:cxn ang="0">
                      <a:pos x="connsiteX417" y="connsiteY417"/>
                    </a:cxn>
                    <a:cxn ang="0">
                      <a:pos x="connsiteX418" y="connsiteY418"/>
                    </a:cxn>
                    <a:cxn ang="0">
                      <a:pos x="connsiteX419" y="connsiteY419"/>
                    </a:cxn>
                    <a:cxn ang="0">
                      <a:pos x="connsiteX420" y="connsiteY420"/>
                    </a:cxn>
                    <a:cxn ang="0">
                      <a:pos x="connsiteX421" y="connsiteY421"/>
                    </a:cxn>
                    <a:cxn ang="0">
                      <a:pos x="connsiteX422" y="connsiteY422"/>
                    </a:cxn>
                    <a:cxn ang="0">
                      <a:pos x="connsiteX423" y="connsiteY423"/>
                    </a:cxn>
                    <a:cxn ang="0">
                      <a:pos x="connsiteX424" y="connsiteY424"/>
                    </a:cxn>
                    <a:cxn ang="0">
                      <a:pos x="connsiteX425" y="connsiteY425"/>
                    </a:cxn>
                    <a:cxn ang="0">
                      <a:pos x="connsiteX426" y="connsiteY426"/>
                    </a:cxn>
                    <a:cxn ang="0">
                      <a:pos x="connsiteX427" y="connsiteY427"/>
                    </a:cxn>
                    <a:cxn ang="0">
                      <a:pos x="connsiteX428" y="connsiteY428"/>
                    </a:cxn>
                    <a:cxn ang="0">
                      <a:pos x="connsiteX429" y="connsiteY429"/>
                    </a:cxn>
                    <a:cxn ang="0">
                      <a:pos x="connsiteX430" y="connsiteY430"/>
                    </a:cxn>
                    <a:cxn ang="0">
                      <a:pos x="connsiteX431" y="connsiteY431"/>
                    </a:cxn>
                    <a:cxn ang="0">
                      <a:pos x="connsiteX432" y="connsiteY432"/>
                    </a:cxn>
                    <a:cxn ang="0">
                      <a:pos x="connsiteX433" y="connsiteY433"/>
                    </a:cxn>
                    <a:cxn ang="0">
                      <a:pos x="connsiteX434" y="connsiteY434"/>
                    </a:cxn>
                    <a:cxn ang="0">
                      <a:pos x="connsiteX435" y="connsiteY435"/>
                    </a:cxn>
                    <a:cxn ang="0">
                      <a:pos x="connsiteX436" y="connsiteY436"/>
                    </a:cxn>
                    <a:cxn ang="0">
                      <a:pos x="connsiteX437" y="connsiteY437"/>
                    </a:cxn>
                    <a:cxn ang="0">
                      <a:pos x="connsiteX438" y="connsiteY438"/>
                    </a:cxn>
                    <a:cxn ang="0">
                      <a:pos x="connsiteX439" y="connsiteY439"/>
                    </a:cxn>
                    <a:cxn ang="0">
                      <a:pos x="connsiteX440" y="connsiteY440"/>
                    </a:cxn>
                    <a:cxn ang="0">
                      <a:pos x="connsiteX441" y="connsiteY441"/>
                    </a:cxn>
                    <a:cxn ang="0">
                      <a:pos x="connsiteX442" y="connsiteY442"/>
                    </a:cxn>
                    <a:cxn ang="0">
                      <a:pos x="connsiteX443" y="connsiteY443"/>
                    </a:cxn>
                    <a:cxn ang="0">
                      <a:pos x="connsiteX444" y="connsiteY444"/>
                    </a:cxn>
                  </a:cxnLst>
                  <a:rect l="l" t="t" r="r" b="b"/>
                  <a:pathLst>
                    <a:path w="1359608" h="1091995">
                      <a:moveTo>
                        <a:pt x="1167870" y="0"/>
                      </a:moveTo>
                      <a:cubicBezTo>
                        <a:pt x="1169502" y="0"/>
                        <a:pt x="1171134" y="1858"/>
                        <a:pt x="1172992" y="1858"/>
                      </a:cubicBezTo>
                      <a:cubicBezTo>
                        <a:pt x="1171134" y="10464"/>
                        <a:pt x="1179973" y="27677"/>
                        <a:pt x="1188585" y="25809"/>
                      </a:cubicBezTo>
                      <a:cubicBezTo>
                        <a:pt x="1188585" y="22555"/>
                        <a:pt x="1191837" y="22555"/>
                        <a:pt x="1195327" y="22555"/>
                      </a:cubicBezTo>
                      <a:cubicBezTo>
                        <a:pt x="1198818" y="32788"/>
                        <a:pt x="1205798" y="39768"/>
                        <a:pt x="1207430" y="51858"/>
                      </a:cubicBezTo>
                      <a:cubicBezTo>
                        <a:pt x="1209289" y="60465"/>
                        <a:pt x="1219533" y="56980"/>
                        <a:pt x="1224881" y="56980"/>
                      </a:cubicBezTo>
                      <a:cubicBezTo>
                        <a:pt x="1236984" y="56980"/>
                        <a:pt x="1242095" y="62102"/>
                        <a:pt x="1252339" y="65586"/>
                      </a:cubicBezTo>
                      <a:cubicBezTo>
                        <a:pt x="1260951" y="69071"/>
                        <a:pt x="1271422" y="67444"/>
                        <a:pt x="1280023" y="67444"/>
                      </a:cubicBezTo>
                      <a:cubicBezTo>
                        <a:pt x="1280023" y="65586"/>
                        <a:pt x="1281893" y="62102"/>
                        <a:pt x="1281893" y="60465"/>
                      </a:cubicBezTo>
                      <a:cubicBezTo>
                        <a:pt x="1292126" y="60465"/>
                        <a:pt x="1290494" y="46747"/>
                        <a:pt x="1302597" y="46747"/>
                      </a:cubicBezTo>
                      <a:cubicBezTo>
                        <a:pt x="1302597" y="44889"/>
                        <a:pt x="1293984" y="34656"/>
                        <a:pt x="1295616" y="32788"/>
                      </a:cubicBezTo>
                      <a:cubicBezTo>
                        <a:pt x="1297475" y="31161"/>
                        <a:pt x="1300738" y="32788"/>
                        <a:pt x="1302597" y="32788"/>
                      </a:cubicBezTo>
                      <a:cubicBezTo>
                        <a:pt x="1306087" y="31161"/>
                        <a:pt x="1307719" y="29304"/>
                        <a:pt x="1309351" y="25809"/>
                      </a:cubicBezTo>
                      <a:cubicBezTo>
                        <a:pt x="1316331" y="20697"/>
                        <a:pt x="1337035" y="24182"/>
                        <a:pt x="1335403" y="15575"/>
                      </a:cubicBezTo>
                      <a:cubicBezTo>
                        <a:pt x="1331913" y="15575"/>
                        <a:pt x="1328422" y="12091"/>
                        <a:pt x="1330054" y="8606"/>
                      </a:cubicBezTo>
                      <a:cubicBezTo>
                        <a:pt x="1337035" y="5111"/>
                        <a:pt x="1338893" y="3485"/>
                        <a:pt x="1347506" y="3485"/>
                      </a:cubicBezTo>
                      <a:cubicBezTo>
                        <a:pt x="1347506" y="8606"/>
                        <a:pt x="1352628" y="12091"/>
                        <a:pt x="1359608" y="15575"/>
                      </a:cubicBezTo>
                      <a:cubicBezTo>
                        <a:pt x="1359608" y="17213"/>
                        <a:pt x="1357750" y="20697"/>
                        <a:pt x="1356118" y="22555"/>
                      </a:cubicBezTo>
                      <a:cubicBezTo>
                        <a:pt x="1352628" y="27677"/>
                        <a:pt x="1345874" y="32788"/>
                        <a:pt x="1340525" y="37910"/>
                      </a:cubicBezTo>
                      <a:cubicBezTo>
                        <a:pt x="1335403" y="41394"/>
                        <a:pt x="1328422" y="46747"/>
                        <a:pt x="1324932" y="53496"/>
                      </a:cubicBezTo>
                      <a:cubicBezTo>
                        <a:pt x="1323312" y="56980"/>
                        <a:pt x="1321442" y="60465"/>
                        <a:pt x="1319821" y="63960"/>
                      </a:cubicBezTo>
                      <a:cubicBezTo>
                        <a:pt x="1318190" y="67444"/>
                        <a:pt x="1312841" y="69071"/>
                        <a:pt x="1309351" y="72566"/>
                      </a:cubicBezTo>
                      <a:cubicBezTo>
                        <a:pt x="1304228" y="79545"/>
                        <a:pt x="1302597" y="86284"/>
                        <a:pt x="1297475" y="91636"/>
                      </a:cubicBezTo>
                      <a:cubicBezTo>
                        <a:pt x="1295616" y="93263"/>
                        <a:pt x="1292126" y="94890"/>
                        <a:pt x="1292126" y="98385"/>
                      </a:cubicBezTo>
                      <a:cubicBezTo>
                        <a:pt x="1285383" y="98385"/>
                        <a:pt x="1276533" y="108849"/>
                        <a:pt x="1269790" y="112333"/>
                      </a:cubicBezTo>
                      <a:cubicBezTo>
                        <a:pt x="1266300" y="113960"/>
                        <a:pt x="1260951" y="115828"/>
                        <a:pt x="1257688" y="119313"/>
                      </a:cubicBezTo>
                      <a:cubicBezTo>
                        <a:pt x="1255829" y="124435"/>
                        <a:pt x="1259320" y="136525"/>
                        <a:pt x="1252339" y="138152"/>
                      </a:cubicBezTo>
                      <a:cubicBezTo>
                        <a:pt x="1245585" y="140010"/>
                        <a:pt x="1242095" y="148616"/>
                        <a:pt x="1238605" y="151880"/>
                      </a:cubicBezTo>
                      <a:cubicBezTo>
                        <a:pt x="1231624" y="157222"/>
                        <a:pt x="1223023" y="158849"/>
                        <a:pt x="1214411" y="164202"/>
                      </a:cubicBezTo>
                      <a:cubicBezTo>
                        <a:pt x="1210920" y="165829"/>
                        <a:pt x="1205798" y="165829"/>
                        <a:pt x="1202308" y="169324"/>
                      </a:cubicBezTo>
                      <a:cubicBezTo>
                        <a:pt x="1198818" y="170951"/>
                        <a:pt x="1197186" y="174435"/>
                        <a:pt x="1191837" y="177930"/>
                      </a:cubicBezTo>
                      <a:cubicBezTo>
                        <a:pt x="1176482" y="188394"/>
                        <a:pt x="1160889" y="193505"/>
                        <a:pt x="1148787" y="205607"/>
                      </a:cubicBezTo>
                      <a:cubicBezTo>
                        <a:pt x="1140186" y="212345"/>
                        <a:pt x="1131573" y="221182"/>
                        <a:pt x="1124593" y="229788"/>
                      </a:cubicBezTo>
                      <a:cubicBezTo>
                        <a:pt x="1121103" y="234910"/>
                        <a:pt x="1121103" y="241889"/>
                        <a:pt x="1119471" y="245374"/>
                      </a:cubicBezTo>
                      <a:cubicBezTo>
                        <a:pt x="1115980" y="250496"/>
                        <a:pt x="1110858" y="250496"/>
                        <a:pt x="1105510" y="255607"/>
                      </a:cubicBezTo>
                      <a:cubicBezTo>
                        <a:pt x="1102019" y="259102"/>
                        <a:pt x="1100388" y="264213"/>
                        <a:pt x="1095265" y="267708"/>
                      </a:cubicBezTo>
                      <a:cubicBezTo>
                        <a:pt x="1088285" y="271193"/>
                        <a:pt x="1081304" y="272820"/>
                        <a:pt x="1074324" y="274677"/>
                      </a:cubicBezTo>
                      <a:cubicBezTo>
                        <a:pt x="1064091" y="276315"/>
                        <a:pt x="1053620" y="281657"/>
                        <a:pt x="1045008" y="286779"/>
                      </a:cubicBezTo>
                      <a:cubicBezTo>
                        <a:pt x="1032905" y="291890"/>
                        <a:pt x="1026163" y="293758"/>
                        <a:pt x="1019182" y="303991"/>
                      </a:cubicBezTo>
                      <a:cubicBezTo>
                        <a:pt x="1014060" y="310960"/>
                        <a:pt x="1008711" y="312597"/>
                        <a:pt x="1002195" y="317709"/>
                      </a:cubicBezTo>
                      <a:cubicBezTo>
                        <a:pt x="993583" y="323061"/>
                        <a:pt x="986602" y="329800"/>
                        <a:pt x="977990" y="335152"/>
                      </a:cubicBezTo>
                      <a:cubicBezTo>
                        <a:pt x="971010" y="338647"/>
                        <a:pt x="962409" y="340274"/>
                        <a:pt x="958918" y="347254"/>
                      </a:cubicBezTo>
                      <a:cubicBezTo>
                        <a:pt x="955428" y="350738"/>
                        <a:pt x="939835" y="392143"/>
                        <a:pt x="955428" y="388648"/>
                      </a:cubicBezTo>
                      <a:cubicBezTo>
                        <a:pt x="958918" y="381668"/>
                        <a:pt x="958918" y="373062"/>
                        <a:pt x="958918" y="366093"/>
                      </a:cubicBezTo>
                      <a:cubicBezTo>
                        <a:pt x="957049" y="366093"/>
                        <a:pt x="957049" y="366093"/>
                        <a:pt x="955428" y="364456"/>
                      </a:cubicBezTo>
                      <a:cubicBezTo>
                        <a:pt x="955428" y="362829"/>
                        <a:pt x="955428" y="360971"/>
                        <a:pt x="955428" y="359344"/>
                      </a:cubicBezTo>
                      <a:cubicBezTo>
                        <a:pt x="960539" y="359344"/>
                        <a:pt x="965899" y="366093"/>
                        <a:pt x="967519" y="371435"/>
                      </a:cubicBezTo>
                      <a:cubicBezTo>
                        <a:pt x="967519" y="378184"/>
                        <a:pt x="964029" y="381668"/>
                        <a:pt x="960539" y="386790"/>
                      </a:cubicBezTo>
                      <a:cubicBezTo>
                        <a:pt x="958918" y="392143"/>
                        <a:pt x="957049" y="400738"/>
                        <a:pt x="955428" y="405860"/>
                      </a:cubicBezTo>
                      <a:cubicBezTo>
                        <a:pt x="955428" y="407718"/>
                        <a:pt x="957049" y="426557"/>
                        <a:pt x="955428" y="426557"/>
                      </a:cubicBezTo>
                      <a:cubicBezTo>
                        <a:pt x="953796" y="426557"/>
                        <a:pt x="951938" y="426557"/>
                        <a:pt x="951938" y="426557"/>
                      </a:cubicBezTo>
                      <a:cubicBezTo>
                        <a:pt x="950306" y="423304"/>
                        <a:pt x="951938" y="417951"/>
                        <a:pt x="951938" y="414467"/>
                      </a:cubicBezTo>
                      <a:cubicBezTo>
                        <a:pt x="946816" y="417951"/>
                        <a:pt x="948447" y="423304"/>
                        <a:pt x="946816" y="428426"/>
                      </a:cubicBezTo>
                      <a:cubicBezTo>
                        <a:pt x="945184" y="431910"/>
                        <a:pt x="943325" y="433537"/>
                        <a:pt x="939835" y="435164"/>
                      </a:cubicBezTo>
                      <a:cubicBezTo>
                        <a:pt x="931223" y="440516"/>
                        <a:pt x="920990" y="442143"/>
                        <a:pt x="912378" y="445628"/>
                      </a:cubicBezTo>
                      <a:cubicBezTo>
                        <a:pt x="903539" y="450749"/>
                        <a:pt x="898416" y="455871"/>
                        <a:pt x="887946" y="461213"/>
                      </a:cubicBezTo>
                      <a:cubicBezTo>
                        <a:pt x="879333" y="464708"/>
                        <a:pt x="869100" y="469820"/>
                        <a:pt x="858630" y="466335"/>
                      </a:cubicBezTo>
                      <a:cubicBezTo>
                        <a:pt x="858630" y="462840"/>
                        <a:pt x="860488" y="454234"/>
                        <a:pt x="855366" y="452607"/>
                      </a:cubicBezTo>
                      <a:cubicBezTo>
                        <a:pt x="855366" y="457729"/>
                        <a:pt x="855366" y="461213"/>
                        <a:pt x="855366" y="466335"/>
                      </a:cubicBezTo>
                      <a:cubicBezTo>
                        <a:pt x="853508" y="464708"/>
                        <a:pt x="853508" y="462840"/>
                        <a:pt x="853508" y="462840"/>
                      </a:cubicBezTo>
                      <a:cubicBezTo>
                        <a:pt x="846527" y="461213"/>
                        <a:pt x="843037" y="455871"/>
                        <a:pt x="836283" y="454234"/>
                      </a:cubicBezTo>
                      <a:cubicBezTo>
                        <a:pt x="830934" y="452607"/>
                        <a:pt x="824192" y="452607"/>
                        <a:pt x="818831" y="452607"/>
                      </a:cubicBezTo>
                      <a:lnTo>
                        <a:pt x="806369" y="452717"/>
                      </a:lnTo>
                      <a:lnTo>
                        <a:pt x="805108" y="452607"/>
                      </a:lnTo>
                      <a:lnTo>
                        <a:pt x="804912" y="452730"/>
                      </a:lnTo>
                      <a:lnTo>
                        <a:pt x="802138" y="452754"/>
                      </a:lnTo>
                      <a:cubicBezTo>
                        <a:pt x="795680" y="453365"/>
                        <a:pt x="789629" y="455053"/>
                        <a:pt x="787884" y="459356"/>
                      </a:cubicBezTo>
                      <a:cubicBezTo>
                        <a:pt x="793006" y="459356"/>
                        <a:pt x="795567" y="458485"/>
                        <a:pt x="797720" y="457206"/>
                      </a:cubicBezTo>
                      <a:lnTo>
                        <a:pt x="804912" y="452730"/>
                      </a:lnTo>
                      <a:lnTo>
                        <a:pt x="806369" y="452717"/>
                      </a:lnTo>
                      <a:lnTo>
                        <a:pt x="814816" y="453451"/>
                      </a:lnTo>
                      <a:cubicBezTo>
                        <a:pt x="818072" y="454294"/>
                        <a:pt x="820690" y="455982"/>
                        <a:pt x="820690" y="459356"/>
                      </a:cubicBezTo>
                      <a:cubicBezTo>
                        <a:pt x="813709" y="461213"/>
                        <a:pt x="805108" y="462840"/>
                        <a:pt x="798128" y="462840"/>
                      </a:cubicBezTo>
                      <a:cubicBezTo>
                        <a:pt x="787884" y="464708"/>
                        <a:pt x="782535" y="466335"/>
                        <a:pt x="782535" y="478426"/>
                      </a:cubicBezTo>
                      <a:cubicBezTo>
                        <a:pt x="780903" y="485405"/>
                        <a:pt x="780903" y="485405"/>
                        <a:pt x="777413" y="490517"/>
                      </a:cubicBezTo>
                      <a:cubicBezTo>
                        <a:pt x="773923" y="494012"/>
                        <a:pt x="768800" y="497496"/>
                        <a:pt x="767180" y="500991"/>
                      </a:cubicBezTo>
                      <a:cubicBezTo>
                        <a:pt x="763690" y="504245"/>
                        <a:pt x="765310" y="509598"/>
                        <a:pt x="763690" y="514709"/>
                      </a:cubicBezTo>
                      <a:cubicBezTo>
                        <a:pt x="758568" y="525173"/>
                        <a:pt x="749729" y="526810"/>
                        <a:pt x="741116" y="535406"/>
                      </a:cubicBezTo>
                      <a:cubicBezTo>
                        <a:pt x="735994" y="538901"/>
                        <a:pt x="734362" y="549365"/>
                        <a:pt x="741116" y="550992"/>
                      </a:cubicBezTo>
                      <a:cubicBezTo>
                        <a:pt x="737853" y="550992"/>
                        <a:pt x="734362" y="550992"/>
                        <a:pt x="732504" y="547507"/>
                      </a:cubicBezTo>
                      <a:cubicBezTo>
                        <a:pt x="734362" y="549365"/>
                        <a:pt x="732504" y="552618"/>
                        <a:pt x="732504" y="554487"/>
                      </a:cubicBezTo>
                      <a:cubicBezTo>
                        <a:pt x="732504" y="554487"/>
                        <a:pt x="730872" y="554487"/>
                        <a:pt x="729014" y="554487"/>
                      </a:cubicBezTo>
                      <a:cubicBezTo>
                        <a:pt x="729014" y="554487"/>
                        <a:pt x="729014" y="552618"/>
                        <a:pt x="729014" y="550992"/>
                      </a:cubicBezTo>
                      <a:cubicBezTo>
                        <a:pt x="720401" y="552618"/>
                        <a:pt x="723892" y="544012"/>
                        <a:pt x="720401" y="540759"/>
                      </a:cubicBezTo>
                      <a:cubicBezTo>
                        <a:pt x="720401" y="545880"/>
                        <a:pt x="720401" y="561456"/>
                        <a:pt x="711800" y="559598"/>
                      </a:cubicBezTo>
                      <a:cubicBezTo>
                        <a:pt x="711800" y="556113"/>
                        <a:pt x="713421" y="552618"/>
                        <a:pt x="713421" y="547507"/>
                      </a:cubicBezTo>
                      <a:cubicBezTo>
                        <a:pt x="708310" y="549365"/>
                        <a:pt x="708310" y="554487"/>
                        <a:pt x="708310" y="559598"/>
                      </a:cubicBezTo>
                      <a:cubicBezTo>
                        <a:pt x="699698" y="561456"/>
                        <a:pt x="703188" y="550992"/>
                        <a:pt x="703188" y="545880"/>
                      </a:cubicBezTo>
                      <a:cubicBezTo>
                        <a:pt x="703188" y="540759"/>
                        <a:pt x="699698" y="535406"/>
                        <a:pt x="699698" y="528437"/>
                      </a:cubicBezTo>
                      <a:cubicBezTo>
                        <a:pt x="689227" y="528437"/>
                        <a:pt x="675492" y="526810"/>
                        <a:pt x="666891" y="531921"/>
                      </a:cubicBezTo>
                      <a:cubicBezTo>
                        <a:pt x="666891" y="533779"/>
                        <a:pt x="666891" y="533779"/>
                        <a:pt x="666891" y="535406"/>
                      </a:cubicBezTo>
                      <a:cubicBezTo>
                        <a:pt x="661769" y="537274"/>
                        <a:pt x="659911" y="540759"/>
                        <a:pt x="654789" y="542385"/>
                      </a:cubicBezTo>
                      <a:cubicBezTo>
                        <a:pt x="649667" y="542385"/>
                        <a:pt x="646176" y="540759"/>
                        <a:pt x="641054" y="542385"/>
                      </a:cubicBezTo>
                      <a:cubicBezTo>
                        <a:pt x="634074" y="544012"/>
                        <a:pt x="628963" y="552618"/>
                        <a:pt x="625473" y="557971"/>
                      </a:cubicBezTo>
                      <a:cubicBezTo>
                        <a:pt x="618492" y="568204"/>
                        <a:pt x="618492" y="580306"/>
                        <a:pt x="608248" y="587275"/>
                      </a:cubicBezTo>
                      <a:cubicBezTo>
                        <a:pt x="597777" y="595881"/>
                        <a:pt x="594287" y="614951"/>
                        <a:pt x="590797" y="627052"/>
                      </a:cubicBezTo>
                      <a:cubicBezTo>
                        <a:pt x="589165" y="630537"/>
                        <a:pt x="587306" y="633790"/>
                        <a:pt x="585675" y="637285"/>
                      </a:cubicBezTo>
                      <a:cubicBezTo>
                        <a:pt x="580564" y="647749"/>
                        <a:pt x="578694" y="661478"/>
                        <a:pt x="580564" y="673568"/>
                      </a:cubicBezTo>
                      <a:cubicBezTo>
                        <a:pt x="582184" y="685659"/>
                        <a:pt x="585675" y="699618"/>
                        <a:pt x="587306" y="711709"/>
                      </a:cubicBezTo>
                      <a:cubicBezTo>
                        <a:pt x="590797" y="720315"/>
                        <a:pt x="595919" y="730548"/>
                        <a:pt x="597777" y="741023"/>
                      </a:cubicBezTo>
                      <a:cubicBezTo>
                        <a:pt x="597777" y="744507"/>
                        <a:pt x="597777" y="749619"/>
                        <a:pt x="597777" y="753114"/>
                      </a:cubicBezTo>
                      <a:cubicBezTo>
                        <a:pt x="597777" y="761720"/>
                        <a:pt x="597777" y="771953"/>
                        <a:pt x="595919" y="780790"/>
                      </a:cubicBezTo>
                      <a:cubicBezTo>
                        <a:pt x="594287" y="785912"/>
                        <a:pt x="590797" y="787539"/>
                        <a:pt x="587306" y="791023"/>
                      </a:cubicBezTo>
                      <a:cubicBezTo>
                        <a:pt x="585675" y="796376"/>
                        <a:pt x="585675" y="796376"/>
                        <a:pt x="583816" y="803114"/>
                      </a:cubicBezTo>
                      <a:cubicBezTo>
                        <a:pt x="578694" y="803114"/>
                        <a:pt x="571951" y="801487"/>
                        <a:pt x="575204" y="810093"/>
                      </a:cubicBezTo>
                      <a:cubicBezTo>
                        <a:pt x="575204" y="806609"/>
                        <a:pt x="578694" y="804982"/>
                        <a:pt x="583816" y="806609"/>
                      </a:cubicBezTo>
                      <a:cubicBezTo>
                        <a:pt x="583816" y="813588"/>
                        <a:pt x="587306" y="820327"/>
                        <a:pt x="587306" y="828933"/>
                      </a:cubicBezTo>
                      <a:cubicBezTo>
                        <a:pt x="589165" y="837770"/>
                        <a:pt x="590797" y="846376"/>
                        <a:pt x="592655" y="854983"/>
                      </a:cubicBezTo>
                      <a:cubicBezTo>
                        <a:pt x="594287" y="863589"/>
                        <a:pt x="592655" y="872195"/>
                        <a:pt x="594287" y="880801"/>
                      </a:cubicBezTo>
                      <a:cubicBezTo>
                        <a:pt x="595919" y="892892"/>
                        <a:pt x="597777" y="904994"/>
                        <a:pt x="599409" y="915458"/>
                      </a:cubicBezTo>
                      <a:cubicBezTo>
                        <a:pt x="601267" y="922437"/>
                        <a:pt x="597777" y="929186"/>
                        <a:pt x="599409" y="936155"/>
                      </a:cubicBezTo>
                      <a:cubicBezTo>
                        <a:pt x="599409" y="936155"/>
                        <a:pt x="606390" y="939650"/>
                        <a:pt x="602899" y="943134"/>
                      </a:cubicBezTo>
                      <a:cubicBezTo>
                        <a:pt x="597777" y="944761"/>
                        <a:pt x="594287" y="939650"/>
                        <a:pt x="594287" y="936155"/>
                      </a:cubicBezTo>
                      <a:cubicBezTo>
                        <a:pt x="592655" y="934528"/>
                        <a:pt x="594287" y="929186"/>
                        <a:pt x="592655" y="927548"/>
                      </a:cubicBezTo>
                      <a:cubicBezTo>
                        <a:pt x="592655" y="922437"/>
                        <a:pt x="589165" y="920579"/>
                        <a:pt x="589165" y="915458"/>
                      </a:cubicBezTo>
                      <a:cubicBezTo>
                        <a:pt x="587306" y="901499"/>
                        <a:pt x="577074" y="889408"/>
                        <a:pt x="577074" y="874053"/>
                      </a:cubicBezTo>
                      <a:cubicBezTo>
                        <a:pt x="575204" y="874053"/>
                        <a:pt x="573583" y="874053"/>
                        <a:pt x="571951" y="874053"/>
                      </a:cubicBezTo>
                      <a:cubicBezTo>
                        <a:pt x="571951" y="882659"/>
                        <a:pt x="570093" y="892892"/>
                        <a:pt x="571951" y="901499"/>
                      </a:cubicBezTo>
                      <a:cubicBezTo>
                        <a:pt x="571951" y="903367"/>
                        <a:pt x="585675" y="922437"/>
                        <a:pt x="573583" y="922437"/>
                      </a:cubicBezTo>
                      <a:cubicBezTo>
                        <a:pt x="575204" y="927548"/>
                        <a:pt x="580564" y="931043"/>
                        <a:pt x="582184" y="937781"/>
                      </a:cubicBezTo>
                      <a:cubicBezTo>
                        <a:pt x="589165" y="937781"/>
                        <a:pt x="590797" y="939650"/>
                        <a:pt x="590797" y="944761"/>
                      </a:cubicBezTo>
                      <a:cubicBezTo>
                        <a:pt x="590797" y="946388"/>
                        <a:pt x="592655" y="948256"/>
                        <a:pt x="592655" y="949883"/>
                      </a:cubicBezTo>
                      <a:cubicBezTo>
                        <a:pt x="582184" y="946388"/>
                        <a:pt x="573583" y="943134"/>
                        <a:pt x="566603" y="941276"/>
                      </a:cubicBezTo>
                      <a:cubicBezTo>
                        <a:pt x="564971" y="946388"/>
                        <a:pt x="561481" y="949883"/>
                        <a:pt x="556359" y="948256"/>
                      </a:cubicBezTo>
                      <a:cubicBezTo>
                        <a:pt x="556359" y="946388"/>
                        <a:pt x="554500" y="943134"/>
                        <a:pt x="554500" y="941276"/>
                      </a:cubicBezTo>
                      <a:cubicBezTo>
                        <a:pt x="554500" y="939650"/>
                        <a:pt x="552868" y="939650"/>
                        <a:pt x="551236" y="939650"/>
                      </a:cubicBezTo>
                      <a:cubicBezTo>
                        <a:pt x="551236" y="937781"/>
                        <a:pt x="547746" y="936155"/>
                        <a:pt x="544256" y="937781"/>
                      </a:cubicBezTo>
                      <a:cubicBezTo>
                        <a:pt x="542397" y="943134"/>
                        <a:pt x="542397" y="948256"/>
                        <a:pt x="542397" y="953367"/>
                      </a:cubicBezTo>
                      <a:cubicBezTo>
                        <a:pt x="528663" y="951740"/>
                        <a:pt x="532153" y="967326"/>
                        <a:pt x="521682" y="972437"/>
                      </a:cubicBezTo>
                      <a:cubicBezTo>
                        <a:pt x="520062" y="977559"/>
                        <a:pt x="526805" y="979417"/>
                        <a:pt x="525173" y="984539"/>
                      </a:cubicBezTo>
                      <a:cubicBezTo>
                        <a:pt x="511450" y="986166"/>
                        <a:pt x="500979" y="981044"/>
                        <a:pt x="500979" y="998256"/>
                      </a:cubicBezTo>
                      <a:cubicBezTo>
                        <a:pt x="495857" y="998256"/>
                        <a:pt x="490735" y="1000125"/>
                        <a:pt x="487244" y="998256"/>
                      </a:cubicBezTo>
                      <a:cubicBezTo>
                        <a:pt x="488876" y="988023"/>
                        <a:pt x="473283" y="972437"/>
                        <a:pt x="471663" y="989650"/>
                      </a:cubicBezTo>
                      <a:cubicBezTo>
                        <a:pt x="469793" y="989650"/>
                        <a:pt x="468173" y="991518"/>
                        <a:pt x="464682" y="991518"/>
                      </a:cubicBezTo>
                      <a:cubicBezTo>
                        <a:pt x="464682" y="979417"/>
                        <a:pt x="463050" y="975932"/>
                        <a:pt x="450948" y="974075"/>
                      </a:cubicBezTo>
                      <a:cubicBezTo>
                        <a:pt x="440477" y="974075"/>
                        <a:pt x="426754" y="977559"/>
                        <a:pt x="442335" y="982912"/>
                      </a:cubicBezTo>
                      <a:cubicBezTo>
                        <a:pt x="433734" y="988023"/>
                        <a:pt x="442335" y="998256"/>
                        <a:pt x="433734" y="1001751"/>
                      </a:cubicBezTo>
                      <a:cubicBezTo>
                        <a:pt x="426754" y="1003609"/>
                        <a:pt x="424884" y="1005236"/>
                        <a:pt x="421632" y="1013842"/>
                      </a:cubicBezTo>
                      <a:cubicBezTo>
                        <a:pt x="416283" y="1024306"/>
                        <a:pt x="407671" y="998256"/>
                        <a:pt x="406039" y="1020822"/>
                      </a:cubicBezTo>
                      <a:cubicBezTo>
                        <a:pt x="402549" y="1018964"/>
                        <a:pt x="400690" y="1020822"/>
                        <a:pt x="399058" y="1020822"/>
                      </a:cubicBezTo>
                      <a:cubicBezTo>
                        <a:pt x="399058" y="1029428"/>
                        <a:pt x="388588" y="1029428"/>
                        <a:pt x="381845" y="1029428"/>
                      </a:cubicBezTo>
                      <a:cubicBezTo>
                        <a:pt x="373233" y="1027801"/>
                        <a:pt x="371374" y="1017327"/>
                        <a:pt x="362762" y="1013842"/>
                      </a:cubicBezTo>
                      <a:cubicBezTo>
                        <a:pt x="343679" y="1010358"/>
                        <a:pt x="319485" y="1015469"/>
                        <a:pt x="302260" y="1022448"/>
                      </a:cubicBezTo>
                      <a:cubicBezTo>
                        <a:pt x="302260" y="1025933"/>
                        <a:pt x="300628" y="1031286"/>
                        <a:pt x="302260" y="1034539"/>
                      </a:cubicBezTo>
                      <a:cubicBezTo>
                        <a:pt x="302260" y="1034539"/>
                        <a:pt x="302260" y="1034539"/>
                        <a:pt x="304118" y="1034539"/>
                      </a:cubicBezTo>
                      <a:cubicBezTo>
                        <a:pt x="304118" y="1041519"/>
                        <a:pt x="304118" y="1050125"/>
                        <a:pt x="302260" y="1057104"/>
                      </a:cubicBezTo>
                      <a:cubicBezTo>
                        <a:pt x="293648" y="1055247"/>
                        <a:pt x="288537" y="1072690"/>
                        <a:pt x="283177" y="1077802"/>
                      </a:cubicBezTo>
                      <a:cubicBezTo>
                        <a:pt x="274564" y="1084781"/>
                        <a:pt x="265963" y="1096872"/>
                        <a:pt x="253861" y="1089903"/>
                      </a:cubicBezTo>
                      <a:cubicBezTo>
                        <a:pt x="248739" y="1088266"/>
                        <a:pt x="238268" y="1082923"/>
                        <a:pt x="236636" y="1077802"/>
                      </a:cubicBezTo>
                      <a:cubicBezTo>
                        <a:pt x="235016" y="1075944"/>
                        <a:pt x="236636" y="1070822"/>
                        <a:pt x="235016" y="1069195"/>
                      </a:cubicBezTo>
                      <a:cubicBezTo>
                        <a:pt x="236636" y="1062216"/>
                        <a:pt x="238268" y="1053609"/>
                        <a:pt x="241758" y="1051983"/>
                      </a:cubicBezTo>
                      <a:cubicBezTo>
                        <a:pt x="245248" y="1050125"/>
                        <a:pt x="257351" y="1050125"/>
                        <a:pt x="255719" y="1043145"/>
                      </a:cubicBezTo>
                      <a:cubicBezTo>
                        <a:pt x="247107" y="1043145"/>
                        <a:pt x="236636" y="1032912"/>
                        <a:pt x="248739" y="1031286"/>
                      </a:cubicBezTo>
                      <a:cubicBezTo>
                        <a:pt x="258983" y="1031286"/>
                        <a:pt x="260841" y="1048498"/>
                        <a:pt x="269454" y="1048498"/>
                      </a:cubicBezTo>
                      <a:cubicBezTo>
                        <a:pt x="279687" y="1048498"/>
                        <a:pt x="271074" y="1027801"/>
                        <a:pt x="271074" y="1022448"/>
                      </a:cubicBezTo>
                      <a:cubicBezTo>
                        <a:pt x="272944" y="1013842"/>
                        <a:pt x="278055" y="1013842"/>
                        <a:pt x="286667" y="1013842"/>
                      </a:cubicBezTo>
                      <a:cubicBezTo>
                        <a:pt x="286667" y="1010358"/>
                        <a:pt x="285047" y="1001751"/>
                        <a:pt x="290157" y="1001751"/>
                      </a:cubicBezTo>
                      <a:cubicBezTo>
                        <a:pt x="292027" y="996630"/>
                        <a:pt x="297138" y="975932"/>
                        <a:pt x="292027" y="972437"/>
                      </a:cubicBezTo>
                      <a:cubicBezTo>
                        <a:pt x="283177" y="967326"/>
                        <a:pt x="271074" y="970811"/>
                        <a:pt x="262473" y="970811"/>
                      </a:cubicBezTo>
                      <a:cubicBezTo>
                        <a:pt x="262473" y="967326"/>
                        <a:pt x="260841" y="963831"/>
                        <a:pt x="258983" y="960347"/>
                      </a:cubicBezTo>
                      <a:cubicBezTo>
                        <a:pt x="258983" y="955225"/>
                        <a:pt x="258983" y="949883"/>
                        <a:pt x="260841" y="944761"/>
                      </a:cubicBezTo>
                      <a:cubicBezTo>
                        <a:pt x="260841" y="939650"/>
                        <a:pt x="264332" y="927548"/>
                        <a:pt x="258983" y="924064"/>
                      </a:cubicBezTo>
                      <a:cubicBezTo>
                        <a:pt x="253861" y="920579"/>
                        <a:pt x="231525" y="920579"/>
                        <a:pt x="231525" y="929186"/>
                      </a:cubicBezTo>
                      <a:cubicBezTo>
                        <a:pt x="229656" y="929186"/>
                        <a:pt x="229656" y="929186"/>
                        <a:pt x="228035" y="929186"/>
                      </a:cubicBezTo>
                      <a:cubicBezTo>
                        <a:pt x="228035" y="922437"/>
                        <a:pt x="229656" y="918942"/>
                        <a:pt x="229656" y="913831"/>
                      </a:cubicBezTo>
                      <a:cubicBezTo>
                        <a:pt x="228035" y="911973"/>
                        <a:pt x="226165" y="911973"/>
                        <a:pt x="224545" y="910336"/>
                      </a:cubicBezTo>
                      <a:cubicBezTo>
                        <a:pt x="219423" y="908478"/>
                        <a:pt x="217564" y="911973"/>
                        <a:pt x="212442" y="910336"/>
                      </a:cubicBezTo>
                      <a:cubicBezTo>
                        <a:pt x="207320" y="904994"/>
                        <a:pt x="212442" y="904994"/>
                        <a:pt x="217564" y="904994"/>
                      </a:cubicBezTo>
                      <a:cubicBezTo>
                        <a:pt x="219423" y="898245"/>
                        <a:pt x="224545" y="877317"/>
                        <a:pt x="215932" y="874053"/>
                      </a:cubicBezTo>
                      <a:cubicBezTo>
                        <a:pt x="210584" y="872195"/>
                        <a:pt x="196849" y="872195"/>
                        <a:pt x="198481" y="879175"/>
                      </a:cubicBezTo>
                      <a:cubicBezTo>
                        <a:pt x="196849" y="879175"/>
                        <a:pt x="193359" y="879175"/>
                        <a:pt x="193359" y="879175"/>
                      </a:cubicBezTo>
                      <a:cubicBezTo>
                        <a:pt x="191727" y="870568"/>
                        <a:pt x="198481" y="867084"/>
                        <a:pt x="198481" y="858478"/>
                      </a:cubicBezTo>
                      <a:cubicBezTo>
                        <a:pt x="196849" y="858478"/>
                        <a:pt x="193359" y="858478"/>
                        <a:pt x="191727" y="858478"/>
                      </a:cubicBezTo>
                      <a:cubicBezTo>
                        <a:pt x="191727" y="860104"/>
                        <a:pt x="191727" y="863589"/>
                        <a:pt x="191727" y="865447"/>
                      </a:cubicBezTo>
                      <a:cubicBezTo>
                        <a:pt x="189869" y="865447"/>
                        <a:pt x="188237" y="865447"/>
                        <a:pt x="186616" y="865447"/>
                      </a:cubicBezTo>
                      <a:cubicBezTo>
                        <a:pt x="186616" y="858478"/>
                        <a:pt x="172655" y="860104"/>
                        <a:pt x="167533" y="860104"/>
                      </a:cubicBezTo>
                      <a:cubicBezTo>
                        <a:pt x="171024" y="863589"/>
                        <a:pt x="169165" y="867084"/>
                        <a:pt x="169165" y="870568"/>
                      </a:cubicBezTo>
                      <a:cubicBezTo>
                        <a:pt x="164043" y="872195"/>
                        <a:pt x="160553" y="875690"/>
                        <a:pt x="157062" y="880801"/>
                      </a:cubicBezTo>
                      <a:cubicBezTo>
                        <a:pt x="153572" y="884286"/>
                        <a:pt x="146818" y="884286"/>
                        <a:pt x="141470" y="884286"/>
                      </a:cubicBezTo>
                      <a:cubicBezTo>
                        <a:pt x="141470" y="886154"/>
                        <a:pt x="141470" y="886154"/>
                        <a:pt x="141470" y="887781"/>
                      </a:cubicBezTo>
                      <a:cubicBezTo>
                        <a:pt x="132857" y="887781"/>
                        <a:pt x="122624" y="887781"/>
                        <a:pt x="114012" y="887781"/>
                      </a:cubicBezTo>
                      <a:cubicBezTo>
                        <a:pt x="114012" y="889408"/>
                        <a:pt x="114012" y="894760"/>
                        <a:pt x="110522" y="894760"/>
                      </a:cubicBezTo>
                      <a:cubicBezTo>
                        <a:pt x="110522" y="894760"/>
                        <a:pt x="108663" y="891265"/>
                        <a:pt x="110522" y="889408"/>
                      </a:cubicBezTo>
                      <a:cubicBezTo>
                        <a:pt x="100051" y="889408"/>
                        <a:pt x="101909" y="879175"/>
                        <a:pt x="101909" y="870568"/>
                      </a:cubicBezTo>
                      <a:cubicBezTo>
                        <a:pt x="93070" y="870568"/>
                        <a:pt x="77715" y="870568"/>
                        <a:pt x="70735" y="865447"/>
                      </a:cubicBezTo>
                      <a:cubicBezTo>
                        <a:pt x="65613" y="861962"/>
                        <a:pt x="63754" y="854983"/>
                        <a:pt x="55142" y="856609"/>
                      </a:cubicBezTo>
                      <a:cubicBezTo>
                        <a:pt x="55142" y="860104"/>
                        <a:pt x="58632" y="880801"/>
                        <a:pt x="53510" y="880801"/>
                      </a:cubicBezTo>
                      <a:cubicBezTo>
                        <a:pt x="46530" y="882659"/>
                        <a:pt x="37929" y="880801"/>
                        <a:pt x="30948" y="879175"/>
                      </a:cubicBezTo>
                      <a:cubicBezTo>
                        <a:pt x="29316" y="874053"/>
                        <a:pt x="32807" y="867084"/>
                        <a:pt x="34438" y="861962"/>
                      </a:cubicBezTo>
                      <a:cubicBezTo>
                        <a:pt x="46530" y="861962"/>
                        <a:pt x="46530" y="849871"/>
                        <a:pt x="39549" y="842892"/>
                      </a:cubicBezTo>
                      <a:cubicBezTo>
                        <a:pt x="36059" y="839397"/>
                        <a:pt x="32807" y="839397"/>
                        <a:pt x="30948" y="837770"/>
                      </a:cubicBezTo>
                      <a:cubicBezTo>
                        <a:pt x="25826" y="834286"/>
                        <a:pt x="30948" y="827306"/>
                        <a:pt x="30948" y="822195"/>
                      </a:cubicBezTo>
                      <a:cubicBezTo>
                        <a:pt x="25826" y="822195"/>
                        <a:pt x="20704" y="817073"/>
                        <a:pt x="15355" y="817073"/>
                      </a:cubicBezTo>
                      <a:cubicBezTo>
                        <a:pt x="15355" y="813588"/>
                        <a:pt x="15355" y="811720"/>
                        <a:pt x="17214" y="810093"/>
                      </a:cubicBezTo>
                      <a:cubicBezTo>
                        <a:pt x="29316" y="810093"/>
                        <a:pt x="37929" y="817073"/>
                        <a:pt x="41419" y="828933"/>
                      </a:cubicBezTo>
                      <a:cubicBezTo>
                        <a:pt x="44909" y="839397"/>
                        <a:pt x="58632" y="832428"/>
                        <a:pt x="58632" y="848003"/>
                      </a:cubicBezTo>
                      <a:cubicBezTo>
                        <a:pt x="62123" y="848003"/>
                        <a:pt x="65613" y="846376"/>
                        <a:pt x="65613" y="842892"/>
                      </a:cubicBezTo>
                      <a:cubicBezTo>
                        <a:pt x="79347" y="841265"/>
                        <a:pt x="87948" y="844750"/>
                        <a:pt x="94929" y="856609"/>
                      </a:cubicBezTo>
                      <a:cubicBezTo>
                        <a:pt x="100051" y="872195"/>
                        <a:pt x="117502" y="851498"/>
                        <a:pt x="103541" y="848003"/>
                      </a:cubicBezTo>
                      <a:cubicBezTo>
                        <a:pt x="93070" y="844750"/>
                        <a:pt x="91439" y="828933"/>
                        <a:pt x="98419" y="822195"/>
                      </a:cubicBezTo>
                      <a:cubicBezTo>
                        <a:pt x="103541" y="817073"/>
                        <a:pt x="124256" y="825679"/>
                        <a:pt x="120766" y="813588"/>
                      </a:cubicBezTo>
                      <a:cubicBezTo>
                        <a:pt x="115644" y="813588"/>
                        <a:pt x="112154" y="808236"/>
                        <a:pt x="110522" y="803114"/>
                      </a:cubicBezTo>
                      <a:cubicBezTo>
                        <a:pt x="110522" y="801487"/>
                        <a:pt x="108663" y="799629"/>
                        <a:pt x="108663" y="796376"/>
                      </a:cubicBezTo>
                      <a:cubicBezTo>
                        <a:pt x="107031" y="789396"/>
                        <a:pt x="103541" y="792881"/>
                        <a:pt x="100051" y="789396"/>
                      </a:cubicBezTo>
                      <a:cubicBezTo>
                        <a:pt x="100051" y="792881"/>
                        <a:pt x="103541" y="806609"/>
                        <a:pt x="103541" y="808236"/>
                      </a:cubicBezTo>
                      <a:cubicBezTo>
                        <a:pt x="101909" y="811720"/>
                        <a:pt x="93070" y="801487"/>
                        <a:pt x="87948" y="801487"/>
                      </a:cubicBezTo>
                      <a:cubicBezTo>
                        <a:pt x="87948" y="796376"/>
                        <a:pt x="86328" y="791023"/>
                        <a:pt x="86328" y="787539"/>
                      </a:cubicBezTo>
                      <a:cubicBezTo>
                        <a:pt x="86328" y="787539"/>
                        <a:pt x="86328" y="787539"/>
                        <a:pt x="84458" y="787539"/>
                      </a:cubicBezTo>
                      <a:cubicBezTo>
                        <a:pt x="82838" y="794508"/>
                        <a:pt x="74225" y="791023"/>
                        <a:pt x="69103" y="791023"/>
                      </a:cubicBezTo>
                      <a:cubicBezTo>
                        <a:pt x="57000" y="787539"/>
                        <a:pt x="57000" y="796376"/>
                        <a:pt x="55142" y="804982"/>
                      </a:cubicBezTo>
                      <a:cubicBezTo>
                        <a:pt x="51652" y="804982"/>
                        <a:pt x="50020" y="804982"/>
                        <a:pt x="46530" y="804982"/>
                      </a:cubicBezTo>
                      <a:cubicBezTo>
                        <a:pt x="44909" y="799629"/>
                        <a:pt x="36059" y="803114"/>
                        <a:pt x="30948" y="801487"/>
                      </a:cubicBezTo>
                      <a:cubicBezTo>
                        <a:pt x="22336" y="801487"/>
                        <a:pt x="25826" y="791023"/>
                        <a:pt x="25826" y="785912"/>
                      </a:cubicBezTo>
                      <a:cubicBezTo>
                        <a:pt x="18845" y="785912"/>
                        <a:pt x="18845" y="780790"/>
                        <a:pt x="18845" y="777306"/>
                      </a:cubicBezTo>
                      <a:lnTo>
                        <a:pt x="20704" y="777306"/>
                      </a:lnTo>
                      <a:cubicBezTo>
                        <a:pt x="22336" y="773811"/>
                        <a:pt x="22336" y="775437"/>
                        <a:pt x="23956" y="773811"/>
                      </a:cubicBezTo>
                      <a:cubicBezTo>
                        <a:pt x="23956" y="768699"/>
                        <a:pt x="27446" y="766831"/>
                        <a:pt x="32807" y="766831"/>
                      </a:cubicBezTo>
                      <a:cubicBezTo>
                        <a:pt x="34438" y="759862"/>
                        <a:pt x="27446" y="761720"/>
                        <a:pt x="23956" y="763347"/>
                      </a:cubicBezTo>
                      <a:cubicBezTo>
                        <a:pt x="17214" y="763347"/>
                        <a:pt x="15355" y="756598"/>
                        <a:pt x="8601" y="754740"/>
                      </a:cubicBezTo>
                      <a:cubicBezTo>
                        <a:pt x="10233" y="749619"/>
                        <a:pt x="6743" y="749619"/>
                        <a:pt x="3253" y="746134"/>
                      </a:cubicBezTo>
                      <a:cubicBezTo>
                        <a:pt x="0" y="742650"/>
                        <a:pt x="0" y="735901"/>
                        <a:pt x="0" y="730548"/>
                      </a:cubicBezTo>
                      <a:cubicBezTo>
                        <a:pt x="1621" y="728921"/>
                        <a:pt x="5111" y="711709"/>
                        <a:pt x="5111" y="711709"/>
                      </a:cubicBezTo>
                      <a:cubicBezTo>
                        <a:pt x="6743" y="711709"/>
                        <a:pt x="8601" y="709851"/>
                        <a:pt x="10233" y="709851"/>
                      </a:cubicBezTo>
                      <a:cubicBezTo>
                        <a:pt x="12092" y="699618"/>
                        <a:pt x="13723" y="689154"/>
                        <a:pt x="15355" y="677053"/>
                      </a:cubicBezTo>
                      <a:cubicBezTo>
                        <a:pt x="3253" y="677053"/>
                        <a:pt x="1621" y="673568"/>
                        <a:pt x="3253" y="663335"/>
                      </a:cubicBezTo>
                      <a:cubicBezTo>
                        <a:pt x="6743" y="663335"/>
                        <a:pt x="6743" y="657983"/>
                        <a:pt x="8601" y="654729"/>
                      </a:cubicBezTo>
                      <a:cubicBezTo>
                        <a:pt x="13723" y="659840"/>
                        <a:pt x="17214" y="671942"/>
                        <a:pt x="25826" y="670084"/>
                      </a:cubicBezTo>
                      <a:cubicBezTo>
                        <a:pt x="32807" y="670084"/>
                        <a:pt x="39549" y="666820"/>
                        <a:pt x="44909" y="668447"/>
                      </a:cubicBezTo>
                      <a:cubicBezTo>
                        <a:pt x="53510" y="670084"/>
                        <a:pt x="57000" y="675426"/>
                        <a:pt x="62123" y="666820"/>
                      </a:cubicBezTo>
                      <a:cubicBezTo>
                        <a:pt x="67245" y="659840"/>
                        <a:pt x="75857" y="657983"/>
                        <a:pt x="72367" y="647749"/>
                      </a:cubicBezTo>
                      <a:cubicBezTo>
                        <a:pt x="72367" y="645892"/>
                        <a:pt x="67245" y="645892"/>
                        <a:pt x="67245" y="644265"/>
                      </a:cubicBezTo>
                      <a:cubicBezTo>
                        <a:pt x="63754" y="640770"/>
                        <a:pt x="65613" y="632164"/>
                        <a:pt x="65613" y="627052"/>
                      </a:cubicBezTo>
                      <a:cubicBezTo>
                        <a:pt x="65613" y="616588"/>
                        <a:pt x="51652" y="609840"/>
                        <a:pt x="46530" y="602860"/>
                      </a:cubicBezTo>
                      <a:cubicBezTo>
                        <a:pt x="39549" y="597749"/>
                        <a:pt x="53510" y="592396"/>
                        <a:pt x="53510" y="583790"/>
                      </a:cubicBezTo>
                      <a:cubicBezTo>
                        <a:pt x="55142" y="573326"/>
                        <a:pt x="55142" y="568204"/>
                        <a:pt x="67245" y="568204"/>
                      </a:cubicBezTo>
                      <a:cubicBezTo>
                        <a:pt x="67245" y="564720"/>
                        <a:pt x="67245" y="561456"/>
                        <a:pt x="65613" y="557971"/>
                      </a:cubicBezTo>
                      <a:cubicBezTo>
                        <a:pt x="57000" y="554487"/>
                        <a:pt x="57000" y="544012"/>
                        <a:pt x="58632" y="535406"/>
                      </a:cubicBezTo>
                      <a:cubicBezTo>
                        <a:pt x="61250" y="527209"/>
                        <a:pt x="66122" y="522471"/>
                        <a:pt x="72336" y="519975"/>
                      </a:cubicBezTo>
                      <a:lnTo>
                        <a:pt x="82631" y="519037"/>
                      </a:lnTo>
                      <a:lnTo>
                        <a:pt x="100180" y="519037"/>
                      </a:lnTo>
                      <a:lnTo>
                        <a:pt x="118415" y="522161"/>
                      </a:lnTo>
                      <a:cubicBezTo>
                        <a:pt x="126344" y="523763"/>
                        <a:pt x="133789" y="525173"/>
                        <a:pt x="139838" y="525173"/>
                      </a:cubicBezTo>
                      <a:lnTo>
                        <a:pt x="139609" y="519551"/>
                      </a:lnTo>
                      <a:lnTo>
                        <a:pt x="140088" y="519374"/>
                      </a:lnTo>
                      <a:cubicBezTo>
                        <a:pt x="141097" y="518363"/>
                        <a:pt x="141769" y="517690"/>
                        <a:pt x="144457" y="519037"/>
                      </a:cubicBezTo>
                      <a:cubicBezTo>
                        <a:pt x="149834" y="521732"/>
                        <a:pt x="147146" y="524428"/>
                        <a:pt x="155211" y="527123"/>
                      </a:cubicBezTo>
                      <a:cubicBezTo>
                        <a:pt x="160589" y="529818"/>
                        <a:pt x="163377" y="529818"/>
                        <a:pt x="168754" y="529818"/>
                      </a:cubicBezTo>
                      <a:cubicBezTo>
                        <a:pt x="174131" y="529818"/>
                        <a:pt x="174131" y="532513"/>
                        <a:pt x="182197" y="527123"/>
                      </a:cubicBezTo>
                      <a:cubicBezTo>
                        <a:pt x="190262" y="521732"/>
                        <a:pt x="195640" y="519037"/>
                        <a:pt x="195640" y="524428"/>
                      </a:cubicBezTo>
                      <a:cubicBezTo>
                        <a:pt x="195640" y="529818"/>
                        <a:pt x="198328" y="532513"/>
                        <a:pt x="201017" y="529818"/>
                      </a:cubicBezTo>
                      <a:cubicBezTo>
                        <a:pt x="203805" y="527123"/>
                        <a:pt x="203805" y="527123"/>
                        <a:pt x="206493" y="529818"/>
                      </a:cubicBezTo>
                      <a:cubicBezTo>
                        <a:pt x="209182" y="529818"/>
                        <a:pt x="209182" y="529818"/>
                        <a:pt x="214559" y="527123"/>
                      </a:cubicBezTo>
                      <a:cubicBezTo>
                        <a:pt x="219936" y="524428"/>
                        <a:pt x="217248" y="524428"/>
                        <a:pt x="225313" y="529818"/>
                      </a:cubicBezTo>
                      <a:cubicBezTo>
                        <a:pt x="230690" y="532513"/>
                        <a:pt x="233379" y="532513"/>
                        <a:pt x="236068" y="529818"/>
                      </a:cubicBezTo>
                      <a:cubicBezTo>
                        <a:pt x="238756" y="524428"/>
                        <a:pt x="236068" y="524428"/>
                        <a:pt x="244233" y="524428"/>
                      </a:cubicBezTo>
                      <a:cubicBezTo>
                        <a:pt x="252299" y="524428"/>
                        <a:pt x="257676" y="527123"/>
                        <a:pt x="257676" y="519037"/>
                      </a:cubicBezTo>
                      <a:cubicBezTo>
                        <a:pt x="257676" y="510951"/>
                        <a:pt x="257676" y="510951"/>
                        <a:pt x="254987" y="505560"/>
                      </a:cubicBezTo>
                      <a:cubicBezTo>
                        <a:pt x="252299" y="502865"/>
                        <a:pt x="252299" y="500170"/>
                        <a:pt x="252299" y="500170"/>
                      </a:cubicBezTo>
                      <a:cubicBezTo>
                        <a:pt x="252299" y="500170"/>
                        <a:pt x="249610" y="497475"/>
                        <a:pt x="257676" y="497475"/>
                      </a:cubicBezTo>
                      <a:cubicBezTo>
                        <a:pt x="263053" y="497475"/>
                        <a:pt x="265741" y="500170"/>
                        <a:pt x="268430" y="500170"/>
                      </a:cubicBezTo>
                      <a:cubicBezTo>
                        <a:pt x="273807" y="502865"/>
                        <a:pt x="281873" y="500170"/>
                        <a:pt x="281873" y="500170"/>
                      </a:cubicBezTo>
                      <a:cubicBezTo>
                        <a:pt x="281873" y="500170"/>
                        <a:pt x="284661" y="505560"/>
                        <a:pt x="290038" y="500170"/>
                      </a:cubicBezTo>
                      <a:cubicBezTo>
                        <a:pt x="295415" y="494779"/>
                        <a:pt x="295415" y="492084"/>
                        <a:pt x="300792" y="497475"/>
                      </a:cubicBezTo>
                      <a:cubicBezTo>
                        <a:pt x="306170" y="502865"/>
                        <a:pt x="308858" y="500170"/>
                        <a:pt x="316924" y="497475"/>
                      </a:cubicBezTo>
                      <a:cubicBezTo>
                        <a:pt x="325089" y="494779"/>
                        <a:pt x="316924" y="500170"/>
                        <a:pt x="330466" y="502865"/>
                      </a:cubicBezTo>
                      <a:cubicBezTo>
                        <a:pt x="343909" y="505560"/>
                        <a:pt x="349286" y="508256"/>
                        <a:pt x="351975" y="505560"/>
                      </a:cubicBezTo>
                      <a:cubicBezTo>
                        <a:pt x="357352" y="502865"/>
                        <a:pt x="357352" y="497475"/>
                        <a:pt x="357352" y="494779"/>
                      </a:cubicBezTo>
                      <a:cubicBezTo>
                        <a:pt x="357352" y="492084"/>
                        <a:pt x="354663" y="483998"/>
                        <a:pt x="357352" y="486693"/>
                      </a:cubicBezTo>
                      <a:cubicBezTo>
                        <a:pt x="360040" y="492084"/>
                        <a:pt x="365517" y="497475"/>
                        <a:pt x="370894" y="500170"/>
                      </a:cubicBezTo>
                      <a:cubicBezTo>
                        <a:pt x="376271" y="502865"/>
                        <a:pt x="373583" y="500170"/>
                        <a:pt x="373583" y="494779"/>
                      </a:cubicBezTo>
                      <a:cubicBezTo>
                        <a:pt x="373583" y="489389"/>
                        <a:pt x="373583" y="481303"/>
                        <a:pt x="373583" y="478607"/>
                      </a:cubicBezTo>
                      <a:cubicBezTo>
                        <a:pt x="373583" y="475912"/>
                        <a:pt x="373583" y="473217"/>
                        <a:pt x="381649" y="470521"/>
                      </a:cubicBezTo>
                      <a:cubicBezTo>
                        <a:pt x="389714" y="467826"/>
                        <a:pt x="392403" y="462436"/>
                        <a:pt x="397780" y="465131"/>
                      </a:cubicBezTo>
                      <a:cubicBezTo>
                        <a:pt x="403257" y="467826"/>
                        <a:pt x="411322" y="465131"/>
                        <a:pt x="411322" y="470521"/>
                      </a:cubicBezTo>
                      <a:cubicBezTo>
                        <a:pt x="411322" y="475912"/>
                        <a:pt x="414011" y="478607"/>
                        <a:pt x="419388" y="475912"/>
                      </a:cubicBezTo>
                      <a:cubicBezTo>
                        <a:pt x="424765" y="470521"/>
                        <a:pt x="427454" y="473217"/>
                        <a:pt x="430142" y="467826"/>
                      </a:cubicBezTo>
                      <a:cubicBezTo>
                        <a:pt x="430142" y="462436"/>
                        <a:pt x="435519" y="462436"/>
                        <a:pt x="432831" y="457045"/>
                      </a:cubicBezTo>
                      <a:cubicBezTo>
                        <a:pt x="430142" y="451654"/>
                        <a:pt x="435519" y="454350"/>
                        <a:pt x="438208" y="448959"/>
                      </a:cubicBezTo>
                      <a:cubicBezTo>
                        <a:pt x="438208" y="443568"/>
                        <a:pt x="438208" y="440873"/>
                        <a:pt x="438208" y="435482"/>
                      </a:cubicBezTo>
                      <a:cubicBezTo>
                        <a:pt x="438208" y="430092"/>
                        <a:pt x="438208" y="435482"/>
                        <a:pt x="440897" y="430092"/>
                      </a:cubicBezTo>
                      <a:cubicBezTo>
                        <a:pt x="443685" y="424701"/>
                        <a:pt x="440897" y="424701"/>
                        <a:pt x="443685" y="422006"/>
                      </a:cubicBezTo>
                      <a:cubicBezTo>
                        <a:pt x="443685" y="422006"/>
                        <a:pt x="443685" y="424701"/>
                        <a:pt x="446373" y="422006"/>
                      </a:cubicBezTo>
                      <a:cubicBezTo>
                        <a:pt x="449062" y="422006"/>
                        <a:pt x="446373" y="416615"/>
                        <a:pt x="451750" y="419311"/>
                      </a:cubicBezTo>
                      <a:cubicBezTo>
                        <a:pt x="457128" y="422006"/>
                        <a:pt x="457128" y="422006"/>
                        <a:pt x="462505" y="422006"/>
                      </a:cubicBezTo>
                      <a:cubicBezTo>
                        <a:pt x="467882" y="419311"/>
                        <a:pt x="473259" y="411225"/>
                        <a:pt x="475948" y="411225"/>
                      </a:cubicBezTo>
                      <a:cubicBezTo>
                        <a:pt x="481325" y="411225"/>
                        <a:pt x="481325" y="413920"/>
                        <a:pt x="486801" y="413920"/>
                      </a:cubicBezTo>
                      <a:cubicBezTo>
                        <a:pt x="492179" y="413920"/>
                        <a:pt x="500244" y="408529"/>
                        <a:pt x="502933" y="405834"/>
                      </a:cubicBezTo>
                      <a:cubicBezTo>
                        <a:pt x="505621" y="403139"/>
                        <a:pt x="505621" y="400443"/>
                        <a:pt x="508310" y="403139"/>
                      </a:cubicBezTo>
                      <a:cubicBezTo>
                        <a:pt x="510999" y="408529"/>
                        <a:pt x="513687" y="405834"/>
                        <a:pt x="516376" y="405834"/>
                      </a:cubicBezTo>
                      <a:cubicBezTo>
                        <a:pt x="516376" y="403139"/>
                        <a:pt x="524541" y="397748"/>
                        <a:pt x="527230" y="395053"/>
                      </a:cubicBezTo>
                      <a:cubicBezTo>
                        <a:pt x="529918" y="392358"/>
                        <a:pt x="535295" y="389662"/>
                        <a:pt x="535295" y="395053"/>
                      </a:cubicBezTo>
                      <a:cubicBezTo>
                        <a:pt x="537984" y="400443"/>
                        <a:pt x="540672" y="403139"/>
                        <a:pt x="546049" y="400443"/>
                      </a:cubicBezTo>
                      <a:cubicBezTo>
                        <a:pt x="551427" y="397748"/>
                        <a:pt x="554115" y="400443"/>
                        <a:pt x="554115" y="403139"/>
                      </a:cubicBezTo>
                      <a:cubicBezTo>
                        <a:pt x="554115" y="405834"/>
                        <a:pt x="554115" y="411225"/>
                        <a:pt x="559492" y="408529"/>
                      </a:cubicBezTo>
                      <a:cubicBezTo>
                        <a:pt x="564969" y="405834"/>
                        <a:pt x="567658" y="405834"/>
                        <a:pt x="570346" y="403139"/>
                      </a:cubicBezTo>
                      <a:cubicBezTo>
                        <a:pt x="573035" y="400443"/>
                        <a:pt x="573035" y="403139"/>
                        <a:pt x="578412" y="400443"/>
                      </a:cubicBezTo>
                      <a:cubicBezTo>
                        <a:pt x="583789" y="397748"/>
                        <a:pt x="589166" y="392358"/>
                        <a:pt x="589166" y="389662"/>
                      </a:cubicBezTo>
                      <a:cubicBezTo>
                        <a:pt x="589166" y="384272"/>
                        <a:pt x="589166" y="384272"/>
                        <a:pt x="591855" y="381576"/>
                      </a:cubicBezTo>
                      <a:cubicBezTo>
                        <a:pt x="591855" y="378881"/>
                        <a:pt x="594543" y="378881"/>
                        <a:pt x="591855" y="376186"/>
                      </a:cubicBezTo>
                      <a:cubicBezTo>
                        <a:pt x="589166" y="373490"/>
                        <a:pt x="586478" y="373490"/>
                        <a:pt x="589166" y="370795"/>
                      </a:cubicBezTo>
                      <a:cubicBezTo>
                        <a:pt x="591855" y="368100"/>
                        <a:pt x="594543" y="365404"/>
                        <a:pt x="589166" y="365404"/>
                      </a:cubicBezTo>
                      <a:cubicBezTo>
                        <a:pt x="583789" y="365404"/>
                        <a:pt x="578412" y="365404"/>
                        <a:pt x="578412" y="362709"/>
                      </a:cubicBezTo>
                      <a:cubicBezTo>
                        <a:pt x="578412" y="360014"/>
                        <a:pt x="583789" y="360014"/>
                        <a:pt x="583789" y="351928"/>
                      </a:cubicBezTo>
                      <a:cubicBezTo>
                        <a:pt x="583789" y="343842"/>
                        <a:pt x="589166" y="346537"/>
                        <a:pt x="589166" y="346537"/>
                      </a:cubicBezTo>
                      <a:cubicBezTo>
                        <a:pt x="589166" y="346537"/>
                        <a:pt x="602709" y="341147"/>
                        <a:pt x="605397" y="338451"/>
                      </a:cubicBezTo>
                      <a:cubicBezTo>
                        <a:pt x="608086" y="335756"/>
                        <a:pt x="613463" y="333061"/>
                        <a:pt x="613463" y="335756"/>
                      </a:cubicBezTo>
                      <a:cubicBezTo>
                        <a:pt x="613463" y="338451"/>
                        <a:pt x="618840" y="341147"/>
                        <a:pt x="618840" y="343842"/>
                      </a:cubicBezTo>
                      <a:cubicBezTo>
                        <a:pt x="618840" y="346537"/>
                        <a:pt x="618840" y="346537"/>
                        <a:pt x="624217" y="346537"/>
                      </a:cubicBezTo>
                      <a:cubicBezTo>
                        <a:pt x="629594" y="349233"/>
                        <a:pt x="632283" y="346537"/>
                        <a:pt x="632283" y="351928"/>
                      </a:cubicBezTo>
                      <a:cubicBezTo>
                        <a:pt x="632283" y="357319"/>
                        <a:pt x="634971" y="362709"/>
                        <a:pt x="637660" y="362709"/>
                      </a:cubicBezTo>
                      <a:cubicBezTo>
                        <a:pt x="640348" y="362709"/>
                        <a:pt x="634971" y="362709"/>
                        <a:pt x="643137" y="368100"/>
                      </a:cubicBezTo>
                      <a:cubicBezTo>
                        <a:pt x="648514" y="376186"/>
                        <a:pt x="656579" y="378881"/>
                        <a:pt x="656579" y="378881"/>
                      </a:cubicBezTo>
                      <a:cubicBezTo>
                        <a:pt x="656579" y="378881"/>
                        <a:pt x="656579" y="381576"/>
                        <a:pt x="659268" y="381576"/>
                      </a:cubicBezTo>
                      <a:cubicBezTo>
                        <a:pt x="661957" y="378881"/>
                        <a:pt x="661957" y="378881"/>
                        <a:pt x="664645" y="381576"/>
                      </a:cubicBezTo>
                      <a:cubicBezTo>
                        <a:pt x="667334" y="384272"/>
                        <a:pt x="664645" y="384272"/>
                        <a:pt x="672711" y="384272"/>
                      </a:cubicBezTo>
                      <a:cubicBezTo>
                        <a:pt x="678088" y="384272"/>
                        <a:pt x="683565" y="386967"/>
                        <a:pt x="683565" y="381576"/>
                      </a:cubicBezTo>
                      <a:cubicBezTo>
                        <a:pt x="683565" y="376186"/>
                        <a:pt x="683565" y="376186"/>
                        <a:pt x="683565" y="373490"/>
                      </a:cubicBezTo>
                      <a:cubicBezTo>
                        <a:pt x="686253" y="370795"/>
                        <a:pt x="680777" y="370795"/>
                        <a:pt x="680777" y="368100"/>
                      </a:cubicBezTo>
                      <a:lnTo>
                        <a:pt x="680777" y="365404"/>
                      </a:lnTo>
                      <a:cubicBezTo>
                        <a:pt x="680777" y="360014"/>
                        <a:pt x="683565" y="357319"/>
                        <a:pt x="675399" y="357319"/>
                      </a:cubicBezTo>
                      <a:cubicBezTo>
                        <a:pt x="667334" y="357319"/>
                        <a:pt x="661957" y="354623"/>
                        <a:pt x="659268" y="351928"/>
                      </a:cubicBezTo>
                      <a:cubicBezTo>
                        <a:pt x="656579" y="349233"/>
                        <a:pt x="659268" y="354623"/>
                        <a:pt x="653891" y="351928"/>
                      </a:cubicBezTo>
                      <a:cubicBezTo>
                        <a:pt x="648514" y="349233"/>
                        <a:pt x="648514" y="346537"/>
                        <a:pt x="643137" y="346537"/>
                      </a:cubicBezTo>
                      <a:cubicBezTo>
                        <a:pt x="637660" y="346537"/>
                        <a:pt x="640348" y="341147"/>
                        <a:pt x="643137" y="335756"/>
                      </a:cubicBezTo>
                      <a:cubicBezTo>
                        <a:pt x="645825" y="330365"/>
                        <a:pt x="637660" y="322280"/>
                        <a:pt x="643137" y="324975"/>
                      </a:cubicBezTo>
                      <a:cubicBezTo>
                        <a:pt x="648514" y="327670"/>
                        <a:pt x="656579" y="330365"/>
                        <a:pt x="656579" y="333061"/>
                      </a:cubicBezTo>
                      <a:cubicBezTo>
                        <a:pt x="659268" y="335756"/>
                        <a:pt x="659268" y="338451"/>
                        <a:pt x="664645" y="335756"/>
                      </a:cubicBezTo>
                      <a:cubicBezTo>
                        <a:pt x="670022" y="333061"/>
                        <a:pt x="672711" y="333061"/>
                        <a:pt x="672711" y="330365"/>
                      </a:cubicBezTo>
                      <a:cubicBezTo>
                        <a:pt x="675399" y="327670"/>
                        <a:pt x="672711" y="330365"/>
                        <a:pt x="675399" y="324975"/>
                      </a:cubicBezTo>
                      <a:cubicBezTo>
                        <a:pt x="678088" y="322280"/>
                        <a:pt x="680876" y="319584"/>
                        <a:pt x="680876" y="319584"/>
                      </a:cubicBezTo>
                      <a:cubicBezTo>
                        <a:pt x="680876" y="319584"/>
                        <a:pt x="683565" y="316889"/>
                        <a:pt x="688942" y="319584"/>
                      </a:cubicBezTo>
                      <a:cubicBezTo>
                        <a:pt x="697008" y="322280"/>
                        <a:pt x="699696" y="322280"/>
                        <a:pt x="699696" y="324975"/>
                      </a:cubicBezTo>
                      <a:cubicBezTo>
                        <a:pt x="699696" y="327670"/>
                        <a:pt x="702385" y="330365"/>
                        <a:pt x="705073" y="330365"/>
                      </a:cubicBezTo>
                      <a:cubicBezTo>
                        <a:pt x="707762" y="330365"/>
                        <a:pt x="707762" y="327670"/>
                        <a:pt x="713139" y="330365"/>
                      </a:cubicBezTo>
                      <a:cubicBezTo>
                        <a:pt x="715828" y="333061"/>
                        <a:pt x="715828" y="333061"/>
                        <a:pt x="721304" y="333061"/>
                      </a:cubicBezTo>
                      <a:cubicBezTo>
                        <a:pt x="726681" y="333061"/>
                        <a:pt x="732058" y="335756"/>
                        <a:pt x="734747" y="335756"/>
                      </a:cubicBezTo>
                      <a:cubicBezTo>
                        <a:pt x="737436" y="338451"/>
                        <a:pt x="742813" y="341147"/>
                        <a:pt x="742813" y="335756"/>
                      </a:cubicBezTo>
                      <a:cubicBezTo>
                        <a:pt x="742813" y="330365"/>
                        <a:pt x="742813" y="327670"/>
                        <a:pt x="740124" y="324975"/>
                      </a:cubicBezTo>
                      <a:cubicBezTo>
                        <a:pt x="737436" y="322280"/>
                        <a:pt x="737436" y="322280"/>
                        <a:pt x="740124" y="319584"/>
                      </a:cubicBezTo>
                      <a:cubicBezTo>
                        <a:pt x="742813" y="316889"/>
                        <a:pt x="745501" y="316889"/>
                        <a:pt x="748190" y="314194"/>
                      </a:cubicBezTo>
                      <a:cubicBezTo>
                        <a:pt x="750878" y="311498"/>
                        <a:pt x="750878" y="306108"/>
                        <a:pt x="750878" y="306108"/>
                      </a:cubicBezTo>
                      <a:cubicBezTo>
                        <a:pt x="750878" y="306108"/>
                        <a:pt x="753567" y="306108"/>
                        <a:pt x="756256" y="308803"/>
                      </a:cubicBezTo>
                      <a:cubicBezTo>
                        <a:pt x="758944" y="311498"/>
                        <a:pt x="764421" y="314194"/>
                        <a:pt x="767109" y="311498"/>
                      </a:cubicBezTo>
                      <a:cubicBezTo>
                        <a:pt x="769798" y="308803"/>
                        <a:pt x="772487" y="311498"/>
                        <a:pt x="777864" y="311498"/>
                      </a:cubicBezTo>
                      <a:cubicBezTo>
                        <a:pt x="780552" y="314194"/>
                        <a:pt x="783241" y="311498"/>
                        <a:pt x="788618" y="308803"/>
                      </a:cubicBezTo>
                      <a:cubicBezTo>
                        <a:pt x="793995" y="308803"/>
                        <a:pt x="799372" y="311498"/>
                        <a:pt x="799372" y="306108"/>
                      </a:cubicBezTo>
                      <a:cubicBezTo>
                        <a:pt x="799372" y="300717"/>
                        <a:pt x="793995" y="298022"/>
                        <a:pt x="796684" y="295327"/>
                      </a:cubicBezTo>
                      <a:cubicBezTo>
                        <a:pt x="799372" y="292631"/>
                        <a:pt x="804849" y="292631"/>
                        <a:pt x="807538" y="292631"/>
                      </a:cubicBezTo>
                      <a:lnTo>
                        <a:pt x="807538" y="289936"/>
                      </a:lnTo>
                      <a:lnTo>
                        <a:pt x="804849" y="289936"/>
                      </a:lnTo>
                      <a:lnTo>
                        <a:pt x="802160" y="287241"/>
                      </a:lnTo>
                      <a:lnTo>
                        <a:pt x="799372" y="287241"/>
                      </a:lnTo>
                      <a:lnTo>
                        <a:pt x="796684" y="287241"/>
                      </a:lnTo>
                      <a:lnTo>
                        <a:pt x="793995" y="287241"/>
                      </a:lnTo>
                      <a:lnTo>
                        <a:pt x="791307" y="287241"/>
                      </a:lnTo>
                      <a:lnTo>
                        <a:pt x="788618" y="287241"/>
                      </a:lnTo>
                      <a:lnTo>
                        <a:pt x="788618" y="284545"/>
                      </a:lnTo>
                      <a:lnTo>
                        <a:pt x="788618" y="281850"/>
                      </a:lnTo>
                      <a:lnTo>
                        <a:pt x="788618" y="279155"/>
                      </a:lnTo>
                      <a:lnTo>
                        <a:pt x="785929" y="279155"/>
                      </a:lnTo>
                      <a:lnTo>
                        <a:pt x="785929" y="276459"/>
                      </a:lnTo>
                      <a:lnTo>
                        <a:pt x="785929" y="271069"/>
                      </a:lnTo>
                      <a:lnTo>
                        <a:pt x="783241" y="271069"/>
                      </a:lnTo>
                      <a:lnTo>
                        <a:pt x="780552" y="271069"/>
                      </a:lnTo>
                      <a:lnTo>
                        <a:pt x="780552" y="273764"/>
                      </a:lnTo>
                      <a:lnTo>
                        <a:pt x="780552" y="276459"/>
                      </a:lnTo>
                      <a:lnTo>
                        <a:pt x="777864" y="276459"/>
                      </a:lnTo>
                      <a:lnTo>
                        <a:pt x="775175" y="276459"/>
                      </a:lnTo>
                      <a:lnTo>
                        <a:pt x="772487" y="276459"/>
                      </a:lnTo>
                      <a:lnTo>
                        <a:pt x="767109" y="276459"/>
                      </a:lnTo>
                      <a:lnTo>
                        <a:pt x="764421" y="273764"/>
                      </a:lnTo>
                      <a:lnTo>
                        <a:pt x="761732" y="271069"/>
                      </a:lnTo>
                      <a:lnTo>
                        <a:pt x="761732" y="268373"/>
                      </a:lnTo>
                      <a:lnTo>
                        <a:pt x="761732" y="265678"/>
                      </a:lnTo>
                      <a:lnTo>
                        <a:pt x="761732" y="262983"/>
                      </a:lnTo>
                      <a:lnTo>
                        <a:pt x="758944" y="260288"/>
                      </a:lnTo>
                      <a:lnTo>
                        <a:pt x="758944" y="254897"/>
                      </a:lnTo>
                      <a:lnTo>
                        <a:pt x="758944" y="252202"/>
                      </a:lnTo>
                      <a:lnTo>
                        <a:pt x="758944" y="249506"/>
                      </a:lnTo>
                      <a:lnTo>
                        <a:pt x="758944" y="246811"/>
                      </a:lnTo>
                      <a:lnTo>
                        <a:pt x="756256" y="246811"/>
                      </a:lnTo>
                      <a:lnTo>
                        <a:pt x="740124" y="246811"/>
                      </a:lnTo>
                      <a:lnTo>
                        <a:pt x="740124" y="244116"/>
                      </a:lnTo>
                      <a:lnTo>
                        <a:pt x="740124" y="241420"/>
                      </a:lnTo>
                      <a:lnTo>
                        <a:pt x="740124" y="238725"/>
                      </a:lnTo>
                      <a:lnTo>
                        <a:pt x="740124" y="230639"/>
                      </a:lnTo>
                      <a:lnTo>
                        <a:pt x="742813" y="230639"/>
                      </a:lnTo>
                      <a:lnTo>
                        <a:pt x="745501" y="230639"/>
                      </a:lnTo>
                      <a:lnTo>
                        <a:pt x="748190" y="227944"/>
                      </a:lnTo>
                      <a:lnTo>
                        <a:pt x="750878" y="227944"/>
                      </a:lnTo>
                      <a:lnTo>
                        <a:pt x="753567" y="227944"/>
                      </a:lnTo>
                      <a:lnTo>
                        <a:pt x="756256" y="227944"/>
                      </a:lnTo>
                      <a:lnTo>
                        <a:pt x="761732" y="227944"/>
                      </a:lnTo>
                      <a:lnTo>
                        <a:pt x="764421" y="230639"/>
                      </a:lnTo>
                      <a:lnTo>
                        <a:pt x="767109" y="230639"/>
                      </a:lnTo>
                      <a:lnTo>
                        <a:pt x="769798" y="230639"/>
                      </a:lnTo>
                      <a:lnTo>
                        <a:pt x="772487" y="227944"/>
                      </a:lnTo>
                      <a:cubicBezTo>
                        <a:pt x="772487" y="227944"/>
                        <a:pt x="767109" y="222553"/>
                        <a:pt x="767109" y="219858"/>
                      </a:cubicBezTo>
                      <a:lnTo>
                        <a:pt x="769798" y="219858"/>
                      </a:lnTo>
                      <a:lnTo>
                        <a:pt x="772487" y="219858"/>
                      </a:lnTo>
                      <a:lnTo>
                        <a:pt x="772546" y="216890"/>
                      </a:lnTo>
                      <a:lnTo>
                        <a:pt x="778342" y="218515"/>
                      </a:lnTo>
                      <a:cubicBezTo>
                        <a:pt x="781368" y="220258"/>
                        <a:pt x="784393" y="222001"/>
                        <a:pt x="787884" y="221182"/>
                      </a:cubicBezTo>
                      <a:lnTo>
                        <a:pt x="789515" y="221182"/>
                      </a:lnTo>
                      <a:cubicBezTo>
                        <a:pt x="799986" y="219324"/>
                        <a:pt x="810219" y="217697"/>
                        <a:pt x="820690" y="217697"/>
                      </a:cubicBezTo>
                      <a:cubicBezTo>
                        <a:pt x="830934" y="219324"/>
                        <a:pt x="834424" y="215840"/>
                        <a:pt x="843037" y="214213"/>
                      </a:cubicBezTo>
                      <a:cubicBezTo>
                        <a:pt x="846527" y="212345"/>
                        <a:pt x="851876" y="214213"/>
                        <a:pt x="856998" y="214213"/>
                      </a:cubicBezTo>
                      <a:cubicBezTo>
                        <a:pt x="860488" y="214213"/>
                        <a:pt x="863978" y="210718"/>
                        <a:pt x="869100" y="210718"/>
                      </a:cubicBezTo>
                      <a:cubicBezTo>
                        <a:pt x="870721" y="195132"/>
                        <a:pt x="877701" y="198627"/>
                        <a:pt x="889804" y="197000"/>
                      </a:cubicBezTo>
                      <a:cubicBezTo>
                        <a:pt x="900048" y="195132"/>
                        <a:pt x="903539" y="181415"/>
                        <a:pt x="915630" y="183041"/>
                      </a:cubicBezTo>
                      <a:cubicBezTo>
                        <a:pt x="920990" y="183041"/>
                        <a:pt x="927732" y="183041"/>
                        <a:pt x="931223" y="188394"/>
                      </a:cubicBezTo>
                      <a:cubicBezTo>
                        <a:pt x="933081" y="191648"/>
                        <a:pt x="933081" y="197000"/>
                        <a:pt x="938203" y="197000"/>
                      </a:cubicBezTo>
                      <a:cubicBezTo>
                        <a:pt x="946816" y="198627"/>
                        <a:pt x="945184" y="191648"/>
                        <a:pt x="946816" y="186526"/>
                      </a:cubicBezTo>
                      <a:cubicBezTo>
                        <a:pt x="950306" y="181415"/>
                        <a:pt x="951938" y="184899"/>
                        <a:pt x="957049" y="183041"/>
                      </a:cubicBezTo>
                      <a:cubicBezTo>
                        <a:pt x="957049" y="179557"/>
                        <a:pt x="955428" y="172808"/>
                        <a:pt x="962409" y="172808"/>
                      </a:cubicBezTo>
                      <a:cubicBezTo>
                        <a:pt x="962409" y="170951"/>
                        <a:pt x="962409" y="167686"/>
                        <a:pt x="962409" y="165829"/>
                      </a:cubicBezTo>
                      <a:cubicBezTo>
                        <a:pt x="958918" y="165829"/>
                        <a:pt x="957049" y="164202"/>
                        <a:pt x="955428" y="164202"/>
                      </a:cubicBezTo>
                      <a:cubicBezTo>
                        <a:pt x="955428" y="158849"/>
                        <a:pt x="953796" y="150243"/>
                        <a:pt x="958918" y="148616"/>
                      </a:cubicBezTo>
                      <a:cubicBezTo>
                        <a:pt x="962409" y="146758"/>
                        <a:pt x="964029" y="145132"/>
                        <a:pt x="964029" y="141637"/>
                      </a:cubicBezTo>
                      <a:cubicBezTo>
                        <a:pt x="962409" y="141637"/>
                        <a:pt x="962409" y="141637"/>
                        <a:pt x="960539" y="141637"/>
                      </a:cubicBezTo>
                      <a:cubicBezTo>
                        <a:pt x="962409" y="134668"/>
                        <a:pt x="957049" y="127919"/>
                        <a:pt x="958918" y="120940"/>
                      </a:cubicBezTo>
                      <a:cubicBezTo>
                        <a:pt x="969389" y="119313"/>
                        <a:pt x="972641" y="113960"/>
                        <a:pt x="979622" y="105354"/>
                      </a:cubicBezTo>
                      <a:cubicBezTo>
                        <a:pt x="991725" y="108849"/>
                        <a:pt x="996847" y="124435"/>
                        <a:pt x="1000337" y="134668"/>
                      </a:cubicBezTo>
                      <a:cubicBezTo>
                        <a:pt x="1008711" y="136525"/>
                        <a:pt x="998705" y="143274"/>
                        <a:pt x="995215" y="145132"/>
                      </a:cubicBezTo>
                      <a:cubicBezTo>
                        <a:pt x="998705" y="165829"/>
                        <a:pt x="1019182" y="133041"/>
                        <a:pt x="1029415" y="134668"/>
                      </a:cubicBezTo>
                      <a:cubicBezTo>
                        <a:pt x="1029415" y="131173"/>
                        <a:pt x="1029415" y="126061"/>
                        <a:pt x="1029415" y="122566"/>
                      </a:cubicBezTo>
                      <a:cubicBezTo>
                        <a:pt x="1036396" y="122566"/>
                        <a:pt x="1041756" y="122566"/>
                        <a:pt x="1045008" y="127919"/>
                      </a:cubicBezTo>
                      <a:cubicBezTo>
                        <a:pt x="1046866" y="133041"/>
                        <a:pt x="1050357" y="138152"/>
                        <a:pt x="1055479" y="138152"/>
                      </a:cubicBezTo>
                      <a:cubicBezTo>
                        <a:pt x="1062459" y="138152"/>
                        <a:pt x="1065723" y="127919"/>
                        <a:pt x="1074324" y="129546"/>
                      </a:cubicBezTo>
                      <a:cubicBezTo>
                        <a:pt x="1074324" y="126061"/>
                        <a:pt x="1074324" y="126061"/>
                        <a:pt x="1071072" y="124435"/>
                      </a:cubicBezTo>
                      <a:cubicBezTo>
                        <a:pt x="1071072" y="117455"/>
                        <a:pt x="1072703" y="112333"/>
                        <a:pt x="1079684" y="113960"/>
                      </a:cubicBezTo>
                      <a:cubicBezTo>
                        <a:pt x="1081304" y="110476"/>
                        <a:pt x="1081304" y="105354"/>
                        <a:pt x="1076194" y="105354"/>
                      </a:cubicBezTo>
                      <a:cubicBezTo>
                        <a:pt x="1076194" y="98385"/>
                        <a:pt x="1065723" y="100243"/>
                        <a:pt x="1067581" y="91636"/>
                      </a:cubicBezTo>
                      <a:cubicBezTo>
                        <a:pt x="1067581" y="84657"/>
                        <a:pt x="1071072" y="82799"/>
                        <a:pt x="1076194" y="81172"/>
                      </a:cubicBezTo>
                      <a:cubicBezTo>
                        <a:pt x="1086426" y="79545"/>
                        <a:pt x="1079684" y="65586"/>
                        <a:pt x="1083174" y="63960"/>
                      </a:cubicBezTo>
                      <a:cubicBezTo>
                        <a:pt x="1088285" y="62102"/>
                        <a:pt x="1093407" y="65586"/>
                        <a:pt x="1098756" y="65586"/>
                      </a:cubicBezTo>
                      <a:cubicBezTo>
                        <a:pt x="1105510" y="63960"/>
                        <a:pt x="1110858" y="62102"/>
                        <a:pt x="1117612" y="60465"/>
                      </a:cubicBezTo>
                      <a:cubicBezTo>
                        <a:pt x="1122723" y="56980"/>
                        <a:pt x="1128083" y="44889"/>
                        <a:pt x="1133205" y="43263"/>
                      </a:cubicBezTo>
                      <a:cubicBezTo>
                        <a:pt x="1131573" y="43263"/>
                        <a:pt x="1129704" y="43263"/>
                        <a:pt x="1129704" y="43263"/>
                      </a:cubicBezTo>
                      <a:cubicBezTo>
                        <a:pt x="1128083" y="37910"/>
                        <a:pt x="1112490" y="34656"/>
                        <a:pt x="1119471" y="29304"/>
                      </a:cubicBezTo>
                      <a:cubicBezTo>
                        <a:pt x="1131573" y="19071"/>
                        <a:pt x="1133205" y="31161"/>
                        <a:pt x="1141806" y="36283"/>
                      </a:cubicBezTo>
                      <a:cubicBezTo>
                        <a:pt x="1141806" y="29304"/>
                        <a:pt x="1143438" y="19071"/>
                        <a:pt x="1146928" y="13718"/>
                      </a:cubicBezTo>
                      <a:cubicBezTo>
                        <a:pt x="1150419" y="15575"/>
                        <a:pt x="1150419" y="20697"/>
                        <a:pt x="1152277" y="25809"/>
                      </a:cubicBezTo>
                      <a:cubicBezTo>
                        <a:pt x="1153909" y="24182"/>
                        <a:pt x="1155767" y="20697"/>
                        <a:pt x="1157399" y="19071"/>
                      </a:cubicBezTo>
                      <a:cubicBezTo>
                        <a:pt x="1167870" y="27677"/>
                        <a:pt x="1167870" y="6969"/>
                        <a:pt x="1167870" y="0"/>
                      </a:cubicBezTo>
                      <a:close/>
                    </a:path>
                  </a:pathLst>
                </a:custGeom>
                <a:solidFill>
                  <a:srgbClr val="BFBFBF"/>
                </a:solidFill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+mn-cs"/>
                    <a:sym typeface="Source Sans Pro"/>
                  </a:endParaRPr>
                </a:p>
              </p:txBody>
            </p:sp>
            <p:sp>
              <p:nvSpPr>
                <p:cNvPr id="151" name="Shape 2593">
                  <a:extLst>
                    <a:ext uri="{FF2B5EF4-FFF2-40B4-BE49-F238E27FC236}">
                      <a16:creationId xmlns:a16="http://schemas.microsoft.com/office/drawing/2014/main" id="{39037916-AAEE-C7DE-DBE1-BB4AE097AF41}"/>
                    </a:ext>
                  </a:extLst>
                </p:cNvPr>
                <p:cNvSpPr/>
                <p:nvPr/>
              </p:nvSpPr>
              <p:spPr>
                <a:xfrm>
                  <a:off x="4863819" y="3637069"/>
                  <a:ext cx="1344450" cy="107279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0000" h="120000" extrusionOk="0">
                      <a:moveTo>
                        <a:pt x="9865" y="116305"/>
                      </a:moveTo>
                      <a:lnTo>
                        <a:pt x="9865" y="116305"/>
                      </a:lnTo>
                      <a:cubicBezTo>
                        <a:pt x="10010" y="115550"/>
                        <a:pt x="10488" y="115550"/>
                        <a:pt x="11256" y="115550"/>
                      </a:cubicBezTo>
                      <a:cubicBezTo>
                        <a:pt x="11568" y="117085"/>
                        <a:pt x="12481" y="117658"/>
                        <a:pt x="12481" y="119219"/>
                      </a:cubicBezTo>
                      <a:cubicBezTo>
                        <a:pt x="13416" y="119401"/>
                        <a:pt x="14496" y="119973"/>
                        <a:pt x="15410" y="119973"/>
                      </a:cubicBezTo>
                      <a:cubicBezTo>
                        <a:pt x="15410" y="119973"/>
                        <a:pt x="15576" y="119973"/>
                        <a:pt x="15721" y="119973"/>
                      </a:cubicBezTo>
                      <a:cubicBezTo>
                        <a:pt x="15576" y="119791"/>
                        <a:pt x="15264" y="119791"/>
                        <a:pt x="14953" y="119791"/>
                      </a:cubicBezTo>
                      <a:cubicBezTo>
                        <a:pt x="14641" y="118048"/>
                        <a:pt x="17113" y="117476"/>
                        <a:pt x="18047" y="117658"/>
                      </a:cubicBezTo>
                      <a:cubicBezTo>
                        <a:pt x="18047" y="117267"/>
                        <a:pt x="17881" y="117085"/>
                        <a:pt x="17570" y="116877"/>
                      </a:cubicBezTo>
                      <a:lnTo>
                        <a:pt x="17570" y="116695"/>
                      </a:lnTo>
                      <a:cubicBezTo>
                        <a:pt x="18193" y="116695"/>
                        <a:pt x="18504" y="117085"/>
                        <a:pt x="19106" y="117085"/>
                      </a:cubicBezTo>
                      <a:cubicBezTo>
                        <a:pt x="19106" y="116695"/>
                        <a:pt x="19106" y="116123"/>
                        <a:pt x="19106" y="115732"/>
                      </a:cubicBezTo>
                      <a:cubicBezTo>
                        <a:pt x="19730" y="115550"/>
                        <a:pt x="21121" y="113989"/>
                        <a:pt x="20353" y="113209"/>
                      </a:cubicBezTo>
                      <a:cubicBezTo>
                        <a:pt x="19730" y="112844"/>
                        <a:pt x="18650" y="113209"/>
                        <a:pt x="18961" y="111856"/>
                      </a:cubicBezTo>
                      <a:cubicBezTo>
                        <a:pt x="19584" y="111465"/>
                        <a:pt x="20186" y="111673"/>
                        <a:pt x="20976" y="111673"/>
                      </a:cubicBezTo>
                      <a:cubicBezTo>
                        <a:pt x="21121" y="110503"/>
                        <a:pt x="20664" y="107614"/>
                        <a:pt x="19273" y="107823"/>
                      </a:cubicBezTo>
                      <a:cubicBezTo>
                        <a:pt x="18961" y="108785"/>
                        <a:pt x="18504" y="108005"/>
                        <a:pt x="18504" y="107432"/>
                      </a:cubicBezTo>
                      <a:cubicBezTo>
                        <a:pt x="18193" y="106470"/>
                        <a:pt x="18504" y="106652"/>
                        <a:pt x="18961" y="106079"/>
                      </a:cubicBezTo>
                      <a:cubicBezTo>
                        <a:pt x="19584" y="105299"/>
                        <a:pt x="17736" y="103738"/>
                        <a:pt x="17736" y="102775"/>
                      </a:cubicBezTo>
                      <a:cubicBezTo>
                        <a:pt x="18338" y="102593"/>
                        <a:pt x="18504" y="103555"/>
                        <a:pt x="19106" y="103373"/>
                      </a:cubicBezTo>
                      <a:cubicBezTo>
                        <a:pt x="19106" y="102775"/>
                        <a:pt x="19106" y="102411"/>
                        <a:pt x="19730" y="102202"/>
                      </a:cubicBezTo>
                      <a:cubicBezTo>
                        <a:pt x="20809" y="102020"/>
                        <a:pt x="20186" y="102202"/>
                        <a:pt x="20498" y="101240"/>
                      </a:cubicBezTo>
                      <a:cubicBezTo>
                        <a:pt x="20809" y="100667"/>
                        <a:pt x="21744" y="100849"/>
                        <a:pt x="22201" y="100849"/>
                      </a:cubicBezTo>
                      <a:cubicBezTo>
                        <a:pt x="22658" y="101240"/>
                        <a:pt x="22658" y="101812"/>
                        <a:pt x="22658" y="102411"/>
                      </a:cubicBezTo>
                      <a:cubicBezTo>
                        <a:pt x="23426" y="102411"/>
                        <a:pt x="23904" y="102020"/>
                        <a:pt x="24506" y="102202"/>
                      </a:cubicBezTo>
                      <a:cubicBezTo>
                        <a:pt x="23738" y="101240"/>
                        <a:pt x="24361" y="100277"/>
                        <a:pt x="25441" y="100277"/>
                      </a:cubicBezTo>
                      <a:cubicBezTo>
                        <a:pt x="25586" y="99705"/>
                        <a:pt x="26687" y="99496"/>
                        <a:pt x="27144" y="99496"/>
                      </a:cubicBezTo>
                      <a:cubicBezTo>
                        <a:pt x="28058" y="99314"/>
                        <a:pt x="28369" y="98534"/>
                        <a:pt x="28369" y="97363"/>
                      </a:cubicBezTo>
                      <a:cubicBezTo>
                        <a:pt x="28681" y="97363"/>
                        <a:pt x="28826" y="97363"/>
                        <a:pt x="28992" y="97363"/>
                      </a:cubicBezTo>
                      <a:cubicBezTo>
                        <a:pt x="28992" y="96999"/>
                        <a:pt x="29138" y="95828"/>
                        <a:pt x="28826" y="95646"/>
                      </a:cubicBezTo>
                      <a:cubicBezTo>
                        <a:pt x="30072" y="95646"/>
                        <a:pt x="31609" y="95828"/>
                        <a:pt x="32377" y="97181"/>
                      </a:cubicBezTo>
                      <a:cubicBezTo>
                        <a:pt x="32689" y="97753"/>
                        <a:pt x="33457" y="97571"/>
                        <a:pt x="33914" y="97363"/>
                      </a:cubicBezTo>
                      <a:cubicBezTo>
                        <a:pt x="34392" y="97181"/>
                        <a:pt x="34080" y="96400"/>
                        <a:pt x="34080" y="96010"/>
                      </a:cubicBezTo>
                      <a:cubicBezTo>
                        <a:pt x="35306" y="95437"/>
                        <a:pt x="37320" y="96218"/>
                        <a:pt x="38712" y="96010"/>
                      </a:cubicBezTo>
                      <a:cubicBezTo>
                        <a:pt x="38712" y="95646"/>
                        <a:pt x="38712" y="95255"/>
                        <a:pt x="38712" y="95047"/>
                      </a:cubicBezTo>
                      <a:cubicBezTo>
                        <a:pt x="39792" y="94865"/>
                        <a:pt x="39169" y="95437"/>
                        <a:pt x="39792" y="96010"/>
                      </a:cubicBezTo>
                      <a:cubicBezTo>
                        <a:pt x="40560" y="96608"/>
                        <a:pt x="40560" y="95255"/>
                        <a:pt x="40560" y="94865"/>
                      </a:cubicBezTo>
                      <a:cubicBezTo>
                        <a:pt x="40394" y="93902"/>
                        <a:pt x="40560" y="93330"/>
                        <a:pt x="40249" y="92549"/>
                      </a:cubicBezTo>
                      <a:cubicBezTo>
                        <a:pt x="39937" y="91769"/>
                        <a:pt x="40249" y="91196"/>
                        <a:pt x="40706" y="90806"/>
                      </a:cubicBezTo>
                      <a:cubicBezTo>
                        <a:pt x="40872" y="89843"/>
                        <a:pt x="40083" y="89063"/>
                        <a:pt x="40249" y="88100"/>
                      </a:cubicBezTo>
                      <a:cubicBezTo>
                        <a:pt x="40249" y="87320"/>
                        <a:pt x="40560" y="86357"/>
                        <a:pt x="40560" y="85394"/>
                      </a:cubicBezTo>
                      <a:cubicBezTo>
                        <a:pt x="41474" y="85212"/>
                        <a:pt x="41640" y="85967"/>
                        <a:pt x="42097" y="86747"/>
                      </a:cubicBezTo>
                      <a:cubicBezTo>
                        <a:pt x="42409" y="86955"/>
                        <a:pt x="43489" y="87320"/>
                        <a:pt x="43634" y="86747"/>
                      </a:cubicBezTo>
                      <a:cubicBezTo>
                        <a:pt x="44257" y="86747"/>
                        <a:pt x="45025" y="88100"/>
                        <a:pt x="45337" y="88881"/>
                      </a:cubicBezTo>
                      <a:cubicBezTo>
                        <a:pt x="45960" y="88881"/>
                        <a:pt x="46874" y="89271"/>
                        <a:pt x="47497" y="88881"/>
                      </a:cubicBezTo>
                      <a:lnTo>
                        <a:pt x="47497" y="88490"/>
                      </a:lnTo>
                      <a:cubicBezTo>
                        <a:pt x="47497" y="88490"/>
                        <a:pt x="49511" y="89453"/>
                        <a:pt x="49657" y="89453"/>
                      </a:cubicBezTo>
                      <a:cubicBezTo>
                        <a:pt x="50737" y="89453"/>
                        <a:pt x="51048" y="89843"/>
                        <a:pt x="51817" y="90598"/>
                      </a:cubicBezTo>
                      <a:cubicBezTo>
                        <a:pt x="51962" y="90026"/>
                        <a:pt x="52274" y="89843"/>
                        <a:pt x="52274" y="89453"/>
                      </a:cubicBezTo>
                      <a:cubicBezTo>
                        <a:pt x="51651" y="89063"/>
                        <a:pt x="51505" y="87918"/>
                        <a:pt x="51505" y="87137"/>
                      </a:cubicBezTo>
                      <a:cubicBezTo>
                        <a:pt x="51651" y="86565"/>
                        <a:pt x="51962" y="86357"/>
                        <a:pt x="51817" y="85784"/>
                      </a:cubicBezTo>
                      <a:cubicBezTo>
                        <a:pt x="51651" y="85394"/>
                        <a:pt x="51505" y="85004"/>
                        <a:pt x="51651" y="84614"/>
                      </a:cubicBezTo>
                      <a:cubicBezTo>
                        <a:pt x="52128" y="84614"/>
                        <a:pt x="52585" y="85004"/>
                        <a:pt x="53208" y="85004"/>
                      </a:cubicBezTo>
                      <a:cubicBezTo>
                        <a:pt x="53665" y="85004"/>
                        <a:pt x="53354" y="83859"/>
                        <a:pt x="53665" y="83469"/>
                      </a:cubicBezTo>
                      <a:cubicBezTo>
                        <a:pt x="54122" y="82870"/>
                        <a:pt x="54122" y="82298"/>
                        <a:pt x="54890" y="82116"/>
                      </a:cubicBezTo>
                      <a:cubicBezTo>
                        <a:pt x="55514" y="82116"/>
                        <a:pt x="55970" y="82506"/>
                        <a:pt x="56593" y="82506"/>
                      </a:cubicBezTo>
                      <a:cubicBezTo>
                        <a:pt x="57217" y="84614"/>
                        <a:pt x="57362" y="82298"/>
                        <a:pt x="58296" y="81908"/>
                      </a:cubicBezTo>
                      <a:cubicBezTo>
                        <a:pt x="58899" y="81725"/>
                        <a:pt x="59065" y="81153"/>
                        <a:pt x="58442" y="80555"/>
                      </a:cubicBezTo>
                      <a:cubicBezTo>
                        <a:pt x="57985" y="80190"/>
                        <a:pt x="58296" y="79410"/>
                        <a:pt x="58442" y="78837"/>
                      </a:cubicBezTo>
                      <a:cubicBezTo>
                        <a:pt x="58442" y="78837"/>
                        <a:pt x="58442" y="78837"/>
                        <a:pt x="58608" y="78837"/>
                      </a:cubicBezTo>
                      <a:cubicBezTo>
                        <a:pt x="58608" y="79019"/>
                        <a:pt x="58608" y="79228"/>
                        <a:pt x="58608" y="79410"/>
                      </a:cubicBezTo>
                      <a:cubicBezTo>
                        <a:pt x="59376" y="79982"/>
                        <a:pt x="60145" y="79800"/>
                        <a:pt x="60913" y="79410"/>
                      </a:cubicBezTo>
                      <a:cubicBezTo>
                        <a:pt x="60768" y="79410"/>
                        <a:pt x="61225" y="78837"/>
                        <a:pt x="61225" y="78837"/>
                      </a:cubicBezTo>
                      <a:cubicBezTo>
                        <a:pt x="61370" y="78629"/>
                        <a:pt x="61225" y="78057"/>
                        <a:pt x="61225" y="77666"/>
                      </a:cubicBezTo>
                      <a:cubicBezTo>
                        <a:pt x="61993" y="77666"/>
                        <a:pt x="61993" y="77666"/>
                        <a:pt x="61993" y="76704"/>
                      </a:cubicBezTo>
                      <a:cubicBezTo>
                        <a:pt x="61993" y="76313"/>
                        <a:pt x="61682" y="75923"/>
                        <a:pt x="61370" y="75923"/>
                      </a:cubicBezTo>
                      <a:cubicBezTo>
                        <a:pt x="61993" y="73425"/>
                        <a:pt x="64153" y="75923"/>
                        <a:pt x="64922" y="74388"/>
                      </a:cubicBezTo>
                      <a:cubicBezTo>
                        <a:pt x="65379" y="73425"/>
                        <a:pt x="66313" y="73217"/>
                        <a:pt x="66770" y="72254"/>
                      </a:cubicBezTo>
                      <a:cubicBezTo>
                        <a:pt x="67393" y="71084"/>
                        <a:pt x="67082" y="70719"/>
                        <a:pt x="68307" y="70901"/>
                      </a:cubicBezTo>
                      <a:cubicBezTo>
                        <a:pt x="68473" y="71682"/>
                        <a:pt x="68161" y="75923"/>
                        <a:pt x="69387" y="73425"/>
                      </a:cubicBezTo>
                      <a:cubicBezTo>
                        <a:pt x="69553" y="73425"/>
                        <a:pt x="69553" y="73425"/>
                        <a:pt x="69698" y="73425"/>
                      </a:cubicBezTo>
                      <a:cubicBezTo>
                        <a:pt x="69698" y="73035"/>
                        <a:pt x="69698" y="72827"/>
                        <a:pt x="69865" y="72645"/>
                      </a:cubicBezTo>
                      <a:cubicBezTo>
                        <a:pt x="70010" y="71864"/>
                        <a:pt x="70488" y="71084"/>
                        <a:pt x="70176" y="70121"/>
                      </a:cubicBezTo>
                      <a:cubicBezTo>
                        <a:pt x="70010" y="69549"/>
                        <a:pt x="69698" y="69549"/>
                        <a:pt x="69698" y="68768"/>
                      </a:cubicBezTo>
                      <a:cubicBezTo>
                        <a:pt x="70176" y="68586"/>
                        <a:pt x="70176" y="68196"/>
                        <a:pt x="70010" y="67805"/>
                      </a:cubicBezTo>
                      <a:cubicBezTo>
                        <a:pt x="70488" y="67805"/>
                        <a:pt x="70778" y="67623"/>
                        <a:pt x="70633" y="67051"/>
                      </a:cubicBezTo>
                      <a:cubicBezTo>
                        <a:pt x="71090" y="66660"/>
                        <a:pt x="71858" y="67233"/>
                        <a:pt x="72315" y="67051"/>
                      </a:cubicBezTo>
                      <a:cubicBezTo>
                        <a:pt x="72627" y="67051"/>
                        <a:pt x="72793" y="65099"/>
                        <a:pt x="72938" y="64917"/>
                      </a:cubicBezTo>
                      <a:cubicBezTo>
                        <a:pt x="73395" y="63746"/>
                        <a:pt x="74018" y="62784"/>
                        <a:pt x="74787" y="62393"/>
                      </a:cubicBezTo>
                      <a:cubicBezTo>
                        <a:pt x="75410" y="62003"/>
                        <a:pt x="75721" y="61821"/>
                        <a:pt x="75576" y="60858"/>
                      </a:cubicBezTo>
                      <a:lnTo>
                        <a:pt x="74953" y="60858"/>
                      </a:lnTo>
                      <a:cubicBezTo>
                        <a:pt x="75098" y="59505"/>
                        <a:pt x="72315" y="57762"/>
                        <a:pt x="74330" y="56981"/>
                      </a:cubicBezTo>
                      <a:cubicBezTo>
                        <a:pt x="75264" y="56591"/>
                        <a:pt x="74641" y="55446"/>
                        <a:pt x="75098" y="54483"/>
                      </a:cubicBezTo>
                      <a:cubicBezTo>
                        <a:pt x="75410" y="53911"/>
                        <a:pt x="76033" y="53703"/>
                        <a:pt x="75867" y="52740"/>
                      </a:cubicBezTo>
                      <a:cubicBezTo>
                        <a:pt x="76178" y="52558"/>
                        <a:pt x="76490" y="52558"/>
                        <a:pt x="76801" y="52740"/>
                      </a:cubicBezTo>
                      <a:cubicBezTo>
                        <a:pt x="76656" y="53703"/>
                        <a:pt x="77881" y="53911"/>
                        <a:pt x="77424" y="55056"/>
                      </a:cubicBezTo>
                      <a:cubicBezTo>
                        <a:pt x="77881" y="54275"/>
                        <a:pt x="78795" y="54483"/>
                        <a:pt x="79418" y="54483"/>
                      </a:cubicBezTo>
                      <a:cubicBezTo>
                        <a:pt x="79563" y="54275"/>
                        <a:pt x="79730" y="54093"/>
                        <a:pt x="79730" y="54093"/>
                      </a:cubicBezTo>
                      <a:cubicBezTo>
                        <a:pt x="79418" y="53703"/>
                        <a:pt x="79418" y="52948"/>
                        <a:pt x="78961" y="52558"/>
                      </a:cubicBezTo>
                      <a:cubicBezTo>
                        <a:pt x="78650" y="52350"/>
                        <a:pt x="78504" y="52350"/>
                        <a:pt x="78504" y="51960"/>
                      </a:cubicBezTo>
                      <a:cubicBezTo>
                        <a:pt x="79730" y="51777"/>
                        <a:pt x="80498" y="51960"/>
                        <a:pt x="81433" y="50607"/>
                      </a:cubicBezTo>
                      <a:cubicBezTo>
                        <a:pt x="81889" y="50034"/>
                        <a:pt x="81889" y="47901"/>
                        <a:pt x="81889" y="47146"/>
                      </a:cubicBezTo>
                      <a:cubicBezTo>
                        <a:pt x="81889" y="46548"/>
                        <a:pt x="81266" y="46756"/>
                        <a:pt x="81578" y="46183"/>
                      </a:cubicBezTo>
                      <a:cubicBezTo>
                        <a:pt x="81744" y="45793"/>
                        <a:pt x="82201" y="45975"/>
                        <a:pt x="82346" y="45585"/>
                      </a:cubicBezTo>
                      <a:cubicBezTo>
                        <a:pt x="83115" y="44440"/>
                        <a:pt x="81744" y="43842"/>
                        <a:pt x="81744" y="42879"/>
                      </a:cubicBezTo>
                      <a:cubicBezTo>
                        <a:pt x="81889" y="42879"/>
                        <a:pt x="82201" y="42489"/>
                        <a:pt x="82346" y="42307"/>
                      </a:cubicBezTo>
                      <a:cubicBezTo>
                        <a:pt x="82658" y="42879"/>
                        <a:pt x="84672" y="43660"/>
                        <a:pt x="84672" y="44622"/>
                      </a:cubicBezTo>
                      <a:cubicBezTo>
                        <a:pt x="85586" y="44830"/>
                        <a:pt x="86521" y="44050"/>
                        <a:pt x="87435" y="44440"/>
                      </a:cubicBezTo>
                      <a:cubicBezTo>
                        <a:pt x="88203" y="44830"/>
                        <a:pt x="88992" y="44830"/>
                        <a:pt x="89761" y="44830"/>
                      </a:cubicBezTo>
                      <a:cubicBezTo>
                        <a:pt x="89761" y="45793"/>
                        <a:pt x="89761" y="46756"/>
                        <a:pt x="89761" y="47536"/>
                      </a:cubicBezTo>
                      <a:cubicBezTo>
                        <a:pt x="90363" y="47718"/>
                        <a:pt x="91131" y="47328"/>
                        <a:pt x="91754" y="47536"/>
                      </a:cubicBezTo>
                      <a:cubicBezTo>
                        <a:pt x="91921" y="48109"/>
                        <a:pt x="91609" y="48291"/>
                        <a:pt x="91298" y="48499"/>
                      </a:cubicBezTo>
                      <a:cubicBezTo>
                        <a:pt x="90841" y="48863"/>
                        <a:pt x="90841" y="49644"/>
                        <a:pt x="90841" y="50216"/>
                      </a:cubicBezTo>
                      <a:cubicBezTo>
                        <a:pt x="91609" y="50424"/>
                        <a:pt x="92523" y="50216"/>
                        <a:pt x="93312" y="50424"/>
                      </a:cubicBezTo>
                      <a:cubicBezTo>
                        <a:pt x="93312" y="50216"/>
                        <a:pt x="93312" y="50216"/>
                        <a:pt x="93457" y="50034"/>
                      </a:cubicBezTo>
                      <a:cubicBezTo>
                        <a:pt x="94226" y="50034"/>
                        <a:pt x="94371" y="51387"/>
                        <a:pt x="95306" y="51205"/>
                      </a:cubicBezTo>
                      <a:cubicBezTo>
                        <a:pt x="94994" y="50815"/>
                        <a:pt x="94683" y="50034"/>
                        <a:pt x="95306" y="49644"/>
                      </a:cubicBezTo>
                      <a:cubicBezTo>
                        <a:pt x="95306" y="49254"/>
                        <a:pt x="95306" y="48681"/>
                        <a:pt x="95306" y="48109"/>
                      </a:cubicBezTo>
                      <a:cubicBezTo>
                        <a:pt x="95451" y="48109"/>
                        <a:pt x="95617" y="48109"/>
                        <a:pt x="95763" y="48109"/>
                      </a:cubicBezTo>
                      <a:cubicBezTo>
                        <a:pt x="95929" y="48291"/>
                        <a:pt x="95929" y="48863"/>
                        <a:pt x="96074" y="48863"/>
                      </a:cubicBezTo>
                      <a:cubicBezTo>
                        <a:pt x="96386" y="49254"/>
                        <a:pt x="97009" y="49071"/>
                        <a:pt x="97466" y="49071"/>
                      </a:cubicBezTo>
                      <a:cubicBezTo>
                        <a:pt x="97466" y="49254"/>
                        <a:pt x="97466" y="49644"/>
                        <a:pt x="97466" y="49852"/>
                      </a:cubicBezTo>
                      <a:cubicBezTo>
                        <a:pt x="97611" y="49852"/>
                        <a:pt x="97923" y="49852"/>
                        <a:pt x="98089" y="49852"/>
                      </a:cubicBezTo>
                      <a:cubicBezTo>
                        <a:pt x="97923" y="50607"/>
                        <a:pt x="98857" y="51960"/>
                        <a:pt x="99314" y="50997"/>
                      </a:cubicBezTo>
                      <a:cubicBezTo>
                        <a:pt x="99480" y="50607"/>
                        <a:pt x="99169" y="50216"/>
                        <a:pt x="99480" y="49852"/>
                      </a:cubicBezTo>
                      <a:cubicBezTo>
                        <a:pt x="99771" y="49644"/>
                        <a:pt x="100083" y="50216"/>
                        <a:pt x="100083" y="50607"/>
                      </a:cubicBezTo>
                      <a:cubicBezTo>
                        <a:pt x="100539" y="50607"/>
                        <a:pt x="100706" y="50034"/>
                        <a:pt x="100706" y="49462"/>
                      </a:cubicBezTo>
                      <a:cubicBezTo>
                        <a:pt x="101474" y="49462"/>
                        <a:pt x="101931" y="49852"/>
                        <a:pt x="102699" y="49644"/>
                      </a:cubicBezTo>
                      <a:cubicBezTo>
                        <a:pt x="103011" y="49462"/>
                        <a:pt x="103177" y="49644"/>
                        <a:pt x="103489" y="50034"/>
                      </a:cubicBezTo>
                      <a:cubicBezTo>
                        <a:pt x="103946" y="50815"/>
                        <a:pt x="104859" y="51960"/>
                        <a:pt x="105794" y="52168"/>
                      </a:cubicBezTo>
                      <a:cubicBezTo>
                        <a:pt x="105794" y="52740"/>
                        <a:pt x="106251" y="52948"/>
                        <a:pt x="106251" y="53521"/>
                      </a:cubicBezTo>
                      <a:cubicBezTo>
                        <a:pt x="106251" y="54275"/>
                        <a:pt x="106105" y="54666"/>
                        <a:pt x="105939" y="55264"/>
                      </a:cubicBezTo>
                      <a:cubicBezTo>
                        <a:pt x="105649" y="56409"/>
                        <a:pt x="105939" y="57762"/>
                        <a:pt x="105337" y="58725"/>
                      </a:cubicBezTo>
                      <a:cubicBezTo>
                        <a:pt x="104569" y="59505"/>
                        <a:pt x="104091" y="60468"/>
                        <a:pt x="105171" y="61040"/>
                      </a:cubicBezTo>
                      <a:cubicBezTo>
                        <a:pt x="105794" y="61431"/>
                        <a:pt x="106105" y="63954"/>
                        <a:pt x="105939" y="64709"/>
                      </a:cubicBezTo>
                      <a:cubicBezTo>
                        <a:pt x="105025" y="64709"/>
                        <a:pt x="105939" y="65880"/>
                        <a:pt x="106251" y="66088"/>
                      </a:cubicBezTo>
                      <a:cubicBezTo>
                        <a:pt x="107019" y="67051"/>
                        <a:pt x="108099" y="67233"/>
                        <a:pt x="109034" y="67623"/>
                      </a:cubicBezTo>
                      <a:cubicBezTo>
                        <a:pt x="109345" y="67623"/>
                        <a:pt x="109491" y="67623"/>
                        <a:pt x="109657" y="67623"/>
                      </a:cubicBezTo>
                      <a:cubicBezTo>
                        <a:pt x="109657" y="67415"/>
                        <a:pt x="109657" y="67415"/>
                        <a:pt x="109657" y="67415"/>
                      </a:cubicBezTo>
                      <a:cubicBezTo>
                        <a:pt x="109657" y="67415"/>
                        <a:pt x="109657" y="67415"/>
                        <a:pt x="109657" y="67623"/>
                      </a:cubicBezTo>
                      <a:lnTo>
                        <a:pt x="109802" y="67623"/>
                      </a:lnTo>
                      <a:cubicBezTo>
                        <a:pt x="109802" y="67051"/>
                        <a:pt x="109802" y="66452"/>
                        <a:pt x="109802" y="66452"/>
                      </a:cubicBezTo>
                      <a:cubicBezTo>
                        <a:pt x="109491" y="65099"/>
                        <a:pt x="110571" y="65490"/>
                        <a:pt x="111339" y="64917"/>
                      </a:cubicBezTo>
                      <a:cubicBezTo>
                        <a:pt x="112585" y="63954"/>
                        <a:pt x="111028" y="63174"/>
                        <a:pt x="110737" y="62601"/>
                      </a:cubicBezTo>
                      <a:cubicBezTo>
                        <a:pt x="110425" y="62003"/>
                        <a:pt x="110114" y="59687"/>
                        <a:pt x="110882" y="59505"/>
                      </a:cubicBezTo>
                      <a:cubicBezTo>
                        <a:pt x="111817" y="59323"/>
                        <a:pt x="110882" y="57580"/>
                        <a:pt x="111817" y="57372"/>
                      </a:cubicBezTo>
                      <a:cubicBezTo>
                        <a:pt x="111817" y="57189"/>
                        <a:pt x="111817" y="57189"/>
                        <a:pt x="111817" y="56981"/>
                      </a:cubicBezTo>
                      <a:cubicBezTo>
                        <a:pt x="112731" y="57189"/>
                        <a:pt x="114267" y="54093"/>
                        <a:pt x="114890" y="54666"/>
                      </a:cubicBezTo>
                      <a:cubicBezTo>
                        <a:pt x="115347" y="55056"/>
                        <a:pt x="115514" y="56019"/>
                        <a:pt x="116116" y="56227"/>
                      </a:cubicBezTo>
                      <a:cubicBezTo>
                        <a:pt x="116593" y="56409"/>
                        <a:pt x="117362" y="56591"/>
                        <a:pt x="117985" y="56409"/>
                      </a:cubicBezTo>
                      <a:cubicBezTo>
                        <a:pt x="118130" y="56019"/>
                        <a:pt x="118442" y="56019"/>
                        <a:pt x="118753" y="55836"/>
                      </a:cubicBezTo>
                      <a:cubicBezTo>
                        <a:pt x="118899" y="55446"/>
                        <a:pt x="118899" y="55628"/>
                        <a:pt x="119065" y="55446"/>
                      </a:cubicBezTo>
                      <a:cubicBezTo>
                        <a:pt x="119065" y="54874"/>
                        <a:pt x="119356" y="54666"/>
                        <a:pt x="119667" y="54275"/>
                      </a:cubicBezTo>
                      <a:cubicBezTo>
                        <a:pt x="119522" y="54275"/>
                        <a:pt x="119356" y="54093"/>
                        <a:pt x="119210" y="54093"/>
                      </a:cubicBezTo>
                      <a:cubicBezTo>
                        <a:pt x="119065" y="53313"/>
                        <a:pt x="119979" y="52948"/>
                        <a:pt x="119833" y="52168"/>
                      </a:cubicBezTo>
                      <a:cubicBezTo>
                        <a:pt x="119522" y="51205"/>
                        <a:pt x="118276" y="51205"/>
                        <a:pt x="117507" y="51205"/>
                      </a:cubicBezTo>
                      <a:cubicBezTo>
                        <a:pt x="117507" y="50815"/>
                        <a:pt x="117362" y="50607"/>
                        <a:pt x="117362" y="50216"/>
                      </a:cubicBezTo>
                      <a:cubicBezTo>
                        <a:pt x="116282" y="50216"/>
                        <a:pt x="116282" y="49644"/>
                        <a:pt x="116282" y="48109"/>
                      </a:cubicBezTo>
                      <a:cubicBezTo>
                        <a:pt x="115514" y="47901"/>
                        <a:pt x="115659" y="46756"/>
                        <a:pt x="115057" y="46183"/>
                      </a:cubicBezTo>
                      <a:cubicBezTo>
                        <a:pt x="114267" y="45585"/>
                        <a:pt x="113811" y="46548"/>
                        <a:pt x="113187" y="46938"/>
                      </a:cubicBezTo>
                      <a:cubicBezTo>
                        <a:pt x="112731" y="46183"/>
                        <a:pt x="113354" y="46183"/>
                        <a:pt x="113665" y="45403"/>
                      </a:cubicBezTo>
                      <a:cubicBezTo>
                        <a:pt x="113811" y="44830"/>
                        <a:pt x="113187" y="44440"/>
                        <a:pt x="113354" y="43842"/>
                      </a:cubicBezTo>
                      <a:cubicBezTo>
                        <a:pt x="114579" y="43660"/>
                        <a:pt x="114745" y="43660"/>
                        <a:pt x="114745" y="41916"/>
                      </a:cubicBezTo>
                      <a:cubicBezTo>
                        <a:pt x="114890" y="40563"/>
                        <a:pt x="114434" y="40381"/>
                        <a:pt x="113499" y="39809"/>
                      </a:cubicBezTo>
                      <a:cubicBezTo>
                        <a:pt x="113354" y="39991"/>
                        <a:pt x="113042" y="40173"/>
                        <a:pt x="112876" y="40173"/>
                      </a:cubicBezTo>
                      <a:cubicBezTo>
                        <a:pt x="112731" y="39601"/>
                        <a:pt x="112731" y="39028"/>
                        <a:pt x="112876" y="38638"/>
                      </a:cubicBezTo>
                      <a:cubicBezTo>
                        <a:pt x="113042" y="38065"/>
                        <a:pt x="113499" y="37857"/>
                        <a:pt x="113354" y="37285"/>
                      </a:cubicBezTo>
                      <a:cubicBezTo>
                        <a:pt x="113499" y="38065"/>
                        <a:pt x="115347" y="36712"/>
                        <a:pt x="115514" y="36322"/>
                      </a:cubicBezTo>
                      <a:cubicBezTo>
                        <a:pt x="115970" y="35359"/>
                        <a:pt x="115825" y="34579"/>
                        <a:pt x="115825" y="33798"/>
                      </a:cubicBezTo>
                      <a:cubicBezTo>
                        <a:pt x="115825" y="33044"/>
                        <a:pt x="115970" y="32263"/>
                        <a:pt x="115970" y="31300"/>
                      </a:cubicBezTo>
                      <a:cubicBezTo>
                        <a:pt x="115347" y="31300"/>
                        <a:pt x="114890" y="31873"/>
                        <a:pt x="114434" y="31691"/>
                      </a:cubicBezTo>
                      <a:cubicBezTo>
                        <a:pt x="114434" y="29739"/>
                        <a:pt x="116427" y="27814"/>
                        <a:pt x="115347" y="25680"/>
                      </a:cubicBezTo>
                      <a:cubicBezTo>
                        <a:pt x="114890" y="24926"/>
                        <a:pt x="114122" y="25316"/>
                        <a:pt x="113811" y="24353"/>
                      </a:cubicBezTo>
                      <a:cubicBezTo>
                        <a:pt x="113499" y="23755"/>
                        <a:pt x="113811" y="22974"/>
                        <a:pt x="113665" y="22220"/>
                      </a:cubicBezTo>
                      <a:cubicBezTo>
                        <a:pt x="113665" y="21621"/>
                        <a:pt x="113499" y="21257"/>
                        <a:pt x="113499" y="20659"/>
                      </a:cubicBezTo>
                      <a:cubicBezTo>
                        <a:pt x="113977" y="20477"/>
                        <a:pt x="114434" y="20659"/>
                        <a:pt x="114267" y="21439"/>
                      </a:cubicBezTo>
                      <a:cubicBezTo>
                        <a:pt x="114890" y="21439"/>
                        <a:pt x="115202" y="20477"/>
                        <a:pt x="115659" y="20477"/>
                      </a:cubicBezTo>
                      <a:cubicBezTo>
                        <a:pt x="116282" y="20268"/>
                        <a:pt x="116739" y="20086"/>
                        <a:pt x="116905" y="19514"/>
                      </a:cubicBezTo>
                      <a:cubicBezTo>
                        <a:pt x="117196" y="18551"/>
                        <a:pt x="116905" y="18161"/>
                        <a:pt x="116593" y="17953"/>
                      </a:cubicBezTo>
                      <a:cubicBezTo>
                        <a:pt x="116282" y="18343"/>
                        <a:pt x="115970" y="18551"/>
                        <a:pt x="115347" y="18551"/>
                      </a:cubicBezTo>
                      <a:cubicBezTo>
                        <a:pt x="115970" y="18551"/>
                        <a:pt x="116282" y="18343"/>
                        <a:pt x="116593" y="17953"/>
                      </a:cubicBezTo>
                      <a:cubicBezTo>
                        <a:pt x="116282" y="17588"/>
                        <a:pt x="115659" y="17588"/>
                        <a:pt x="115202" y="17380"/>
                      </a:cubicBezTo>
                      <a:cubicBezTo>
                        <a:pt x="113811" y="17198"/>
                        <a:pt x="112876" y="15845"/>
                        <a:pt x="112419" y="14284"/>
                      </a:cubicBezTo>
                      <a:cubicBezTo>
                        <a:pt x="112107" y="13529"/>
                        <a:pt x="111339" y="13529"/>
                        <a:pt x="111194" y="12931"/>
                      </a:cubicBezTo>
                      <a:cubicBezTo>
                        <a:pt x="110571" y="12931"/>
                        <a:pt x="110425" y="12931"/>
                        <a:pt x="109948" y="12359"/>
                      </a:cubicBezTo>
                      <a:cubicBezTo>
                        <a:pt x="109802" y="12176"/>
                        <a:pt x="109345" y="12541"/>
                        <a:pt x="109179" y="12749"/>
                      </a:cubicBezTo>
                      <a:cubicBezTo>
                        <a:pt x="108577" y="13529"/>
                        <a:pt x="108265" y="13712"/>
                        <a:pt x="107331" y="13712"/>
                      </a:cubicBezTo>
                      <a:cubicBezTo>
                        <a:pt x="106417" y="13894"/>
                        <a:pt x="105482" y="13894"/>
                        <a:pt x="104714" y="13529"/>
                      </a:cubicBezTo>
                      <a:cubicBezTo>
                        <a:pt x="103634" y="12749"/>
                        <a:pt x="103011" y="12541"/>
                        <a:pt x="101786" y="12749"/>
                      </a:cubicBezTo>
                      <a:cubicBezTo>
                        <a:pt x="101474" y="12749"/>
                        <a:pt x="99626" y="13529"/>
                        <a:pt x="99626" y="12541"/>
                      </a:cubicBezTo>
                      <a:cubicBezTo>
                        <a:pt x="99626" y="11396"/>
                        <a:pt x="98857" y="11214"/>
                        <a:pt x="98089" y="11214"/>
                      </a:cubicBezTo>
                      <a:cubicBezTo>
                        <a:pt x="97009" y="11214"/>
                        <a:pt x="97154" y="10225"/>
                        <a:pt x="96531" y="9653"/>
                      </a:cubicBezTo>
                      <a:cubicBezTo>
                        <a:pt x="95763" y="8872"/>
                        <a:pt x="95617" y="10615"/>
                        <a:pt x="95451" y="11214"/>
                      </a:cubicBezTo>
                      <a:cubicBezTo>
                        <a:pt x="95160" y="11214"/>
                        <a:pt x="94849" y="11214"/>
                        <a:pt x="94537" y="11214"/>
                      </a:cubicBezTo>
                      <a:cubicBezTo>
                        <a:pt x="94537" y="11578"/>
                        <a:pt x="94537" y="11786"/>
                        <a:pt x="94537" y="11968"/>
                      </a:cubicBezTo>
                      <a:cubicBezTo>
                        <a:pt x="93603" y="11968"/>
                        <a:pt x="92689" y="11214"/>
                        <a:pt x="91754" y="11396"/>
                      </a:cubicBezTo>
                      <a:cubicBezTo>
                        <a:pt x="91754" y="12176"/>
                        <a:pt x="91754" y="12749"/>
                        <a:pt x="91754" y="13529"/>
                      </a:cubicBezTo>
                      <a:cubicBezTo>
                        <a:pt x="90529" y="13529"/>
                        <a:pt x="89138" y="14492"/>
                        <a:pt x="87912" y="13712"/>
                      </a:cubicBezTo>
                      <a:cubicBezTo>
                        <a:pt x="87144" y="13321"/>
                        <a:pt x="86521" y="11968"/>
                        <a:pt x="85586" y="12176"/>
                      </a:cubicBezTo>
                      <a:cubicBezTo>
                        <a:pt x="85441" y="12749"/>
                        <a:pt x="84672" y="13529"/>
                        <a:pt x="84361" y="12541"/>
                      </a:cubicBezTo>
                      <a:cubicBezTo>
                        <a:pt x="84195" y="11968"/>
                        <a:pt x="84361" y="11396"/>
                        <a:pt x="84361" y="10615"/>
                      </a:cubicBezTo>
                      <a:cubicBezTo>
                        <a:pt x="83738" y="10433"/>
                        <a:pt x="83883" y="11396"/>
                        <a:pt x="83426" y="11786"/>
                      </a:cubicBezTo>
                      <a:cubicBezTo>
                        <a:pt x="82969" y="11968"/>
                        <a:pt x="82512" y="11578"/>
                        <a:pt x="82035" y="11396"/>
                      </a:cubicBezTo>
                      <a:cubicBezTo>
                        <a:pt x="80955" y="10615"/>
                        <a:pt x="80041" y="11968"/>
                        <a:pt x="79875" y="13139"/>
                      </a:cubicBezTo>
                      <a:cubicBezTo>
                        <a:pt x="77881" y="13139"/>
                        <a:pt x="76178" y="14674"/>
                        <a:pt x="73873" y="14102"/>
                      </a:cubicBezTo>
                      <a:cubicBezTo>
                        <a:pt x="73104" y="13894"/>
                        <a:pt x="72938" y="14284"/>
                        <a:pt x="72315" y="13321"/>
                      </a:cubicBezTo>
                      <a:cubicBezTo>
                        <a:pt x="72024" y="12359"/>
                        <a:pt x="71401" y="13894"/>
                        <a:pt x="71401" y="14284"/>
                      </a:cubicBezTo>
                      <a:cubicBezTo>
                        <a:pt x="70633" y="14102"/>
                        <a:pt x="70488" y="11968"/>
                        <a:pt x="70176" y="11214"/>
                      </a:cubicBezTo>
                      <a:cubicBezTo>
                        <a:pt x="70778" y="11214"/>
                        <a:pt x="71713" y="11578"/>
                        <a:pt x="72170" y="11214"/>
                      </a:cubicBezTo>
                      <a:cubicBezTo>
                        <a:pt x="72170" y="11396"/>
                        <a:pt x="72315" y="11786"/>
                        <a:pt x="72315" y="11968"/>
                      </a:cubicBezTo>
                      <a:cubicBezTo>
                        <a:pt x="72481" y="11578"/>
                        <a:pt x="72793" y="11396"/>
                        <a:pt x="73104" y="11396"/>
                      </a:cubicBezTo>
                      <a:cubicBezTo>
                        <a:pt x="72170" y="10043"/>
                        <a:pt x="72024" y="7337"/>
                        <a:pt x="70633" y="6947"/>
                      </a:cubicBezTo>
                      <a:cubicBezTo>
                        <a:pt x="69075" y="6556"/>
                        <a:pt x="68473" y="7337"/>
                        <a:pt x="67705" y="8690"/>
                      </a:cubicBezTo>
                      <a:cubicBezTo>
                        <a:pt x="67227" y="8690"/>
                        <a:pt x="66625" y="8482"/>
                        <a:pt x="66313" y="8872"/>
                      </a:cubicBezTo>
                      <a:cubicBezTo>
                        <a:pt x="66313" y="7909"/>
                        <a:pt x="64922" y="8117"/>
                        <a:pt x="64465" y="8300"/>
                      </a:cubicBezTo>
                      <a:cubicBezTo>
                        <a:pt x="63530" y="8482"/>
                        <a:pt x="62907" y="9262"/>
                        <a:pt x="61848" y="9262"/>
                      </a:cubicBezTo>
                      <a:cubicBezTo>
                        <a:pt x="61848" y="10043"/>
                        <a:pt x="61682" y="10433"/>
                        <a:pt x="60913" y="10615"/>
                      </a:cubicBezTo>
                      <a:cubicBezTo>
                        <a:pt x="61059" y="11214"/>
                        <a:pt x="61059" y="12176"/>
                        <a:pt x="60456" y="12541"/>
                      </a:cubicBezTo>
                      <a:cubicBezTo>
                        <a:pt x="60145" y="12749"/>
                        <a:pt x="59833" y="12749"/>
                        <a:pt x="59833" y="13321"/>
                      </a:cubicBezTo>
                      <a:cubicBezTo>
                        <a:pt x="59065" y="13321"/>
                        <a:pt x="58608" y="14284"/>
                        <a:pt x="58296" y="14856"/>
                      </a:cubicBezTo>
                      <a:cubicBezTo>
                        <a:pt x="58899" y="15247"/>
                        <a:pt x="59210" y="15455"/>
                        <a:pt x="59065" y="16418"/>
                      </a:cubicBezTo>
                      <a:cubicBezTo>
                        <a:pt x="58608" y="16235"/>
                        <a:pt x="58296" y="16990"/>
                        <a:pt x="57819" y="17198"/>
                      </a:cubicBezTo>
                      <a:cubicBezTo>
                        <a:pt x="57362" y="17380"/>
                        <a:pt x="56739" y="16990"/>
                        <a:pt x="56282" y="16990"/>
                      </a:cubicBezTo>
                      <a:cubicBezTo>
                        <a:pt x="56137" y="17588"/>
                        <a:pt x="56448" y="18551"/>
                        <a:pt x="55825" y="18551"/>
                      </a:cubicBezTo>
                      <a:cubicBezTo>
                        <a:pt x="55368" y="18733"/>
                        <a:pt x="54890" y="18551"/>
                        <a:pt x="54434" y="18551"/>
                      </a:cubicBezTo>
                      <a:cubicBezTo>
                        <a:pt x="53811" y="18551"/>
                        <a:pt x="51962" y="18941"/>
                        <a:pt x="51962" y="17771"/>
                      </a:cubicBezTo>
                      <a:cubicBezTo>
                        <a:pt x="51962" y="17771"/>
                        <a:pt x="51962" y="17771"/>
                        <a:pt x="52128" y="17771"/>
                      </a:cubicBezTo>
                      <a:cubicBezTo>
                        <a:pt x="52419" y="16808"/>
                        <a:pt x="52274" y="13894"/>
                        <a:pt x="51505" y="13529"/>
                      </a:cubicBezTo>
                      <a:cubicBezTo>
                        <a:pt x="51048" y="13321"/>
                        <a:pt x="50280" y="13321"/>
                        <a:pt x="50114" y="12931"/>
                      </a:cubicBezTo>
                      <a:cubicBezTo>
                        <a:pt x="49657" y="11968"/>
                        <a:pt x="49200" y="12176"/>
                        <a:pt x="48431" y="12176"/>
                      </a:cubicBezTo>
                      <a:cubicBezTo>
                        <a:pt x="46874" y="11968"/>
                        <a:pt x="45025" y="12931"/>
                        <a:pt x="43634" y="12176"/>
                      </a:cubicBezTo>
                      <a:cubicBezTo>
                        <a:pt x="42866" y="11578"/>
                        <a:pt x="42409" y="11786"/>
                        <a:pt x="41640" y="11968"/>
                      </a:cubicBezTo>
                      <a:cubicBezTo>
                        <a:pt x="41017" y="12176"/>
                        <a:pt x="40560" y="11578"/>
                        <a:pt x="39792" y="11578"/>
                      </a:cubicBezTo>
                      <a:cubicBezTo>
                        <a:pt x="38400" y="11786"/>
                        <a:pt x="38089" y="10823"/>
                        <a:pt x="37466" y="9262"/>
                      </a:cubicBezTo>
                      <a:cubicBezTo>
                        <a:pt x="36863" y="7519"/>
                        <a:pt x="36240" y="6947"/>
                        <a:pt x="34683" y="6764"/>
                      </a:cubicBezTo>
                      <a:cubicBezTo>
                        <a:pt x="33457" y="6556"/>
                        <a:pt x="31609" y="7909"/>
                        <a:pt x="30529" y="6556"/>
                      </a:cubicBezTo>
                      <a:cubicBezTo>
                        <a:pt x="29449" y="5203"/>
                        <a:pt x="29595" y="3486"/>
                        <a:pt x="29449" y="1743"/>
                      </a:cubicBezTo>
                      <a:cubicBezTo>
                        <a:pt x="29449" y="1925"/>
                        <a:pt x="27912" y="0"/>
                        <a:pt x="27746" y="0"/>
                      </a:cubicBezTo>
                      <a:cubicBezTo>
                        <a:pt x="26687" y="0"/>
                        <a:pt x="26978" y="2107"/>
                        <a:pt x="25441" y="1535"/>
                      </a:cubicBezTo>
                      <a:cubicBezTo>
                        <a:pt x="24984" y="1352"/>
                        <a:pt x="24506" y="962"/>
                        <a:pt x="24049" y="754"/>
                      </a:cubicBezTo>
                      <a:cubicBezTo>
                        <a:pt x="24049" y="962"/>
                        <a:pt x="24215" y="962"/>
                        <a:pt x="24215" y="962"/>
                      </a:cubicBezTo>
                      <a:cubicBezTo>
                        <a:pt x="24215" y="962"/>
                        <a:pt x="24049" y="962"/>
                        <a:pt x="24049" y="754"/>
                      </a:cubicBezTo>
                      <a:lnTo>
                        <a:pt x="23904" y="754"/>
                      </a:lnTo>
                      <a:cubicBezTo>
                        <a:pt x="23426" y="962"/>
                        <a:pt x="23136" y="1352"/>
                        <a:pt x="22824" y="1352"/>
                      </a:cubicBezTo>
                      <a:cubicBezTo>
                        <a:pt x="22512" y="1352"/>
                        <a:pt x="22201" y="1535"/>
                        <a:pt x="21889" y="1535"/>
                      </a:cubicBezTo>
                      <a:cubicBezTo>
                        <a:pt x="21121" y="1743"/>
                        <a:pt x="21121" y="2705"/>
                        <a:pt x="20664" y="2888"/>
                      </a:cubicBezTo>
                      <a:cubicBezTo>
                        <a:pt x="20186" y="3096"/>
                        <a:pt x="19730" y="2888"/>
                        <a:pt x="19273" y="2888"/>
                      </a:cubicBezTo>
                      <a:cubicBezTo>
                        <a:pt x="18961" y="3668"/>
                        <a:pt x="19584" y="3668"/>
                        <a:pt x="20041" y="3850"/>
                      </a:cubicBezTo>
                      <a:cubicBezTo>
                        <a:pt x="20041" y="4449"/>
                        <a:pt x="20041" y="4813"/>
                        <a:pt x="20041" y="5411"/>
                      </a:cubicBezTo>
                      <a:cubicBezTo>
                        <a:pt x="19730" y="5411"/>
                        <a:pt x="19273" y="6374"/>
                        <a:pt x="19273" y="6764"/>
                      </a:cubicBezTo>
                      <a:cubicBezTo>
                        <a:pt x="20498" y="6764"/>
                        <a:pt x="19730" y="10433"/>
                        <a:pt x="21744" y="8300"/>
                      </a:cubicBezTo>
                      <a:cubicBezTo>
                        <a:pt x="22969" y="6764"/>
                        <a:pt x="25441" y="8300"/>
                        <a:pt x="26375" y="9470"/>
                      </a:cubicBezTo>
                      <a:cubicBezTo>
                        <a:pt x="25898" y="9262"/>
                        <a:pt x="25441" y="9861"/>
                        <a:pt x="24984" y="9861"/>
                      </a:cubicBezTo>
                      <a:cubicBezTo>
                        <a:pt x="24361" y="9861"/>
                        <a:pt x="23904" y="9470"/>
                        <a:pt x="23281" y="9653"/>
                      </a:cubicBezTo>
                      <a:cubicBezTo>
                        <a:pt x="23136" y="9861"/>
                        <a:pt x="22969" y="10225"/>
                        <a:pt x="22824" y="10433"/>
                      </a:cubicBezTo>
                      <a:cubicBezTo>
                        <a:pt x="22367" y="10823"/>
                        <a:pt x="21889" y="10823"/>
                        <a:pt x="21433" y="10823"/>
                      </a:cubicBezTo>
                      <a:cubicBezTo>
                        <a:pt x="21433" y="11006"/>
                        <a:pt x="21287" y="11396"/>
                        <a:pt x="21287" y="11786"/>
                      </a:cubicBezTo>
                      <a:cubicBezTo>
                        <a:pt x="20664" y="11968"/>
                        <a:pt x="19418" y="11578"/>
                        <a:pt x="18961" y="12541"/>
                      </a:cubicBezTo>
                      <a:cubicBezTo>
                        <a:pt x="18650" y="13139"/>
                        <a:pt x="18961" y="14102"/>
                        <a:pt x="18338" y="14284"/>
                      </a:cubicBezTo>
                      <a:cubicBezTo>
                        <a:pt x="17881" y="14492"/>
                        <a:pt x="17570" y="14856"/>
                        <a:pt x="17113" y="14856"/>
                      </a:cubicBezTo>
                      <a:cubicBezTo>
                        <a:pt x="16490" y="15247"/>
                        <a:pt x="15887" y="14856"/>
                        <a:pt x="15098" y="14856"/>
                      </a:cubicBezTo>
                      <a:cubicBezTo>
                        <a:pt x="15098" y="14856"/>
                        <a:pt x="15264" y="15455"/>
                        <a:pt x="15264" y="15637"/>
                      </a:cubicBezTo>
                      <a:cubicBezTo>
                        <a:pt x="15410" y="15845"/>
                        <a:pt x="16033" y="15845"/>
                        <a:pt x="16199" y="15845"/>
                      </a:cubicBezTo>
                      <a:cubicBezTo>
                        <a:pt x="17258" y="15845"/>
                        <a:pt x="17258" y="16418"/>
                        <a:pt x="18047" y="17198"/>
                      </a:cubicBezTo>
                      <a:cubicBezTo>
                        <a:pt x="19418" y="18733"/>
                        <a:pt x="19730" y="20268"/>
                        <a:pt x="19584" y="22610"/>
                      </a:cubicBezTo>
                      <a:cubicBezTo>
                        <a:pt x="19273" y="22610"/>
                        <a:pt x="17736" y="22610"/>
                        <a:pt x="17736" y="22974"/>
                      </a:cubicBezTo>
                      <a:cubicBezTo>
                        <a:pt x="17570" y="23365"/>
                        <a:pt x="18047" y="23755"/>
                        <a:pt x="18047" y="24145"/>
                      </a:cubicBezTo>
                      <a:cubicBezTo>
                        <a:pt x="18047" y="25680"/>
                        <a:pt x="16199" y="24535"/>
                        <a:pt x="15887" y="25888"/>
                      </a:cubicBezTo>
                      <a:cubicBezTo>
                        <a:pt x="15576" y="25316"/>
                        <a:pt x="15410" y="24926"/>
                        <a:pt x="14807" y="25108"/>
                      </a:cubicBezTo>
                      <a:cubicBezTo>
                        <a:pt x="14807" y="24535"/>
                        <a:pt x="14807" y="24145"/>
                        <a:pt x="14807" y="23755"/>
                      </a:cubicBezTo>
                      <a:cubicBezTo>
                        <a:pt x="14184" y="23573"/>
                        <a:pt x="13561" y="23755"/>
                        <a:pt x="13104" y="23183"/>
                      </a:cubicBezTo>
                      <a:cubicBezTo>
                        <a:pt x="12647" y="22610"/>
                        <a:pt x="12793" y="22012"/>
                        <a:pt x="12024" y="22220"/>
                      </a:cubicBezTo>
                      <a:cubicBezTo>
                        <a:pt x="12024" y="22610"/>
                        <a:pt x="11713" y="22974"/>
                        <a:pt x="11568" y="23573"/>
                      </a:cubicBezTo>
                      <a:cubicBezTo>
                        <a:pt x="12938" y="23755"/>
                        <a:pt x="12024" y="26461"/>
                        <a:pt x="11713" y="27241"/>
                      </a:cubicBezTo>
                      <a:cubicBezTo>
                        <a:pt x="11568" y="27996"/>
                        <a:pt x="12024" y="29167"/>
                        <a:pt x="11401" y="29557"/>
                      </a:cubicBezTo>
                      <a:cubicBezTo>
                        <a:pt x="10799" y="29947"/>
                        <a:pt x="10944" y="31483"/>
                        <a:pt x="10944" y="32263"/>
                      </a:cubicBezTo>
                      <a:cubicBezTo>
                        <a:pt x="10488" y="32263"/>
                        <a:pt x="10176" y="32263"/>
                        <a:pt x="9865" y="32263"/>
                      </a:cubicBezTo>
                      <a:cubicBezTo>
                        <a:pt x="9719" y="32263"/>
                        <a:pt x="9553" y="32836"/>
                        <a:pt x="9408" y="32836"/>
                      </a:cubicBezTo>
                      <a:cubicBezTo>
                        <a:pt x="8930" y="33044"/>
                        <a:pt x="8473" y="32653"/>
                        <a:pt x="8016" y="32836"/>
                      </a:cubicBezTo>
                      <a:cubicBezTo>
                        <a:pt x="8016" y="33408"/>
                        <a:pt x="8016" y="34006"/>
                        <a:pt x="8016" y="34397"/>
                      </a:cubicBezTo>
                      <a:cubicBezTo>
                        <a:pt x="4776" y="34579"/>
                        <a:pt x="4465" y="38065"/>
                        <a:pt x="3530" y="32445"/>
                      </a:cubicBezTo>
                      <a:cubicBezTo>
                        <a:pt x="3385" y="31691"/>
                        <a:pt x="3385" y="29167"/>
                        <a:pt x="3696" y="27814"/>
                      </a:cubicBezTo>
                      <a:cubicBezTo>
                        <a:pt x="3696" y="27814"/>
                        <a:pt x="3530" y="27814"/>
                        <a:pt x="3385" y="27814"/>
                      </a:cubicBezTo>
                      <a:cubicBezTo>
                        <a:pt x="3385" y="27996"/>
                        <a:pt x="3385" y="28204"/>
                        <a:pt x="3239" y="28386"/>
                      </a:cubicBezTo>
                      <a:cubicBezTo>
                        <a:pt x="2928" y="28985"/>
                        <a:pt x="1993" y="28594"/>
                        <a:pt x="1848" y="29167"/>
                      </a:cubicBezTo>
                      <a:cubicBezTo>
                        <a:pt x="1682" y="29557"/>
                        <a:pt x="2305" y="30130"/>
                        <a:pt x="2159" y="30728"/>
                      </a:cubicBezTo>
                      <a:cubicBezTo>
                        <a:pt x="1993" y="31691"/>
                        <a:pt x="1536" y="31092"/>
                        <a:pt x="1225" y="31873"/>
                      </a:cubicBezTo>
                      <a:cubicBezTo>
                        <a:pt x="768" y="33044"/>
                        <a:pt x="2159" y="33798"/>
                        <a:pt x="1993" y="34969"/>
                      </a:cubicBezTo>
                      <a:cubicBezTo>
                        <a:pt x="1848" y="34579"/>
                        <a:pt x="1536" y="34579"/>
                        <a:pt x="1536" y="34006"/>
                      </a:cubicBezTo>
                      <a:cubicBezTo>
                        <a:pt x="1225" y="34006"/>
                        <a:pt x="913" y="34006"/>
                        <a:pt x="768" y="34006"/>
                      </a:cubicBezTo>
                      <a:cubicBezTo>
                        <a:pt x="456" y="34579"/>
                        <a:pt x="602" y="34761"/>
                        <a:pt x="768" y="35359"/>
                      </a:cubicBezTo>
                      <a:cubicBezTo>
                        <a:pt x="913" y="35359"/>
                        <a:pt x="1536" y="36322"/>
                        <a:pt x="1391" y="36322"/>
                      </a:cubicBezTo>
                      <a:cubicBezTo>
                        <a:pt x="1225" y="36504"/>
                        <a:pt x="913" y="36504"/>
                        <a:pt x="768" y="36504"/>
                      </a:cubicBezTo>
                      <a:cubicBezTo>
                        <a:pt x="768" y="37467"/>
                        <a:pt x="311" y="38248"/>
                        <a:pt x="456" y="39210"/>
                      </a:cubicBezTo>
                      <a:cubicBezTo>
                        <a:pt x="1536" y="39028"/>
                        <a:pt x="0" y="42697"/>
                        <a:pt x="456" y="42697"/>
                      </a:cubicBezTo>
                      <a:cubicBezTo>
                        <a:pt x="768" y="42697"/>
                        <a:pt x="1079" y="42697"/>
                        <a:pt x="1391" y="42697"/>
                      </a:cubicBezTo>
                      <a:cubicBezTo>
                        <a:pt x="1391" y="42307"/>
                        <a:pt x="1225" y="41344"/>
                        <a:pt x="1682" y="41344"/>
                      </a:cubicBezTo>
                      <a:cubicBezTo>
                        <a:pt x="1848" y="41344"/>
                        <a:pt x="2305" y="42307"/>
                        <a:pt x="2616" y="42489"/>
                      </a:cubicBezTo>
                      <a:cubicBezTo>
                        <a:pt x="2159" y="43087"/>
                        <a:pt x="1079" y="42879"/>
                        <a:pt x="913" y="43842"/>
                      </a:cubicBezTo>
                      <a:cubicBezTo>
                        <a:pt x="768" y="44440"/>
                        <a:pt x="1079" y="44440"/>
                        <a:pt x="1225" y="44830"/>
                      </a:cubicBezTo>
                      <a:cubicBezTo>
                        <a:pt x="1225" y="45403"/>
                        <a:pt x="1225" y="45975"/>
                        <a:pt x="1225" y="46366"/>
                      </a:cubicBezTo>
                      <a:cubicBezTo>
                        <a:pt x="1848" y="46548"/>
                        <a:pt x="2450" y="46366"/>
                        <a:pt x="3073" y="46548"/>
                      </a:cubicBezTo>
                      <a:cubicBezTo>
                        <a:pt x="2450" y="46938"/>
                        <a:pt x="1225" y="46366"/>
                        <a:pt x="913" y="47328"/>
                      </a:cubicBezTo>
                      <a:cubicBezTo>
                        <a:pt x="913" y="47718"/>
                        <a:pt x="1079" y="49644"/>
                        <a:pt x="1391" y="49852"/>
                      </a:cubicBezTo>
                      <a:cubicBezTo>
                        <a:pt x="1391" y="50216"/>
                        <a:pt x="1391" y="50607"/>
                        <a:pt x="1391" y="50997"/>
                      </a:cubicBezTo>
                      <a:cubicBezTo>
                        <a:pt x="768" y="51205"/>
                        <a:pt x="1391" y="51777"/>
                        <a:pt x="1225" y="52168"/>
                      </a:cubicBezTo>
                      <a:cubicBezTo>
                        <a:pt x="768" y="52350"/>
                        <a:pt x="768" y="54093"/>
                        <a:pt x="1391" y="53911"/>
                      </a:cubicBezTo>
                      <a:cubicBezTo>
                        <a:pt x="1682" y="53313"/>
                        <a:pt x="1993" y="52740"/>
                        <a:pt x="2159" y="51960"/>
                      </a:cubicBezTo>
                      <a:cubicBezTo>
                        <a:pt x="2450" y="51960"/>
                        <a:pt x="2928" y="51960"/>
                        <a:pt x="3385" y="51960"/>
                      </a:cubicBezTo>
                      <a:cubicBezTo>
                        <a:pt x="3530" y="51387"/>
                        <a:pt x="3239" y="49644"/>
                        <a:pt x="3842" y="49852"/>
                      </a:cubicBezTo>
                      <a:cubicBezTo>
                        <a:pt x="3842" y="50424"/>
                        <a:pt x="4008" y="50607"/>
                        <a:pt x="4153" y="51205"/>
                      </a:cubicBezTo>
                      <a:cubicBezTo>
                        <a:pt x="4153" y="51595"/>
                        <a:pt x="4153" y="52168"/>
                        <a:pt x="4008" y="52558"/>
                      </a:cubicBezTo>
                      <a:cubicBezTo>
                        <a:pt x="3696" y="52558"/>
                        <a:pt x="3239" y="52350"/>
                        <a:pt x="3073" y="52558"/>
                      </a:cubicBezTo>
                      <a:cubicBezTo>
                        <a:pt x="2616" y="52740"/>
                        <a:pt x="2928" y="52948"/>
                        <a:pt x="2616" y="53130"/>
                      </a:cubicBezTo>
                      <a:cubicBezTo>
                        <a:pt x="2450" y="53521"/>
                        <a:pt x="1536" y="54483"/>
                        <a:pt x="2305" y="54874"/>
                      </a:cubicBezTo>
                      <a:cubicBezTo>
                        <a:pt x="2305" y="55056"/>
                        <a:pt x="2450" y="55264"/>
                        <a:pt x="2305" y="55446"/>
                      </a:cubicBezTo>
                      <a:cubicBezTo>
                        <a:pt x="2762" y="55628"/>
                        <a:pt x="3073" y="55446"/>
                        <a:pt x="3385" y="55446"/>
                      </a:cubicBezTo>
                      <a:cubicBezTo>
                        <a:pt x="3530" y="55628"/>
                        <a:pt x="3696" y="56019"/>
                        <a:pt x="3842" y="56227"/>
                      </a:cubicBezTo>
                      <a:cubicBezTo>
                        <a:pt x="3530" y="56591"/>
                        <a:pt x="2762" y="56409"/>
                        <a:pt x="2305" y="56227"/>
                      </a:cubicBezTo>
                      <a:lnTo>
                        <a:pt x="2305" y="56019"/>
                      </a:lnTo>
                      <a:cubicBezTo>
                        <a:pt x="913" y="55628"/>
                        <a:pt x="913" y="57970"/>
                        <a:pt x="1225" y="58933"/>
                      </a:cubicBezTo>
                      <a:cubicBezTo>
                        <a:pt x="1391" y="59115"/>
                        <a:pt x="1682" y="59323"/>
                        <a:pt x="1682" y="59505"/>
                      </a:cubicBezTo>
                      <a:cubicBezTo>
                        <a:pt x="1848" y="59895"/>
                        <a:pt x="1848" y="60078"/>
                        <a:pt x="1848" y="60468"/>
                      </a:cubicBezTo>
                      <a:cubicBezTo>
                        <a:pt x="1993" y="61040"/>
                        <a:pt x="2305" y="61639"/>
                        <a:pt x="2616" y="62003"/>
                      </a:cubicBezTo>
                      <a:cubicBezTo>
                        <a:pt x="2450" y="62003"/>
                        <a:pt x="2305" y="62003"/>
                        <a:pt x="2159" y="62003"/>
                      </a:cubicBezTo>
                      <a:cubicBezTo>
                        <a:pt x="2159" y="61821"/>
                        <a:pt x="2159" y="61821"/>
                        <a:pt x="2159" y="61639"/>
                      </a:cubicBezTo>
                      <a:cubicBezTo>
                        <a:pt x="1993" y="61639"/>
                        <a:pt x="1848" y="61639"/>
                        <a:pt x="1848" y="61639"/>
                      </a:cubicBezTo>
                      <a:cubicBezTo>
                        <a:pt x="1536" y="62601"/>
                        <a:pt x="1536" y="63746"/>
                        <a:pt x="1682" y="64527"/>
                      </a:cubicBezTo>
                      <a:cubicBezTo>
                        <a:pt x="1848" y="64709"/>
                        <a:pt x="1993" y="64917"/>
                        <a:pt x="2305" y="64917"/>
                      </a:cubicBezTo>
                      <a:cubicBezTo>
                        <a:pt x="2305" y="65490"/>
                        <a:pt x="2305" y="66088"/>
                        <a:pt x="1993" y="66270"/>
                      </a:cubicBezTo>
                      <a:cubicBezTo>
                        <a:pt x="2305" y="66452"/>
                        <a:pt x="2616" y="66452"/>
                        <a:pt x="2928" y="66452"/>
                      </a:cubicBezTo>
                      <a:cubicBezTo>
                        <a:pt x="2928" y="66088"/>
                        <a:pt x="3239" y="65698"/>
                        <a:pt x="3530" y="65880"/>
                      </a:cubicBezTo>
                      <a:cubicBezTo>
                        <a:pt x="3385" y="66452"/>
                        <a:pt x="3530" y="67051"/>
                        <a:pt x="3385" y="67415"/>
                      </a:cubicBezTo>
                      <a:cubicBezTo>
                        <a:pt x="3385" y="66452"/>
                        <a:pt x="2305" y="66660"/>
                        <a:pt x="1682" y="66660"/>
                      </a:cubicBezTo>
                      <a:cubicBezTo>
                        <a:pt x="1536" y="67805"/>
                        <a:pt x="2159" y="67805"/>
                        <a:pt x="2616" y="68196"/>
                      </a:cubicBezTo>
                      <a:cubicBezTo>
                        <a:pt x="2762" y="68976"/>
                        <a:pt x="2305" y="69549"/>
                        <a:pt x="1993" y="70121"/>
                      </a:cubicBezTo>
                      <a:cubicBezTo>
                        <a:pt x="2305" y="70121"/>
                        <a:pt x="2305" y="70121"/>
                        <a:pt x="2450" y="70121"/>
                      </a:cubicBezTo>
                      <a:cubicBezTo>
                        <a:pt x="2450" y="70901"/>
                        <a:pt x="2616" y="72463"/>
                        <a:pt x="3530" y="72254"/>
                      </a:cubicBezTo>
                      <a:cubicBezTo>
                        <a:pt x="2159" y="72645"/>
                        <a:pt x="3073" y="74388"/>
                        <a:pt x="3530" y="75351"/>
                      </a:cubicBezTo>
                      <a:cubicBezTo>
                        <a:pt x="4319" y="76704"/>
                        <a:pt x="3696" y="78057"/>
                        <a:pt x="3842" y="79592"/>
                      </a:cubicBezTo>
                      <a:cubicBezTo>
                        <a:pt x="4153" y="79592"/>
                        <a:pt x="4465" y="79592"/>
                        <a:pt x="4776" y="79800"/>
                      </a:cubicBezTo>
                      <a:cubicBezTo>
                        <a:pt x="4465" y="80190"/>
                        <a:pt x="4153" y="80190"/>
                        <a:pt x="3842" y="80372"/>
                      </a:cubicBezTo>
                      <a:cubicBezTo>
                        <a:pt x="4153" y="81725"/>
                        <a:pt x="4922" y="84041"/>
                        <a:pt x="4008" y="85212"/>
                      </a:cubicBezTo>
                      <a:cubicBezTo>
                        <a:pt x="4319" y="85212"/>
                        <a:pt x="4631" y="85212"/>
                        <a:pt x="4922" y="85394"/>
                      </a:cubicBezTo>
                      <a:cubicBezTo>
                        <a:pt x="4922" y="85967"/>
                        <a:pt x="4465" y="85784"/>
                        <a:pt x="4465" y="86175"/>
                      </a:cubicBezTo>
                      <a:cubicBezTo>
                        <a:pt x="4319" y="86357"/>
                        <a:pt x="4465" y="86955"/>
                        <a:pt x="4465" y="87320"/>
                      </a:cubicBezTo>
                      <a:cubicBezTo>
                        <a:pt x="4776" y="87528"/>
                        <a:pt x="5233" y="87710"/>
                        <a:pt x="5088" y="88490"/>
                      </a:cubicBezTo>
                      <a:cubicBezTo>
                        <a:pt x="4631" y="88282"/>
                        <a:pt x="4465" y="88881"/>
                        <a:pt x="4631" y="89271"/>
                      </a:cubicBezTo>
                      <a:cubicBezTo>
                        <a:pt x="5399" y="89271"/>
                        <a:pt x="4776" y="90988"/>
                        <a:pt x="4776" y="91769"/>
                      </a:cubicBezTo>
                      <a:cubicBezTo>
                        <a:pt x="5088" y="91769"/>
                        <a:pt x="5233" y="91977"/>
                        <a:pt x="5399" y="91977"/>
                      </a:cubicBezTo>
                      <a:cubicBezTo>
                        <a:pt x="5545" y="92549"/>
                        <a:pt x="5088" y="92549"/>
                        <a:pt x="4631" y="92549"/>
                      </a:cubicBezTo>
                      <a:cubicBezTo>
                        <a:pt x="5233" y="93512"/>
                        <a:pt x="5088" y="95828"/>
                        <a:pt x="5088" y="96999"/>
                      </a:cubicBezTo>
                      <a:cubicBezTo>
                        <a:pt x="5088" y="97571"/>
                        <a:pt x="4922" y="98352"/>
                        <a:pt x="4922" y="99106"/>
                      </a:cubicBezTo>
                      <a:cubicBezTo>
                        <a:pt x="4922" y="99887"/>
                        <a:pt x="5233" y="100667"/>
                        <a:pt x="5399" y="101422"/>
                      </a:cubicBezTo>
                      <a:cubicBezTo>
                        <a:pt x="5399" y="102202"/>
                        <a:pt x="5233" y="102983"/>
                        <a:pt x="5545" y="103738"/>
                      </a:cubicBezTo>
                      <a:cubicBezTo>
                        <a:pt x="5856" y="104518"/>
                        <a:pt x="5856" y="105091"/>
                        <a:pt x="6002" y="106079"/>
                      </a:cubicBezTo>
                      <a:cubicBezTo>
                        <a:pt x="6002" y="106470"/>
                        <a:pt x="5856" y="107042"/>
                        <a:pt x="6002" y="107432"/>
                      </a:cubicBezTo>
                      <a:cubicBezTo>
                        <a:pt x="6002" y="107823"/>
                        <a:pt x="6479" y="108005"/>
                        <a:pt x="6479" y="108395"/>
                      </a:cubicBezTo>
                      <a:cubicBezTo>
                        <a:pt x="6479" y="108967"/>
                        <a:pt x="6002" y="109358"/>
                        <a:pt x="5711" y="109748"/>
                      </a:cubicBezTo>
                      <a:cubicBezTo>
                        <a:pt x="5711" y="110320"/>
                        <a:pt x="6168" y="110503"/>
                        <a:pt x="6479" y="110893"/>
                      </a:cubicBezTo>
                      <a:cubicBezTo>
                        <a:pt x="6770" y="111101"/>
                        <a:pt x="7082" y="111673"/>
                        <a:pt x="7393" y="112064"/>
                      </a:cubicBezTo>
                      <a:cubicBezTo>
                        <a:pt x="7850" y="113026"/>
                        <a:pt x="7850" y="114197"/>
                        <a:pt x="8328" y="115342"/>
                      </a:cubicBezTo>
                      <a:cubicBezTo>
                        <a:pt x="8473" y="115732"/>
                        <a:pt x="8473" y="116123"/>
                        <a:pt x="8618" y="116305"/>
                      </a:cubicBezTo>
                      <a:cubicBezTo>
                        <a:pt x="9096" y="116305"/>
                        <a:pt x="9408" y="116513"/>
                        <a:pt x="9865" y="116305"/>
                      </a:cubicBezTo>
                    </a:path>
                  </a:pathLst>
                </a:custGeom>
                <a:grpFill/>
                <a:ln w="3175" cap="flat" cmpd="sng">
                  <a:solidFill>
                    <a:sysClr val="window" lastClr="FFFFFF"/>
                  </a:solidFill>
                  <a:prstDash val="solid"/>
                  <a:bevel/>
                  <a:headEnd type="none" w="med" len="med"/>
                  <a:tailEnd type="none" w="med" len="med"/>
                </a:ln>
              </p:spPr>
              <p:txBody>
                <a:bodyPr lIns="60925" tIns="30463" rIns="60925" bIns="30463" anchor="ctr" anchorCtr="0">
                  <a:no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Calibri"/>
                    <a:ea typeface="Source Sans Pro"/>
                    <a:cs typeface="+mn-cs"/>
                    <a:sym typeface="Source Sans Pro"/>
                  </a:endParaRPr>
                </a:p>
              </p:txBody>
            </p:sp>
          </p:grp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0E395F28-E8F1-95FE-7761-E8CAC8331BC8}"/>
                  </a:ext>
                </a:extLst>
              </p:cNvPr>
              <p:cNvSpPr/>
              <p:nvPr/>
            </p:nvSpPr>
            <p:spPr bwMode="gray">
              <a:xfrm>
                <a:off x="262393" y="2025779"/>
                <a:ext cx="735373" cy="516123"/>
              </a:xfrm>
              <a:prstGeom prst="ellipse">
                <a:avLst/>
              </a:prstGeom>
              <a:solidFill>
                <a:srgbClr val="0D8390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29%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C48B56D7-7C38-C36B-A3EA-51EE0611346B}"/>
                  </a:ext>
                </a:extLst>
              </p:cNvPr>
              <p:cNvSpPr/>
              <p:nvPr/>
            </p:nvSpPr>
            <p:spPr bwMode="gray">
              <a:xfrm>
                <a:off x="2180199" y="5016528"/>
                <a:ext cx="539540" cy="342530"/>
              </a:xfrm>
              <a:prstGeom prst="ellipse">
                <a:avLst/>
              </a:prstGeom>
              <a:solidFill>
                <a:srgbClr val="0D8390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4%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BA14918-2599-7820-6C9E-3387EF8078F0}"/>
                  </a:ext>
                </a:extLst>
              </p:cNvPr>
              <p:cNvSpPr/>
              <p:nvPr/>
            </p:nvSpPr>
            <p:spPr bwMode="gray">
              <a:xfrm>
                <a:off x="2630592" y="4039987"/>
                <a:ext cx="603519" cy="406244"/>
              </a:xfrm>
              <a:prstGeom prst="ellipse">
                <a:avLst/>
              </a:prstGeom>
              <a:solidFill>
                <a:srgbClr val="0D8390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9%</a:t>
                </a: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BA9CAB25-9850-2F9D-5C5A-D7BD9180C73C}"/>
                  </a:ext>
                </a:extLst>
              </p:cNvPr>
              <p:cNvSpPr/>
              <p:nvPr/>
            </p:nvSpPr>
            <p:spPr bwMode="gray">
              <a:xfrm>
                <a:off x="3165957" y="3745965"/>
                <a:ext cx="538443" cy="346324"/>
              </a:xfrm>
              <a:prstGeom prst="ellipse">
                <a:avLst/>
              </a:prstGeom>
              <a:solidFill>
                <a:srgbClr val="0D8390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9%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6A1E8B34-4954-81F4-A28E-8D2122BB72BF}"/>
                  </a:ext>
                </a:extLst>
              </p:cNvPr>
              <p:cNvSpPr/>
              <p:nvPr/>
            </p:nvSpPr>
            <p:spPr bwMode="gray">
              <a:xfrm>
                <a:off x="2616422" y="2376644"/>
                <a:ext cx="735374" cy="516123"/>
              </a:xfrm>
              <a:prstGeom prst="ellipse">
                <a:avLst/>
              </a:prstGeom>
              <a:solidFill>
                <a:srgbClr val="0D8390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36%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DB7ECE35-9760-919E-C55B-E0710F26D979}"/>
                  </a:ext>
                </a:extLst>
              </p:cNvPr>
              <p:cNvSpPr/>
              <p:nvPr/>
            </p:nvSpPr>
            <p:spPr bwMode="gray">
              <a:xfrm>
                <a:off x="2195951" y="4445191"/>
                <a:ext cx="539539" cy="339120"/>
              </a:xfrm>
              <a:prstGeom prst="ellipse">
                <a:avLst/>
              </a:prstGeom>
              <a:solidFill>
                <a:srgbClr val="0D8390"/>
              </a:solidFill>
              <a:ln w="19050" algn="ctr">
                <a:noFill/>
                <a:miter lim="800000"/>
                <a:headEnd/>
                <a:tailEnd/>
              </a:ln>
            </p:spPr>
            <p:txBody>
              <a:bodyPr wrap="square" lIns="88900" tIns="88900" rIns="88900" bIns="889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6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 2" pitchFamily="18" charset="2"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5%</a:t>
                </a:r>
              </a:p>
            </p:txBody>
          </p:sp>
        </p:grp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A8BBC76E-537E-2EBC-C1B7-FF3E6611B4AB}"/>
                </a:ext>
              </a:extLst>
            </p:cNvPr>
            <p:cNvCxnSpPr>
              <a:cxnSpLocks/>
              <a:endCxn id="104" idx="6"/>
            </p:cNvCxnSpPr>
            <p:nvPr/>
          </p:nvCxnSpPr>
          <p:spPr>
            <a:xfrm rot="10800000">
              <a:off x="3334437" y="2505294"/>
              <a:ext cx="360034" cy="222102"/>
            </a:xfrm>
            <a:prstGeom prst="bentConnector3">
              <a:avLst>
                <a:gd name="adj1" fmla="val -57059"/>
              </a:avLst>
            </a:prstGeom>
            <a:noFill/>
            <a:ln w="6350" cap="flat" cmpd="sng" algn="ctr">
              <a:solidFill>
                <a:srgbClr val="44546A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</p:cxnSp>
        <p:cxnSp>
          <p:nvCxnSpPr>
            <p:cNvPr id="94" name="Connector: Elbow 93">
              <a:extLst>
                <a:ext uri="{FF2B5EF4-FFF2-40B4-BE49-F238E27FC236}">
                  <a16:creationId xmlns:a16="http://schemas.microsoft.com/office/drawing/2014/main" id="{99A17A34-D5E1-FC95-5F06-95C0278E8733}"/>
                </a:ext>
              </a:extLst>
            </p:cNvPr>
            <p:cNvCxnSpPr>
              <a:cxnSpLocks/>
              <a:stCxn id="147" idx="66"/>
              <a:endCxn id="100" idx="6"/>
            </p:cNvCxnSpPr>
            <p:nvPr/>
          </p:nvCxnSpPr>
          <p:spPr>
            <a:xfrm flipH="1">
              <a:off x="1305755" y="2094622"/>
              <a:ext cx="764483" cy="94449"/>
            </a:xfrm>
            <a:prstGeom prst="bentConnector5">
              <a:avLst>
                <a:gd name="adj1" fmla="val 92984"/>
                <a:gd name="adj2" fmla="val 88553"/>
                <a:gd name="adj3" fmla="val 103175"/>
              </a:avLst>
            </a:prstGeom>
            <a:noFill/>
            <a:ln w="6350" cap="flat" cmpd="sng" algn="ctr">
              <a:solidFill>
                <a:srgbClr val="44546A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</p:cxnSp>
        <p:cxnSp>
          <p:nvCxnSpPr>
            <p:cNvPr id="95" name="Connector: Elbow 94">
              <a:extLst>
                <a:ext uri="{FF2B5EF4-FFF2-40B4-BE49-F238E27FC236}">
                  <a16:creationId xmlns:a16="http://schemas.microsoft.com/office/drawing/2014/main" id="{439B2E0C-CA8E-6FA6-A82D-E1F092DF9126}"/>
                </a:ext>
              </a:extLst>
            </p:cNvPr>
            <p:cNvCxnSpPr>
              <a:cxnSpLocks/>
              <a:endCxn id="103" idx="0"/>
            </p:cNvCxnSpPr>
            <p:nvPr/>
          </p:nvCxnSpPr>
          <p:spPr>
            <a:xfrm>
              <a:off x="2640999" y="3333546"/>
              <a:ext cx="765297" cy="173282"/>
            </a:xfrm>
            <a:prstGeom prst="bentConnector2">
              <a:avLst/>
            </a:prstGeom>
            <a:noFill/>
            <a:ln w="6350" cap="flat" cmpd="sng" algn="ctr">
              <a:solidFill>
                <a:srgbClr val="44546A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</p:cxnSp>
        <p:cxnSp>
          <p:nvCxnSpPr>
            <p:cNvPr id="96" name="Connector: Elbow 95">
              <a:extLst>
                <a:ext uri="{FF2B5EF4-FFF2-40B4-BE49-F238E27FC236}">
                  <a16:creationId xmlns:a16="http://schemas.microsoft.com/office/drawing/2014/main" id="{02E2E714-25CE-6246-D5D0-83EE973F0C8E}"/>
                </a:ext>
              </a:extLst>
            </p:cNvPr>
            <p:cNvCxnSpPr>
              <a:cxnSpLocks/>
              <a:endCxn id="102" idx="0"/>
            </p:cNvCxnSpPr>
            <p:nvPr/>
          </p:nvCxnSpPr>
          <p:spPr>
            <a:xfrm>
              <a:off x="2698210" y="3637814"/>
              <a:ext cx="274754" cy="134006"/>
            </a:xfrm>
            <a:prstGeom prst="bentConnector2">
              <a:avLst/>
            </a:prstGeom>
            <a:noFill/>
            <a:ln w="6350" cap="flat" cmpd="sng" algn="ctr">
              <a:solidFill>
                <a:srgbClr val="44546A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</p:cxnSp>
        <p:cxnSp>
          <p:nvCxnSpPr>
            <p:cNvPr id="97" name="Connector: Elbow 96">
              <a:extLst>
                <a:ext uri="{FF2B5EF4-FFF2-40B4-BE49-F238E27FC236}">
                  <a16:creationId xmlns:a16="http://schemas.microsoft.com/office/drawing/2014/main" id="{F697E6FC-D9D0-EE32-38C5-9B73DADE4168}"/>
                </a:ext>
              </a:extLst>
            </p:cNvPr>
            <p:cNvCxnSpPr>
              <a:cxnSpLocks/>
              <a:endCxn id="105" idx="1"/>
            </p:cNvCxnSpPr>
            <p:nvPr/>
          </p:nvCxnSpPr>
          <p:spPr>
            <a:xfrm rot="16200000" flipH="1">
              <a:off x="1787626" y="3562966"/>
              <a:ext cx="697923" cy="539694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4546A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</p:cxnSp>
        <p:cxnSp>
          <p:nvCxnSpPr>
            <p:cNvPr id="98" name="Connector: Elbow 97">
              <a:extLst>
                <a:ext uri="{FF2B5EF4-FFF2-40B4-BE49-F238E27FC236}">
                  <a16:creationId xmlns:a16="http://schemas.microsoft.com/office/drawing/2014/main" id="{629F0431-9FDA-73FD-DDB1-264E56CBE546}"/>
                </a:ext>
              </a:extLst>
            </p:cNvPr>
            <p:cNvCxnSpPr>
              <a:cxnSpLocks/>
              <a:endCxn id="101" idx="2"/>
            </p:cNvCxnSpPr>
            <p:nvPr/>
          </p:nvCxnSpPr>
          <p:spPr>
            <a:xfrm>
              <a:off x="1962267" y="4628964"/>
              <a:ext cx="362498" cy="177329"/>
            </a:xfrm>
            <a:prstGeom prst="bentConnector3">
              <a:avLst>
                <a:gd name="adj1" fmla="val 50000"/>
              </a:avLst>
            </a:prstGeom>
            <a:noFill/>
            <a:ln w="6350" cap="flat" cmpd="sng" algn="ctr">
              <a:solidFill>
                <a:srgbClr val="44546A"/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</p:cxn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5DC545AD-FC8D-F734-913A-AB3DD47B058F}"/>
              </a:ext>
            </a:extLst>
          </p:cNvPr>
          <p:cNvGrpSpPr/>
          <p:nvPr/>
        </p:nvGrpSpPr>
        <p:grpSpPr>
          <a:xfrm>
            <a:off x="4329957" y="5231067"/>
            <a:ext cx="393056" cy="473471"/>
            <a:chOff x="1963148" y="2312048"/>
            <a:chExt cx="480163" cy="513243"/>
          </a:xfrm>
          <a:solidFill>
            <a:schemeClr val="accent3">
              <a:lumMod val="75000"/>
            </a:schemeClr>
          </a:solidFill>
        </p:grpSpPr>
        <p:sp>
          <p:nvSpPr>
            <p:cNvPr id="170" name="Hexagon 169">
              <a:extLst>
                <a:ext uri="{FF2B5EF4-FFF2-40B4-BE49-F238E27FC236}">
                  <a16:creationId xmlns:a16="http://schemas.microsoft.com/office/drawing/2014/main" id="{D8DAE332-D673-830D-410F-A5D8B941E0BF}"/>
                </a:ext>
              </a:extLst>
            </p:cNvPr>
            <p:cNvSpPr/>
            <p:nvPr/>
          </p:nvSpPr>
          <p:spPr bwMode="gray">
            <a:xfrm rot="5400000">
              <a:off x="1927997" y="2347444"/>
              <a:ext cx="513243" cy="442451"/>
            </a:xfrm>
            <a:prstGeom prst="hexagon">
              <a:avLst/>
            </a:prstGeom>
            <a:grpFill/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n-IN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E1860E08-E02F-003A-C8FD-A4AFC6DAA369}"/>
                </a:ext>
              </a:extLst>
            </p:cNvPr>
            <p:cNvSpPr/>
            <p:nvPr/>
          </p:nvSpPr>
          <p:spPr>
            <a:xfrm>
              <a:off x="1963148" y="2392567"/>
              <a:ext cx="480163" cy="366993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02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EE2F52C0-0256-B7F5-9F6D-6D27267936A3}"/>
              </a:ext>
            </a:extLst>
          </p:cNvPr>
          <p:cNvGrpSpPr/>
          <p:nvPr/>
        </p:nvGrpSpPr>
        <p:grpSpPr>
          <a:xfrm>
            <a:off x="4321229" y="6042443"/>
            <a:ext cx="393056" cy="473471"/>
            <a:chOff x="1963148" y="2312048"/>
            <a:chExt cx="480163" cy="513243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173" name="Hexagon 172">
              <a:extLst>
                <a:ext uri="{FF2B5EF4-FFF2-40B4-BE49-F238E27FC236}">
                  <a16:creationId xmlns:a16="http://schemas.microsoft.com/office/drawing/2014/main" id="{D60298B1-D20A-A9D9-62A3-F305609AB7A0}"/>
                </a:ext>
              </a:extLst>
            </p:cNvPr>
            <p:cNvSpPr/>
            <p:nvPr/>
          </p:nvSpPr>
          <p:spPr bwMode="gray">
            <a:xfrm rot="5400000">
              <a:off x="1927997" y="2347444"/>
              <a:ext cx="513243" cy="442451"/>
            </a:xfrm>
            <a:prstGeom prst="hexagon">
              <a:avLst/>
            </a:prstGeom>
            <a:grpFill/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n-IN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EB8D7D08-C6CE-481B-3F17-8184BD567AC7}"/>
                </a:ext>
              </a:extLst>
            </p:cNvPr>
            <p:cNvSpPr/>
            <p:nvPr/>
          </p:nvSpPr>
          <p:spPr>
            <a:xfrm>
              <a:off x="1963148" y="2392567"/>
              <a:ext cx="480163" cy="366993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03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52029AB9-6F09-9CBB-226C-CC18781FFA5B}"/>
              </a:ext>
            </a:extLst>
          </p:cNvPr>
          <p:cNvGrpSpPr/>
          <p:nvPr/>
        </p:nvGrpSpPr>
        <p:grpSpPr>
          <a:xfrm>
            <a:off x="4321229" y="4470963"/>
            <a:ext cx="393056" cy="473471"/>
            <a:chOff x="1963148" y="2312048"/>
            <a:chExt cx="480163" cy="513243"/>
          </a:xfrm>
          <a:solidFill>
            <a:schemeClr val="accent1">
              <a:lumMod val="75000"/>
            </a:schemeClr>
          </a:solidFill>
        </p:grpSpPr>
        <p:sp>
          <p:nvSpPr>
            <p:cNvPr id="176" name="Hexagon 175">
              <a:extLst>
                <a:ext uri="{FF2B5EF4-FFF2-40B4-BE49-F238E27FC236}">
                  <a16:creationId xmlns:a16="http://schemas.microsoft.com/office/drawing/2014/main" id="{C5D2C991-93F0-1761-C7F6-0573B1FE99BC}"/>
                </a:ext>
              </a:extLst>
            </p:cNvPr>
            <p:cNvSpPr/>
            <p:nvPr/>
          </p:nvSpPr>
          <p:spPr bwMode="gray">
            <a:xfrm rot="5400000">
              <a:off x="1927997" y="2347444"/>
              <a:ext cx="513243" cy="442451"/>
            </a:xfrm>
            <a:prstGeom prst="hexagon">
              <a:avLst/>
            </a:prstGeom>
            <a:grpFill/>
            <a:ln w="19050" algn="ctr">
              <a:noFill/>
              <a:miter lim="800000"/>
              <a:headEnd/>
              <a:tailEnd/>
            </a:ln>
          </p:spPr>
          <p:txBody>
            <a:bodyPr wrap="square" lIns="88900" tIns="88900" rIns="88900" bIns="889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 2" pitchFamily="18" charset="2"/>
                <a:buNone/>
                <a:tabLst/>
                <a:defRPr/>
              </a:pPr>
              <a:endParaRPr kumimoji="0" lang="en-IN" sz="12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92BA93D4-66EE-12F9-E9CB-3703A765B681}"/>
                </a:ext>
              </a:extLst>
            </p:cNvPr>
            <p:cNvSpPr/>
            <p:nvPr/>
          </p:nvSpPr>
          <p:spPr>
            <a:xfrm>
              <a:off x="1963148" y="2392567"/>
              <a:ext cx="480163" cy="366993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01</a:t>
              </a:r>
            </a:p>
          </p:txBody>
        </p: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BE86259-8675-8933-A969-01806146E95B}"/>
              </a:ext>
            </a:extLst>
          </p:cNvPr>
          <p:cNvSpPr/>
          <p:nvPr/>
        </p:nvSpPr>
        <p:spPr bwMode="gray">
          <a:xfrm>
            <a:off x="4933659" y="6024186"/>
            <a:ext cx="3413618" cy="55022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/>
          </a:p>
          <a:p>
            <a:pPr algn="just"/>
            <a:r>
              <a:rPr sz="1600" b="0" i="0" u="none">
                <a:latin typeface="Calibri"/>
              </a:rPr>
              <a:t>By 2030, about 30% of global AI adoption is expected to come from real-world applications. By 2030, about 30% 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727AAC73-C4A0-9D5A-C692-4EB60BAB5E99}"/>
              </a:ext>
            </a:extLst>
          </p:cNvPr>
          <p:cNvSpPr/>
          <p:nvPr/>
        </p:nvSpPr>
        <p:spPr bwMode="gray">
          <a:xfrm>
            <a:off x="4899012" y="4429522"/>
            <a:ext cx="3374937" cy="55022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iri"/>
              <a:ea typeface="+mn-ea"/>
              <a:cs typeface="Calibri" panose="020F0502020204030204" pitchFamily="34" charset="0"/>
            </a:endParaRPr>
          </a:p>
          <a:p>
            <a:pPr algn="just"/>
            <a:r>
              <a:rPr sz="1600" b="0" i="0" u="none">
                <a:latin typeface="Calibri"/>
              </a:rPr>
              <a:t>The growing AI industry remains a key driver of innovation in real-world applications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652CC4FA-B021-2F01-41A4-C901E0307E0B}"/>
              </a:ext>
            </a:extLst>
          </p:cNvPr>
          <p:cNvSpPr/>
          <p:nvPr/>
        </p:nvSpPr>
        <p:spPr bwMode="gray">
          <a:xfrm>
            <a:off x="4916049" y="5226854"/>
            <a:ext cx="3374937" cy="55022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 Light" panose="020F0302020204030204" pitchFamily="34" charset="0"/>
            </a:endParaRPr>
          </a:p>
          <a:p>
            <a:pPr algn="just"/>
            <a:r>
              <a:rPr sz="1600" b="0" i="0" u="none">
                <a:latin typeface="Calibri"/>
              </a:rPr>
              <a:t>AI is essential in optimizing lithium-ion battery performance, crucial for EVs and renewable energy systems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D75BED-DF3A-59B6-177B-DA64C1BC643D}"/>
              </a:ext>
            </a:extLst>
          </p:cNvPr>
          <p:cNvSpPr/>
          <p:nvPr/>
        </p:nvSpPr>
        <p:spPr bwMode="gray">
          <a:xfrm>
            <a:off x="945364" y="4011220"/>
            <a:ext cx="2343728" cy="341450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dirty="0"/>
          </a:p>
          <a:p>
            <a:pPr algn="ctr"/>
            <a:r>
              <a:rPr sz="1600" b="1" i="0" u="none" dirty="0">
                <a:latin typeface="Calibri"/>
              </a:rPr>
              <a:t>Key Players in AI Ecosystem Key Players in AI Ecosystem Key Players in AI Ecosystem</a:t>
            </a:r>
          </a:p>
        </p:txBody>
      </p:sp>
      <p:pic>
        <p:nvPicPr>
          <p:cNvPr id="2050" name="Picture 2" descr="Flake Graphite Experts From India - promoter's expertise in Flake Graphite  in Ranchi, Jharkhand, India">
            <a:extLst>
              <a:ext uri="{FF2B5EF4-FFF2-40B4-BE49-F238E27FC236}">
                <a16:creationId xmlns:a16="http://schemas.microsoft.com/office/drawing/2014/main" id="{E20DDDB6-2AA0-DE25-B61A-7E89EC9F6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49" y="4410108"/>
            <a:ext cx="734873" cy="87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adhan Industries | LinkedIn">
            <a:extLst>
              <a:ext uri="{FF2B5EF4-FFF2-40B4-BE49-F238E27FC236}">
                <a16:creationId xmlns:a16="http://schemas.microsoft.com/office/drawing/2014/main" id="{C7C5E0A1-CAE6-DF2E-B855-ACA97FB4C5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039" b="33285"/>
          <a:stretch/>
        </p:blipFill>
        <p:spPr bwMode="auto">
          <a:xfrm>
            <a:off x="1360130" y="4625074"/>
            <a:ext cx="1413963" cy="53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F25481-BF6C-61E4-7D18-6A86F4ABCB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397" y="5519573"/>
            <a:ext cx="2256846" cy="5228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9B48FF-B816-231D-BC3F-867D357DC5DB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171914"/>
              </a:clrFrom>
              <a:clrTo>
                <a:srgbClr val="171914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16036" y="4470977"/>
            <a:ext cx="961208" cy="811437"/>
          </a:xfrm>
          <a:prstGeom prst="rect">
            <a:avLst/>
          </a:prstGeom>
        </p:spPr>
      </p:pic>
      <p:pic>
        <p:nvPicPr>
          <p:cNvPr id="2056" name="Picture 8" descr="HEG Ltd: Fundamental Analysis - Dr Vijay Malik">
            <a:extLst>
              <a:ext uri="{FF2B5EF4-FFF2-40B4-BE49-F238E27FC236}">
                <a16:creationId xmlns:a16="http://schemas.microsoft.com/office/drawing/2014/main" id="{A6DCF908-C3CF-0CCC-AD68-284BC25FC0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1" r="14424"/>
          <a:stretch/>
        </p:blipFill>
        <p:spPr bwMode="auto">
          <a:xfrm>
            <a:off x="2793908" y="5491782"/>
            <a:ext cx="1108828" cy="83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70F0E6A-541B-7E19-A39B-FBF0257D72CD}"/>
              </a:ext>
            </a:extLst>
          </p:cNvPr>
          <p:cNvSpPr/>
          <p:nvPr/>
        </p:nvSpPr>
        <p:spPr bwMode="gray">
          <a:xfrm>
            <a:off x="463294" y="121433"/>
            <a:ext cx="2194560" cy="182880"/>
          </a:xfrm>
          <a:prstGeom prst="rect">
            <a:avLst/>
          </a:prstGeom>
          <a:solidFill>
            <a:srgbClr val="58B6C0"/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algn="ctr">
              <a:lnSpc>
                <a:spcPct val="106000"/>
              </a:lnSpc>
              <a:buFont typeface="Wingdings 2" pitchFamily="18" charset="2"/>
              <a:buNone/>
            </a:pPr>
            <a:endParaRPr dirty="0"/>
          </a:p>
          <a:p>
            <a:pPr algn="ctr"/>
            <a:r>
              <a:rPr sz="1400" b="1" i="0" u="none" dirty="0">
                <a:latin typeface="Calibri"/>
              </a:rPr>
              <a:t>AI Applications in Real-World Scenarios AI Transforming Industries AI in Everyday Life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AD311-8D8B-F77C-71FD-69ED58CCF625}"/>
              </a:ext>
            </a:extLst>
          </p:cNvPr>
          <p:cNvSpPr/>
          <p:nvPr/>
        </p:nvSpPr>
        <p:spPr bwMode="gray">
          <a:xfrm>
            <a:off x="10880204" y="145278"/>
            <a:ext cx="1110728" cy="217998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 algn="ctr">
            <a:noFill/>
            <a:miter lim="800000"/>
            <a:headEnd/>
            <a:tailEnd/>
          </a:ln>
        </p:spPr>
        <p:txBody>
          <a:bodyPr wrap="square" lIns="88900" tIns="88900" rIns="88900" bIns="889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 2" pitchFamily="18" charset="2"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sz="1400" b="1" i="0" u="none">
                <a:latin typeface="Calibri"/>
              </a:rPr>
              <a:t>AI in Mining AI for Resource Optimization AI in Geology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0AE2FA-0F00-EC96-A0C3-0A48B4436670}"/>
              </a:ext>
            </a:extLst>
          </p:cNvPr>
          <p:cNvSpPr txBox="1"/>
          <p:nvPr/>
        </p:nvSpPr>
        <p:spPr>
          <a:xfrm>
            <a:off x="10106085" y="2115047"/>
            <a:ext cx="1222605" cy="374571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sysDash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 kumimoji="0" sz="1200" i="1" u="none" strike="noStrike" kern="0" cap="none" spc="0" normalizeH="0" baseline="0">
                <a:ln>
                  <a:noFill/>
                </a:ln>
                <a:solidFill>
                  <a:srgbClr val="313131"/>
                </a:solidFill>
                <a:effectLst/>
                <a:uLnTx/>
                <a:uFillTx/>
                <a:latin typeface="Calibiri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dirty="0"/>
          </a:p>
          <a:p>
            <a:pPr algn="l"/>
            <a:r>
              <a:rPr sz="1100" b="1" i="1" u="none" dirty="0">
                <a:latin typeface="Calibiri"/>
              </a:rPr>
              <a:t>AI-Driven Resource Allocation :10.2 </a:t>
            </a:r>
            <a:r>
              <a:rPr sz="1100" b="1" i="1" u="none" dirty="0" err="1">
                <a:latin typeface="Calibiri"/>
              </a:rPr>
              <a:t>MnT</a:t>
            </a:r>
            <a:r>
              <a:rPr sz="1100" b="1" i="1" u="none" dirty="0">
                <a:latin typeface="Calibiri"/>
              </a:rPr>
              <a:t> AI-Driven Resource Allocation :10.2 </a:t>
            </a:r>
            <a:r>
              <a:rPr sz="1100" b="1" i="1" u="none" dirty="0" err="1">
                <a:latin typeface="Calibiri"/>
              </a:rPr>
              <a:t>MnT</a:t>
            </a:r>
            <a:r>
              <a:rPr sz="1100" b="1" i="1" u="none" dirty="0">
                <a:latin typeface="Calibiri"/>
              </a:rPr>
              <a:t> AI-Driven Resource Allocation :10.2 </a:t>
            </a:r>
            <a:r>
              <a:rPr sz="1100" b="1" i="1" u="none" dirty="0" err="1">
                <a:latin typeface="Calibiri"/>
              </a:rPr>
              <a:t>MnT</a:t>
            </a:r>
            <a:endParaRPr sz="1100" b="1" i="1" u="none" dirty="0">
              <a:latin typeface="Calibiri"/>
            </a:endParaRPr>
          </a:p>
          <a:p>
            <a:pPr algn="l"/>
            <a:r>
              <a:rPr sz="1100" b="1" i="1" u="none" dirty="0">
                <a:latin typeface="Calibiri"/>
              </a:rPr>
              <a:t>Resources :8.6 </a:t>
            </a:r>
            <a:r>
              <a:rPr sz="1100" b="1" i="1" u="none" dirty="0" err="1">
                <a:latin typeface="Calibiri"/>
              </a:rPr>
              <a:t>MnT</a:t>
            </a:r>
            <a:endParaRPr sz="1100" b="1" i="1" u="none" dirty="0">
              <a:latin typeface="Calibiri"/>
            </a:endParaRPr>
          </a:p>
        </p:txBody>
      </p:sp>
    </p:spTree>
    <p:extLst>
      <p:ext uri="{BB962C8B-B14F-4D97-AF65-F5344CB8AC3E}">
        <p14:creationId xmlns:p14="http://schemas.microsoft.com/office/powerpoint/2010/main" val="246149277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Widescreen</PresentationFormat>
  <Paragraphs>50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Calibiri</vt:lpstr>
      <vt:lpstr>Calibri</vt:lpstr>
      <vt:lpstr>Calibri Light</vt:lpstr>
      <vt:lpstr>Verdana</vt:lpstr>
      <vt:lpstr>Wingdings 2</vt:lpstr>
      <vt:lpstr>Office Theme</vt:lpstr>
      <vt:lpstr> Deep dive: Graphite (1/2)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Dishant Pati</dc:creator>
  <cp:lastModifiedBy>Dishant Pati</cp:lastModifiedBy>
  <cp:revision>2</cp:revision>
  <dcterms:created xsi:type="dcterms:W3CDTF">2025-10-10T13:21:48Z</dcterms:created>
  <dcterms:modified xsi:type="dcterms:W3CDTF">2025-10-11T09:43:38Z</dcterms:modified>
</cp:coreProperties>
</file>