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77" autoAdjust="0"/>
    <p:restoredTop sz="94660"/>
  </p:normalViewPr>
  <p:slideViewPr>
    <p:cSldViewPr>
      <p:cViewPr>
        <p:scale>
          <a:sx n="70" d="100"/>
          <a:sy n="70" d="100"/>
        </p:scale>
        <p:origin x="-1356" y="-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B76C3-9724-4D58-942B-971971A450C9}" type="datetimeFigureOut">
              <a:rPr lang="en-US" smtClean="0"/>
              <a:t>18-Feb-16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15CC-9252-41BF-BC8E-4B1E98C29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63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B76C3-9724-4D58-942B-971971A450C9}" type="datetimeFigureOut">
              <a:rPr lang="en-US" smtClean="0"/>
              <a:t>18-Feb-16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15CC-9252-41BF-BC8E-4B1E98C29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1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B76C3-9724-4D58-942B-971971A450C9}" type="datetimeFigureOut">
              <a:rPr lang="en-US" smtClean="0"/>
              <a:t>18-Feb-16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15CC-9252-41BF-BC8E-4B1E98C29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54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B76C3-9724-4D58-942B-971971A450C9}" type="datetimeFigureOut">
              <a:rPr lang="en-US" smtClean="0"/>
              <a:t>18-Feb-16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15CC-9252-41BF-BC8E-4B1E98C29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2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B76C3-9724-4D58-942B-971971A450C9}" type="datetimeFigureOut">
              <a:rPr lang="en-US" smtClean="0"/>
              <a:t>18-Feb-16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15CC-9252-41BF-BC8E-4B1E98C29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78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B76C3-9724-4D58-942B-971971A450C9}" type="datetimeFigureOut">
              <a:rPr lang="en-US" smtClean="0"/>
              <a:t>18-Feb-16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15CC-9252-41BF-BC8E-4B1E98C29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5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B76C3-9724-4D58-942B-971971A450C9}" type="datetimeFigureOut">
              <a:rPr lang="en-US" smtClean="0"/>
              <a:t>18-Feb-16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15CC-9252-41BF-BC8E-4B1E98C29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99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B76C3-9724-4D58-942B-971971A450C9}" type="datetimeFigureOut">
              <a:rPr lang="en-US" smtClean="0"/>
              <a:t>18-Feb-16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15CC-9252-41BF-BC8E-4B1E98C29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245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B76C3-9724-4D58-942B-971971A450C9}" type="datetimeFigureOut">
              <a:rPr lang="en-US" smtClean="0"/>
              <a:t>18-Feb-16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15CC-9252-41BF-BC8E-4B1E98C29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272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B76C3-9724-4D58-942B-971971A450C9}" type="datetimeFigureOut">
              <a:rPr lang="en-US" smtClean="0"/>
              <a:t>18-Feb-16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15CC-9252-41BF-BC8E-4B1E98C29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811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B76C3-9724-4D58-942B-971971A450C9}" type="datetimeFigureOut">
              <a:rPr lang="en-US" smtClean="0"/>
              <a:t>18-Feb-16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15CC-9252-41BF-BC8E-4B1E98C29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7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B76C3-9724-4D58-942B-971971A450C9}" type="datetimeFigureOut">
              <a:rPr lang="en-US" smtClean="0"/>
              <a:t>18-Feb-16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A15CC-9252-41BF-BC8E-4B1E98C29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21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emanja.miladinovic@live.com" TargetMode="External"/><Relationship Id="rId2" Type="http://schemas.openxmlformats.org/officeDocument/2006/relationships/hyperlink" Target="mailto:aleksandarbos.ns@gmail.com" TargetMode="Externa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191" y="622110"/>
            <a:ext cx="7772400" cy="1470025"/>
          </a:xfrm>
        </p:spPr>
        <p:txBody>
          <a:bodyPr>
            <a:normAutofit/>
          </a:bodyPr>
          <a:lstStyle/>
          <a:p>
            <a:r>
              <a:rPr lang="en-US" sz="4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Prepoznavanje</a:t>
            </a:r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4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zvu</a:t>
            </a:r>
            <a:r>
              <a:rPr lang="sr-Latn-R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ka/melodija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7391" y="1612710"/>
            <a:ext cx="6858000" cy="1752600"/>
          </a:xfrm>
        </p:spPr>
        <p:txBody>
          <a:bodyPr>
            <a:normAutofit/>
          </a:bodyPr>
          <a:lstStyle/>
          <a:p>
            <a:r>
              <a:rPr lang="sr-Latn-RS" dirty="0" smtClean="0"/>
              <a:t>Metodom obučavanja neuronskih mreža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2349690"/>
            <a:ext cx="7543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Tim:								 </a:t>
            </a:r>
          </a:p>
          <a:p>
            <a:pPr algn="r"/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Aleksandar Bošnjak RA-92/2012, </a:t>
            </a:r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aleksandarbos.ns@gmail.com</a:t>
            </a:r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  <a:p>
            <a:pPr algn="r"/>
            <a:r>
              <a:rPr lang="sr-Latn-R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Nemanja Miladinović RA-74/2012</a:t>
            </a:r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nemanja.miladinovic@live.com</a:t>
            </a:r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  <a:p>
            <a:pPr algn="r"/>
            <a:endParaRPr lang="sr-Latn-R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Asistent:				Profesor:				</a:t>
            </a:r>
          </a:p>
          <a:p>
            <a:pPr algn="r"/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Mihailo Isakov		</a:t>
            </a:r>
            <a:r>
              <a:rPr lang="sr-Latn-R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Đorđe Obradović	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60149" y="249823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 smtClean="0"/>
              <a:t>Univerzitet u Novom Sadu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867400" y="249823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 smtClean="0"/>
              <a:t>Fakultet Tehničkih Nauka</a:t>
            </a:r>
            <a:endParaRPr lang="en-US" sz="1600" dirty="0"/>
          </a:p>
        </p:txBody>
      </p:sp>
      <p:pic>
        <p:nvPicPr>
          <p:cNvPr id="1026" name="Picture 2" descr="http://usouns.org/wp-content/uploads/univerzitet-u-novom-sadu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79" y="76201"/>
            <a:ext cx="7536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ff-project.com/wp-content/uploads/2013/04/logo-ftn-beli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461" y="0"/>
            <a:ext cx="785939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857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Dalji razvoj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534400" cy="4297363"/>
          </a:xfrm>
        </p:spPr>
        <p:txBody>
          <a:bodyPr>
            <a:normAutofit/>
          </a:bodyPr>
          <a:lstStyle/>
          <a:p>
            <a:pPr lvl="1"/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Proširenje skupa zvukova i skupa melodija koje program prepoznaje</a:t>
            </a:r>
          </a:p>
          <a:p>
            <a:pPr lvl="1"/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Mogućnost pametnijeg odabira regiona od interesa</a:t>
            </a:r>
          </a:p>
          <a:p>
            <a:pPr lvl="2"/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Kreirati odgovarajući adaptivni trashold-a</a:t>
            </a:r>
          </a:p>
          <a:p>
            <a:pPr lvl="1"/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Data-Set</a:t>
            </a:r>
          </a:p>
          <a:p>
            <a:pPr lvl="2"/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Proširiti data-set sa novim metodama augmentacije</a:t>
            </a:r>
            <a:endParaRPr lang="sr-Latn-R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Rad u </a:t>
            </a:r>
            <a:r>
              <a:rPr lang="sr-Latn-R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realnom vremenu</a:t>
            </a:r>
            <a:endParaRPr lang="de-DE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Prelaz na konvulutivnu neuronsku mre</a:t>
            </a:r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žu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0149" y="249823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 smtClean="0"/>
              <a:t>Univerzitet u Novom Sadu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867400" y="249823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 smtClean="0"/>
              <a:t>Fakultet Tehničkih Nauka</a:t>
            </a:r>
            <a:endParaRPr lang="en-US" sz="1600" dirty="0"/>
          </a:p>
        </p:txBody>
      </p:sp>
      <p:pic>
        <p:nvPicPr>
          <p:cNvPr id="10" name="Picture 2" descr="http://usouns.org/wp-content/uploads/univerzitet-u-novom-sad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79" y="76201"/>
            <a:ext cx="7536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cff-project.com/wp-content/uploads/2013/04/logo-ftn-bel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461" y="0"/>
            <a:ext cx="785939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98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Motivacija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Koristiti zvučne naredbe zarad ostvarivanja željenih ciljeva, na primer:</a:t>
            </a:r>
          </a:p>
          <a:p>
            <a:pPr lvl="1"/>
            <a:r>
              <a:rPr lang="sr-Latn-R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Prepoznavanje muzičkih numera, zvukova iz prirode, ljudskog glasa</a:t>
            </a:r>
          </a:p>
          <a:p>
            <a:pPr lvl="1"/>
            <a:r>
              <a:rPr lang="sr-Latn-R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Izdavati </a:t>
            </a:r>
            <a:r>
              <a:rPr lang="sr-Latn-R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glasovne ili zvučne </a:t>
            </a:r>
            <a:r>
              <a:rPr lang="sr-Latn-R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komande </a:t>
            </a:r>
            <a:r>
              <a:rPr 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razli</a:t>
            </a:r>
            <a:r>
              <a:rPr lang="sr-Latn-R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čitim uređajima (vozila, kućni uređaji i sl.)</a:t>
            </a:r>
            <a:endParaRPr lang="sr-Latn-R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endParaRPr lang="sr-Latn-R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endParaRPr lang="sr-Latn-R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0149" y="249823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 smtClean="0"/>
              <a:t>Univerzitet u Novom Sadu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867400" y="249823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 smtClean="0"/>
              <a:t>Fakultet Tehničkih Nauka</a:t>
            </a:r>
            <a:endParaRPr lang="en-US" sz="1600" dirty="0"/>
          </a:p>
        </p:txBody>
      </p:sp>
      <p:pic>
        <p:nvPicPr>
          <p:cNvPr id="10" name="Picture 2" descr="http://usouns.org/wp-content/uploads/univerzitet-u-novom-sad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79" y="76201"/>
            <a:ext cx="7536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cff-project.com/wp-content/uploads/2013/04/logo-ftn-bel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461" y="0"/>
            <a:ext cx="785939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571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Motivacija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Koristiti zvučne naredbe zarad ostvarivanja željenih ciljeva, na primer:</a:t>
            </a:r>
          </a:p>
          <a:p>
            <a:pPr lvl="1"/>
            <a:r>
              <a:rPr lang="sr-Latn-R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Može da bude od velike koristi osobama sa </a:t>
            </a:r>
            <a:r>
              <a:rPr lang="sr-Latn-R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invaliditetom:</a:t>
            </a:r>
          </a:p>
          <a:p>
            <a:pPr lvl="2"/>
            <a:r>
              <a:rPr lang="sr-Latn-R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Osobama koje nisu u stanju da upravljaju uređajem rukama daje mogućnost glasovnim upravljanjem</a:t>
            </a:r>
          </a:p>
          <a:p>
            <a:pPr lvl="2"/>
            <a:r>
              <a:rPr lang="sr-Latn-R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Gluhonemim </a:t>
            </a:r>
            <a:r>
              <a:rPr lang="sr-Latn-R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osobama daje mogućnost ispisa onoga što je mreža prepoznala – čula.</a:t>
            </a:r>
          </a:p>
          <a:p>
            <a:pPr marL="457200" lvl="1" indent="0">
              <a:buNone/>
            </a:pPr>
            <a:endParaRPr lang="sr-Latn-R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0149" y="249823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 smtClean="0"/>
              <a:t>Univerzitet u Novom Sadu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867400" y="249823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 smtClean="0"/>
              <a:t>Fakultet Tehničkih Nauka</a:t>
            </a:r>
            <a:endParaRPr lang="en-US" sz="1600" dirty="0"/>
          </a:p>
        </p:txBody>
      </p:sp>
      <p:pic>
        <p:nvPicPr>
          <p:cNvPr id="10" name="Picture 2" descr="http://usouns.org/wp-content/uploads/univerzitet-u-novom-sad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79" y="76201"/>
            <a:ext cx="7536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cff-project.com/wp-content/uploads/2013/04/logo-ftn-bel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461" y="0"/>
            <a:ext cx="785939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39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Motivacija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Koristiti zvučne naredbe zarad ostvarivanja željenih ciljeva, na primer:</a:t>
            </a:r>
          </a:p>
          <a:p>
            <a:pPr lvl="1"/>
            <a:r>
              <a:rPr lang="sr-Latn-R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Prepoznavanje zvuka od strane pametnih kuća – izdavanje naredbi</a:t>
            </a:r>
          </a:p>
          <a:p>
            <a:pPr lvl="2"/>
            <a:r>
              <a:rPr lang="sr-Latn-R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Detektuje zvuk razbijenih prozora</a:t>
            </a:r>
          </a:p>
          <a:p>
            <a:pPr lvl="2"/>
            <a:r>
              <a:rPr lang="sr-Latn-R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Za roditelje, plač beba</a:t>
            </a:r>
          </a:p>
          <a:p>
            <a:pPr lvl="2"/>
            <a:r>
              <a:rPr lang="sr-Latn-R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Zvuk alarma – da jedinstveno identifikuje koji se oglasio</a:t>
            </a:r>
          </a:p>
          <a:p>
            <a:pPr lvl="1"/>
            <a:endParaRPr lang="sr-Latn-R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sr-Latn-R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sr-Latn-R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endParaRPr lang="sr-Latn-R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0149" y="249823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 smtClean="0"/>
              <a:t>Univerzitet u Novom Sadu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867400" y="249823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 smtClean="0"/>
              <a:t>Fakultet Tehničkih Nauka</a:t>
            </a:r>
            <a:endParaRPr lang="en-US" sz="1600" dirty="0"/>
          </a:p>
        </p:txBody>
      </p:sp>
      <p:pic>
        <p:nvPicPr>
          <p:cNvPr id="10" name="Picture 2" descr="http://usouns.org/wp-content/uploads/univerzitet-u-novom-sad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79" y="76201"/>
            <a:ext cx="7536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cff-project.com/wp-content/uploads/2013/04/logo-ftn-bel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461" y="0"/>
            <a:ext cx="785939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86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Slična rešenja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0149" y="249823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 smtClean="0"/>
              <a:t>Univerzitet u Novom Sadu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867400" y="249823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 smtClean="0"/>
              <a:t>Fakultet Tehničkih Nauka</a:t>
            </a:r>
            <a:endParaRPr lang="en-US" sz="1600" dirty="0"/>
          </a:p>
        </p:txBody>
      </p:sp>
      <p:pic>
        <p:nvPicPr>
          <p:cNvPr id="10" name="Picture 2" descr="http://usouns.org/wp-content/uploads/univerzitet-u-novom-sad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79" y="76201"/>
            <a:ext cx="7536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cff-project.com/wp-content/uploads/2013/04/logo-ftn-bel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461" y="0"/>
            <a:ext cx="785939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phacient.com/images/blog/livewriter/Listen-Up_139B7/shazam-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48" y="1317113"/>
            <a:ext cx="990598" cy="99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08146" y="1600200"/>
            <a:ext cx="1620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Shazam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7292" b="93750" l="1127" r="95775">
                        <a14:foregroundMark x1="4225" y1="41667" x2="4225" y2="41667"/>
                        <a14:foregroundMark x1="9296" y1="15625" x2="9296" y2="156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025" y="1399726"/>
            <a:ext cx="3381375" cy="914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049224" y="1542687"/>
            <a:ext cx="2932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Windows speech recognition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79" y="2445702"/>
            <a:ext cx="3665821" cy="135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792" y="2445702"/>
            <a:ext cx="1876425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904242" y="2473411"/>
            <a:ext cx="1963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Google speech </a:t>
            </a:r>
          </a:p>
          <a:p>
            <a:r>
              <a:rPr lang="sr-Latn-R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recognition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84217" y="2445702"/>
            <a:ext cx="1331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Za pametne</a:t>
            </a:r>
          </a:p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kuće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91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Koraci implementacije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Formirati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grafi</a:t>
            </a:r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čki korisnički interfejs</a:t>
            </a:r>
          </a:p>
          <a:p>
            <a:pPr marL="914400" lvl="1" indent="-514350"/>
            <a:r>
              <a:rPr lang="sr-Latn-R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za prikupljanje </a:t>
            </a:r>
            <a:r>
              <a:rPr lang="sr-Latn-R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podataka i rukovanje programom</a:t>
            </a:r>
            <a:endParaRPr lang="sr-Latn-R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514350"/>
            <a:r>
              <a:rPr lang="sr-Latn-R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za grafički prikaz </a:t>
            </a:r>
            <a:r>
              <a:rPr lang="sr-Latn-R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podataka </a:t>
            </a:r>
            <a:r>
              <a:rPr 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 rezultata</a:t>
            </a:r>
            <a:endParaRPr lang="sr-Latn-R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endParaRPr lang="sr-Latn-R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sr-Latn-R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sr-Latn-R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endParaRPr lang="sr-Latn-R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0149" y="249823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 smtClean="0"/>
              <a:t>Univerzitet u Novom Sadu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867400" y="249823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 smtClean="0"/>
              <a:t>Fakultet Tehničkih Nauka</a:t>
            </a:r>
            <a:endParaRPr lang="en-US" sz="1600" dirty="0"/>
          </a:p>
        </p:txBody>
      </p:sp>
      <p:pic>
        <p:nvPicPr>
          <p:cNvPr id="10" name="Picture 2" descr="http://usouns.org/wp-content/uploads/univerzitet-u-novom-sad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79" y="76201"/>
            <a:ext cx="7536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cff-project.com/wp-content/uploads/2013/04/logo-ftn-bel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461" y="0"/>
            <a:ext cx="785939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91" y="2971800"/>
            <a:ext cx="2770909" cy="3754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971800"/>
            <a:ext cx="2514600" cy="2209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509" y="2961564"/>
            <a:ext cx="2509781" cy="2204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 descr="http://i.imgur.com/IKNhogC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181" y="4962932"/>
            <a:ext cx="3206242" cy="1736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20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Koraci implementacije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2.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Prikupiti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data-set</a:t>
            </a:r>
            <a:endParaRPr lang="sr-Latn-R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Prikupiti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kratke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audio zapise, koji reprezentuju zvuke koje će mreža prepoznavati</a:t>
            </a:r>
          </a:p>
          <a:p>
            <a:pPr lvl="1"/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Obratiti pažnju da pribavljeni uzorci budu iz razlicitih </a:t>
            </a:r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izvora</a:t>
            </a:r>
          </a:p>
          <a:p>
            <a:pPr lvl="1"/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Proširiti data-set postupkom augmentacije </a:t>
            </a:r>
            <a:endParaRPr lang="sr-Latn-R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r>
              <a:rPr lang="sr-Latn-R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Transliranje </a:t>
            </a:r>
            <a:r>
              <a:rPr lang="sr-Latn-R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 X osi tj. </a:t>
            </a:r>
            <a:r>
              <a:rPr lang="sr-Latn-R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vremenska </a:t>
            </a:r>
            <a:r>
              <a:rPr lang="sr-Latn-R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invarijabilnost</a:t>
            </a:r>
          </a:p>
          <a:p>
            <a:pPr lvl="2"/>
            <a:r>
              <a:rPr lang="sr-Latn-R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Transliranje </a:t>
            </a:r>
            <a:r>
              <a:rPr lang="sr-Latn-R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 Y osi tj. </a:t>
            </a:r>
            <a:r>
              <a:rPr lang="sr-Latn-R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frekventna </a:t>
            </a:r>
            <a:r>
              <a:rPr lang="sr-Latn-R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invarijabilnost</a:t>
            </a:r>
          </a:p>
          <a:p>
            <a:pPr lvl="2"/>
            <a:r>
              <a:rPr lang="sr-Latn-R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Kombinacija </a:t>
            </a:r>
            <a:r>
              <a:rPr lang="sr-Latn-R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prve dve, što drastično povećava data-set i čini mrežu otpornijom na spoljne smetnje.</a:t>
            </a:r>
          </a:p>
          <a:p>
            <a:pPr lvl="1"/>
            <a:endParaRPr lang="sr-Latn-R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endParaRPr lang="sr-Latn-R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sr-Latn-R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sr-Latn-R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endParaRPr lang="sr-Latn-R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0149" y="249823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 smtClean="0"/>
              <a:t>Univerzitet u Novom Sadu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867400" y="249823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 smtClean="0"/>
              <a:t>Fakultet Tehničkih Nauka</a:t>
            </a:r>
            <a:endParaRPr lang="en-US" sz="1600" dirty="0"/>
          </a:p>
        </p:txBody>
      </p:sp>
      <p:pic>
        <p:nvPicPr>
          <p:cNvPr id="10" name="Picture 2" descr="http://usouns.org/wp-content/uploads/univerzitet-u-novom-sad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79" y="76201"/>
            <a:ext cx="7536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cff-project.com/wp-content/uploads/2013/04/logo-ftn-bel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461" y="0"/>
            <a:ext cx="785939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Aleksandar\PyCharmWorkspace\soft-projekat\samples\ASC\graphs\asc_20160206_152855_aug_y_plus_x_minus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791200"/>
            <a:ext cx="2060864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Aleksandar\PyCharmWorkspace\soft-projekat\samples\ASC\graphs\asc_20160206_152855_aug_y_plus_x_minus_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5791200"/>
            <a:ext cx="2060864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Users\Aleksandar\PyCharmWorkspace\soft-projekat\samples\ASC\graphs\asc_20160206_152855_aug_y_minus_x_minus_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534" y="5785512"/>
            <a:ext cx="2060866" cy="97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Users\Aleksandar\PyCharmWorkspace\soft-projekat\samples\ASC\graphs\asc_20160206_152855_aug_y_minus_x_plus_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5791200"/>
            <a:ext cx="2060864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562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081" y="2438400"/>
            <a:ext cx="2138363" cy="1423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Koraci implementacije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 Obraditi ulazni signal</a:t>
            </a:r>
          </a:p>
          <a:p>
            <a:pPr lvl="1"/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it-IT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redstaviti zvuk grafički</a:t>
            </a:r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- u formi spektrograma</a:t>
            </a:r>
          </a:p>
          <a:p>
            <a:pPr lvl="1"/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Izolovati odgovarajući frekventni opseg</a:t>
            </a:r>
          </a:p>
          <a:p>
            <a:pPr lvl="1"/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Obraditi dobijenu sliku</a:t>
            </a:r>
            <a:endParaRPr lang="sr-Latn-R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Binarizacija </a:t>
            </a:r>
            <a:r>
              <a:rPr lang="sr-Latn-R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(utvrditi </a:t>
            </a:r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treshold)</a:t>
            </a:r>
          </a:p>
          <a:p>
            <a:pPr lvl="2"/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Ukloniti šum</a:t>
            </a:r>
            <a:endParaRPr lang="sr-Latn-R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Izdvojiti regione od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                    </a:t>
            </a:r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interesa</a:t>
            </a:r>
            <a:endParaRPr lang="sr-Latn-R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0149" y="249823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 smtClean="0"/>
              <a:t>Univerzitet u Novom Sadu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867400" y="249823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 smtClean="0"/>
              <a:t>Fakultet Tehničkih Nauka</a:t>
            </a:r>
            <a:endParaRPr lang="en-US" sz="1600" dirty="0"/>
          </a:p>
        </p:txBody>
      </p:sp>
      <p:pic>
        <p:nvPicPr>
          <p:cNvPr id="10" name="Picture 2" descr="http://usouns.org/wp-content/uploads/univerzitet-u-novom-sadu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79" y="76201"/>
            <a:ext cx="7536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cff-project.com/wp-content/uploads/2013/04/logo-ftn-bel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461" y="0"/>
            <a:ext cx="785939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568" y="4495800"/>
            <a:ext cx="4714875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240" y="4005761"/>
            <a:ext cx="2699203" cy="1252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804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Koraci implementacije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4. </a:t>
            </a:r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Obučavanje mreže</a:t>
            </a:r>
          </a:p>
          <a:p>
            <a:pPr lvl="1"/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Isprojektovati </a:t>
            </a:r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mrežu</a:t>
            </a:r>
          </a:p>
          <a:p>
            <a:pPr lvl="2"/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Odabrati tip neuronske mreže</a:t>
            </a:r>
            <a:endParaRPr lang="sr-Latn-R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Odrediti </a:t>
            </a:r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broj skrivenih </a:t>
            </a:r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slojeva</a:t>
            </a:r>
          </a:p>
          <a:p>
            <a:pPr lvl="2"/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Podesiti ostale parametre obučavanja (broj epoha, nasumičan odabir uzoraka)</a:t>
            </a:r>
            <a:endParaRPr lang="sr-Latn-R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Obučiti mrežu na osnovu </a:t>
            </a:r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             prikupljnih uzoraka</a:t>
            </a:r>
            <a:endParaRPr lang="sr-Latn-R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0149" y="249823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 smtClean="0"/>
              <a:t>Univerzitet u Novom Sadu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867400" y="249823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 smtClean="0"/>
              <a:t>Fakultet Tehničkih Nauka</a:t>
            </a:r>
            <a:endParaRPr lang="en-US" sz="1600" dirty="0"/>
          </a:p>
        </p:txBody>
      </p:sp>
      <p:pic>
        <p:nvPicPr>
          <p:cNvPr id="10" name="Picture 2" descr="http://usouns.org/wp-content/uploads/univerzitet-u-novom-sad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79" y="76201"/>
            <a:ext cx="7536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cff-project.com/wp-content/uploads/2013/04/logo-ftn-bel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461" y="0"/>
            <a:ext cx="785939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648912"/>
            <a:ext cx="2514600" cy="2209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810000"/>
            <a:ext cx="2743200" cy="2054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55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403</Words>
  <Application>Microsoft Office PowerPoint</Application>
  <PresentationFormat>On-screen Show (4:3)</PresentationFormat>
  <Paragraphs>96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Prepoznavanje zvuka/melodija</vt:lpstr>
      <vt:lpstr>Motivacija</vt:lpstr>
      <vt:lpstr>Motivacija</vt:lpstr>
      <vt:lpstr>Motivacija</vt:lpstr>
      <vt:lpstr>Slična rešenja</vt:lpstr>
      <vt:lpstr>Koraci implementacije</vt:lpstr>
      <vt:lpstr>Koraci implementacije</vt:lpstr>
      <vt:lpstr>Koraci implementacije</vt:lpstr>
      <vt:lpstr>Koraci implementacije</vt:lpstr>
      <vt:lpstr>Dalji razvoj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Prepoznavanje zvuka</dc:title>
  <dc:creator>Aleksandar</dc:creator>
  <cp:lastModifiedBy>Aleksandar</cp:lastModifiedBy>
  <cp:revision>59</cp:revision>
  <dcterms:created xsi:type="dcterms:W3CDTF">2015-12-12T13:48:13Z</dcterms:created>
  <dcterms:modified xsi:type="dcterms:W3CDTF">2016-02-18T21:20:11Z</dcterms:modified>
</cp:coreProperties>
</file>