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76C3-9724-4D58-942B-971971A450C9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manja.miladinovic@live.com" TargetMode="External"/><Relationship Id="rId2" Type="http://schemas.openxmlformats.org/officeDocument/2006/relationships/hyperlink" Target="mailto:aleksandarbos.ns@gmail.com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Prepoznavanje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zvu</a:t>
            </a:r>
            <a:r>
              <a:rPr lang="sr-Latn-R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ka/melodija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0"/>
            <a:ext cx="6858000" cy="1752600"/>
          </a:xfrm>
        </p:spPr>
        <p:txBody>
          <a:bodyPr>
            <a:normAutofit/>
          </a:bodyPr>
          <a:lstStyle/>
          <a:p>
            <a:r>
              <a:rPr lang="sr-Latn-RS" dirty="0" smtClean="0"/>
              <a:t>Metodom obučavanja neuronskih mreža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352800"/>
            <a:ext cx="647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Aleksandar Bošnjak RA-92/2012,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aleksandarbos.ns@gmail.com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Miladinović Nemanja RA-74/2012,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nemanja.miladinovic@live.com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26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Prepoznavanje muzičkih numera, zvukova iz prirode, ljudskog glasa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Izdavati glasovne komande automobilu/smartphone-u tokom vožnje</a:t>
            </a: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Može da bude od velike koristi osobama sa invaliditetom u radu sa računarom ili nekim drugim pametnim urađajima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Osobama koje nisu u stanju da upravljaju uređajem rukama daje mogućnost glasovnim upravljanjem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Gluhonemim osobama daje mogućnost ispisa onoga što je mreža prepoznala – čula.</a:t>
            </a: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Prepoznavanje zvuka od strane pametnih kuća – izdavanje naredbi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Detektuje zvuk razbijenih prozora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roditelje, plač beba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Zvuk alarma – da jedinstveno identifikuje koji se oglasio</a:t>
            </a: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Slična rešenja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hacient.com/images/blog/livewriter/Listen-Up_139B7/shazam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8" y="1317113"/>
            <a:ext cx="990598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8146" y="1600200"/>
            <a:ext cx="16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Shazam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292" b="93750" l="1127" r="95775">
                        <a14:foregroundMark x1="4225" y1="41667" x2="4225" y2="41667"/>
                        <a14:foregroundMark x1="9296" y1="15625" x2="9296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399726"/>
            <a:ext cx="33813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49224" y="1542687"/>
            <a:ext cx="293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speech recognition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2445702"/>
            <a:ext cx="3665821" cy="135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92" y="2445702"/>
            <a:ext cx="1876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04242" y="2473411"/>
            <a:ext cx="196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speech </a:t>
            </a:r>
          </a:p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recognition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4217" y="2445702"/>
            <a:ext cx="133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pametne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kuće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Formirati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grafi</a:t>
            </a:r>
            <a:r>
              <a:rPr lang="sr-Latn-R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čki korisnički interfejs, za prikupljanje i analizu - grafički prikaz data sample-ova.</a:t>
            </a: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971800"/>
            <a:ext cx="2770909" cy="37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10" y="3636818"/>
            <a:ext cx="2901790" cy="254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16" y="3641704"/>
            <a:ext cx="2896229" cy="254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2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Analizirati ulazni signal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Ukloniti šum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Izvršiti odgovarajuće konverzije signala</a:t>
            </a: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Waveform -&gt; FFT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Spremiti podate spektograma</a:t>
            </a:r>
          </a:p>
          <a:p>
            <a:pPr marL="457200" lvl="1" indent="0">
              <a:buNone/>
            </a:pPr>
            <a:r>
              <a:rPr lang="sr-Latn-R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za obučavanje mreže</a:t>
            </a: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75463"/>
            <a:ext cx="3413852" cy="296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Obučavanje mreže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Isprojektovati mrežu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(multilayer perceptron) </a:t>
            </a:r>
            <a:r>
              <a:rPr lang="sr-Latn-R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odrediti broj skrivenih slojeva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Dovesti analizirane podatke i obučiti mrežu na osnovu alphabet-a sakupljenog</a:t>
            </a:r>
          </a:p>
          <a:p>
            <a:pPr marL="457200" lvl="1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iz koraka 1.</a:t>
            </a: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01568"/>
            <a:ext cx="3733800" cy="27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Strategija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projektovanja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četnoj fazi pokušati imlementirati aplikaciju da prepoznaje zvučne signale u kraćim vremenskim intervalima</a:t>
            </a:r>
            <a:r>
              <a:rPr lang="sr-Latn-R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(5-10s)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 daljem razvoju ciljati na duže zvučne zapise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Ukoliko predhodni korak bude uspešan, pokušati implementirati prepoznavanje u </a:t>
            </a:r>
            <a:r>
              <a:rPr lang="sr-Latn-R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-u</a:t>
            </a: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325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Prepoznavanje zvuka/melodija</vt:lpstr>
      <vt:lpstr>Motivacija</vt:lpstr>
      <vt:lpstr>Motivacija</vt:lpstr>
      <vt:lpstr>Motivacija</vt:lpstr>
      <vt:lpstr>Slična rešenja</vt:lpstr>
      <vt:lpstr>Koraci implementacije</vt:lpstr>
      <vt:lpstr>Koraci implementacije</vt:lpstr>
      <vt:lpstr>Koraci implementacije</vt:lpstr>
      <vt:lpstr>Strategija projektovanja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zvuka</dc:title>
  <dc:creator>Aleksandar</dc:creator>
  <cp:lastModifiedBy>Aleksandar</cp:lastModifiedBy>
  <cp:revision>21</cp:revision>
  <dcterms:created xsi:type="dcterms:W3CDTF">2015-12-12T13:48:13Z</dcterms:created>
  <dcterms:modified xsi:type="dcterms:W3CDTF">2015-12-14T17:16:06Z</dcterms:modified>
</cp:coreProperties>
</file>