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Science Pipeline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22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i="0" dirty="0">
                <a:solidFill>
                  <a:srgbClr val="222222"/>
                </a:solidFill>
                <a:effectLst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</a:rPr>
              <a:t>data science pipeline</a:t>
            </a:r>
            <a:r>
              <a:rPr lang="en-US" b="0" i="0" dirty="0">
                <a:solidFill>
                  <a:srgbClr val="222222"/>
                </a:solidFill>
                <a:effectLst/>
              </a:rPr>
              <a:t> is the overall step by step process towards obtaining, cleaning, visualizing, modeling, and interpreting </a:t>
            </a:r>
            <a:r>
              <a:rPr lang="en-US" b="1" i="0" dirty="0">
                <a:solidFill>
                  <a:srgbClr val="222222"/>
                </a:solidFill>
                <a:effectLst/>
              </a:rPr>
              <a:t>data</a:t>
            </a:r>
            <a:r>
              <a:rPr lang="en-US" b="0" i="0" dirty="0">
                <a:solidFill>
                  <a:srgbClr val="222222"/>
                </a:solidFill>
                <a:effectLst/>
              </a:rPr>
              <a:t> within a business or group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75D86F-C16E-429B-8A3A-D5AEA1EBC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65" y="2383149"/>
            <a:ext cx="3959610" cy="26493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6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i="0" dirty="0">
                <a:solidFill>
                  <a:srgbClr val="212529"/>
                </a:solidFill>
                <a:effectLst/>
                <a:latin typeface="AvenirNext"/>
              </a:rPr>
              <a:t>It is an initial step in we analyze the data and convert data into a form which can be used for model development</a:t>
            </a:r>
            <a:endParaRPr lang="en-US" dirty="0"/>
          </a:p>
        </p:txBody>
      </p:sp>
      <p:sp>
        <p:nvSpPr>
          <p:cNvPr id="133" name="Shape 82"/>
          <p:cNvSpPr/>
          <p:nvPr/>
        </p:nvSpPr>
        <p:spPr>
          <a:xfrm>
            <a:off x="205025" y="2688793"/>
            <a:ext cx="4134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b="1" dirty="0"/>
              <a:t>Tasks</a:t>
            </a:r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data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tactical techniques to describe data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9BE64-5FD1-49F6-ACF3-723FE8B13C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97" y="2187583"/>
            <a:ext cx="3704844" cy="26493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9">
            <a:extLst>
              <a:ext uri="{FF2B5EF4-FFF2-40B4-BE49-F238E27FC236}">
                <a16:creationId xmlns:a16="http://schemas.microsoft.com/office/drawing/2014/main" id="{875D0510-5A31-4F2E-858D-90E8BCCBB3D2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Shape 80">
            <a:extLst>
              <a:ext uri="{FF2B5EF4-FFF2-40B4-BE49-F238E27FC236}">
                <a16:creationId xmlns:a16="http://schemas.microsoft.com/office/drawing/2014/main" id="{8C6220EB-5B66-4801-BB12-588183C16819}"/>
              </a:ext>
            </a:extLst>
          </p:cNvPr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7" name="Shape 81">
            <a:extLst>
              <a:ext uri="{FF2B5EF4-FFF2-40B4-BE49-F238E27FC236}">
                <a16:creationId xmlns:a16="http://schemas.microsoft.com/office/drawing/2014/main" id="{C5C16C21-DE39-488E-B980-564A0289FA2B}"/>
              </a:ext>
            </a:extLst>
          </p:cNvPr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Some Examples</a:t>
            </a:r>
          </a:p>
        </p:txBody>
      </p:sp>
      <p:sp>
        <p:nvSpPr>
          <p:cNvPr id="9" name="Shape 82">
            <a:extLst>
              <a:ext uri="{FF2B5EF4-FFF2-40B4-BE49-F238E27FC236}">
                <a16:creationId xmlns:a16="http://schemas.microsoft.com/office/drawing/2014/main" id="{C4FCDBB0-3DF0-4BE8-98E3-F1AFDCE4DCED}"/>
              </a:ext>
            </a:extLst>
          </p:cNvPr>
          <p:cNvSpPr/>
          <p:nvPr/>
        </p:nvSpPr>
        <p:spPr>
          <a:xfrm>
            <a:off x="205025" y="1995373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</a:t>
            </a:r>
            <a:r>
              <a:rPr lang="en-US" b="1" dirty="0"/>
              <a:t> </a:t>
            </a:r>
            <a:r>
              <a:rPr lang="en-US" dirty="0"/>
              <a:t>columns like </a:t>
            </a:r>
            <a:r>
              <a:rPr lang="en-US" b="1" dirty="0"/>
              <a:t>DOB</a:t>
            </a:r>
            <a:r>
              <a:rPr lang="en-US" dirty="0"/>
              <a:t> as </a:t>
            </a:r>
            <a:r>
              <a:rPr lang="en-US" b="1" dirty="0"/>
              <a:t>Age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columns like </a:t>
            </a:r>
            <a:r>
              <a:rPr lang="en-US" dirty="0" err="1"/>
              <a:t>product_first_sold_date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 numeric data such as value and </a:t>
            </a:r>
            <a:r>
              <a:rPr lang="en-US" dirty="0" err="1"/>
              <a:t>property_valuation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Restructure categorical data such as state and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correlation between variable like </a:t>
            </a:r>
            <a:r>
              <a:rPr lang="en-US" dirty="0" err="1"/>
              <a:t>property_valuation</a:t>
            </a:r>
            <a:r>
              <a:rPr lang="en-US" dirty="0"/>
              <a:t>, value and </a:t>
            </a:r>
            <a:r>
              <a:rPr lang="en-US" dirty="0" err="1"/>
              <a:t>wealth_segment</a:t>
            </a:r>
            <a:endParaRPr lang="en-US" dirty="0"/>
          </a:p>
        </p:txBody>
      </p:sp>
      <p:sp>
        <p:nvSpPr>
          <p:cNvPr id="11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D6B3C138-42AF-4308-B93E-854178BB6E79}"/>
              </a:ext>
            </a:extLst>
          </p:cNvPr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43D3DE-0D87-4330-95EE-25656F7EF1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97" y="2187583"/>
            <a:ext cx="3704844" cy="264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210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dirty="0"/>
              <a:t>In this process we will develop a Machine Leering model which will eventually suggests which clients should be targeted </a:t>
            </a:r>
            <a:endParaRPr b="0"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b="1" dirty="0"/>
              <a:t>Tasks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Chose optimal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Training and Testing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model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6E7209-2C90-4913-ABB5-1445274D7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593" y="2164722"/>
            <a:ext cx="3800652" cy="26493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dirty="0"/>
              <a:t>After model is developed, we will run it on your data to determine which clients to target to get more business </a:t>
            </a:r>
            <a:endParaRPr b="0"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b="1" dirty="0"/>
              <a:t>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model on client’s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useful suggestions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toy, air, person, jumping&#10;&#10;Description automatically generated">
            <a:extLst>
              <a:ext uri="{FF2B5EF4-FFF2-40B4-BE49-F238E27FC236}">
                <a16:creationId xmlns:a16="http://schemas.microsoft.com/office/drawing/2014/main" id="{0153DCBD-BA33-4FDE-B853-D483B0715D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9"/>
          <a:stretch/>
        </p:blipFill>
        <p:spPr>
          <a:xfrm>
            <a:off x="4817573" y="2164723"/>
            <a:ext cx="3800652" cy="26493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458</Words>
  <Application>Microsoft Office PowerPoint</Application>
  <PresentationFormat>On-screen Show (16:9)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AvenirNext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Dishant Naik</cp:lastModifiedBy>
  <cp:revision>2</cp:revision>
  <dcterms:modified xsi:type="dcterms:W3CDTF">2020-07-11T17:09:45Z</dcterms:modified>
</cp:coreProperties>
</file>