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 id="2147483667" r:id="rId2"/>
  </p:sldMasterIdLst>
  <p:notesMasterIdLst>
    <p:notesMasterId r:id="rId29"/>
  </p:notesMasterIdLst>
  <p:sldIdLst>
    <p:sldId id="256" r:id="rId3"/>
    <p:sldId id="257"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57">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48"/>
      </p:cViewPr>
      <p:guideLst>
        <p:guide orient="horz" pos="215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200">
              <a:solidFill>
                <a:schemeClr val="dk1"/>
              </a:solidFill>
              <a:latin typeface="Calibri"/>
              <a:ea typeface="Calibri"/>
              <a:cs typeface="Calibri"/>
              <a:sym typeface="Calibri"/>
            </a:endParaRPr>
          </a:p>
        </p:txBody>
      </p:sp>
      <p:sp>
        <p:nvSpPr>
          <p:cNvPr id="140" name="Google Shape;14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cbde707a74_0_8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2cbde707a74_0_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cbde707a74_0_9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g2cbde707a74_0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cbde707a74_0_10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g2cbde707a74_0_1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cbde707a74_0_1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g2cbde707a74_0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cbde707a74_0_1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g2cbde707a74_0_1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cbde707a74_0_1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g2cbde707a74_0_1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cbde707a74_0_14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g2cbde707a74_0_1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cbde707a74_0_1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g2cbde707a74_0_1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cbde707a74_0_1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g2cbde707a74_0_1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cbde707a74_0_17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g2cbde707a74_0_1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cbde707a74_0_18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g2cbde707a74_0_1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2cbde707a74_1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g2cbde707a74_1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4" name="Google Shape;38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0" name="Google Shape;40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7" name="Google Shape;40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5" name="Google Shape;41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2" name="Google Shape;17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cbde707a74_0_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g2cbde707a74_0_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cbde707a74_0_7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g2cbde707a74_0_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7" name="Google Shape;97;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9" name="Google Shape;99;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
        <p:cNvGrpSpPr/>
        <p:nvPr/>
      </p:nvGrpSpPr>
      <p:grpSpPr>
        <a:xfrm>
          <a:off x="0" y="0"/>
          <a:ext cx="0" cy="0"/>
          <a:chOff x="0" y="0"/>
          <a:chExt cx="0" cy="0"/>
        </a:xfrm>
      </p:grpSpPr>
      <p:sp>
        <p:nvSpPr>
          <p:cNvPr id="109" name="Google Shape;10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15" name="Google Shape;115;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6" name="Google Shape;116;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18"/>
          <p:cNvSpPr>
            <a:spLocks noGrp="1"/>
          </p:cNvSpPr>
          <p:nvPr>
            <p:ph type="pic" idx="2"/>
          </p:nvPr>
        </p:nvSpPr>
        <p:spPr>
          <a:xfrm>
            <a:off x="5183188" y="987425"/>
            <a:ext cx="6172200" cy="4873625"/>
          </a:xfrm>
          <a:prstGeom prst="rect">
            <a:avLst/>
          </a:prstGeom>
          <a:noFill/>
          <a:ln>
            <a:noFill/>
          </a:ln>
        </p:spPr>
      </p:sp>
      <p:sp>
        <p:nvSpPr>
          <p:cNvPr id="122" name="Google Shape;122;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23" name="Google Shape;123;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9" name="Google Shape;129;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5" name="Google Shape;13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1" name="Google Shape;31;p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3" name="Google Shape;33;p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7"/>
        <p:cNvGrpSpPr/>
        <p:nvPr/>
      </p:nvGrpSpPr>
      <p:grpSpPr>
        <a:xfrm>
          <a:off x="0" y="0"/>
          <a:ext cx="0" cy="0"/>
          <a:chOff x="0" y="0"/>
          <a:chExt cx="0" cy="0"/>
        </a:xfrm>
      </p:grpSpPr>
      <p:sp>
        <p:nvSpPr>
          <p:cNvPr id="38" name="Google Shape;38;p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0" name="Google Shape;40;p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1" name="Google Shape;41;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a:spLocks noGrp="1"/>
          </p:cNvSpPr>
          <p:nvPr>
            <p:ph type="pic" idx="2"/>
          </p:nvPr>
        </p:nvSpPr>
        <p:spPr>
          <a:xfrm>
            <a:off x="5183188" y="987425"/>
            <a:ext cx="6172200" cy="4873625"/>
          </a:xfrm>
          <a:prstGeom prst="rect">
            <a:avLst/>
          </a:prstGeom>
          <a:noFill/>
          <a:ln>
            <a:noFill/>
          </a:ln>
        </p:spPr>
      </p:sp>
      <p:sp>
        <p:nvSpPr>
          <p:cNvPr id="47" name="Google Shape;47;p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8" name="Google Shape;4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7"/>
        <p:cNvGrpSpPr/>
        <p:nvPr/>
      </p:nvGrpSpPr>
      <p:grpSpPr>
        <a:xfrm>
          <a:off x="0" y="0"/>
          <a:ext cx="0" cy="0"/>
          <a:chOff x="0" y="0"/>
          <a:chExt cx="0" cy="0"/>
        </a:xfrm>
      </p:grpSpPr>
      <p:sp>
        <p:nvSpPr>
          <p:cNvPr id="58" name="Google Shape;58;p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5"/>
        <p:cNvGrpSpPr/>
        <p:nvPr/>
      </p:nvGrpSpPr>
      <p:grpSpPr>
        <a:xfrm>
          <a:off x="0" y="0"/>
          <a:ext cx="0" cy="0"/>
          <a:chOff x="0" y="0"/>
          <a:chExt cx="0" cy="0"/>
        </a:xfrm>
      </p:grpSpPr>
      <p:sp>
        <p:nvSpPr>
          <p:cNvPr id="76" name="Google Shape;76;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3"/>
        <p:cNvGrpSpPr/>
        <p:nvPr/>
      </p:nvGrpSpPr>
      <p:grpSpPr>
        <a:xfrm>
          <a:off x="0" y="0"/>
          <a:ext cx="0" cy="0"/>
          <a:chOff x="0" y="0"/>
          <a:chExt cx="0" cy="0"/>
        </a:xfrm>
      </p:grpSpPr>
      <p:sp>
        <p:nvSpPr>
          <p:cNvPr id="64" name="Google Shape;64;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5" name="Google Shape;65;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6" name="Google Shape;6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8.jpg"/><Relationship Id="rId5" Type="http://schemas.openxmlformats.org/officeDocument/2006/relationships/image" Target="../media/image5.jpg"/><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10.jpg"/><Relationship Id="rId5" Type="http://schemas.openxmlformats.org/officeDocument/2006/relationships/image" Target="../media/image5.jpg"/><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12.jpg"/><Relationship Id="rId5" Type="http://schemas.openxmlformats.org/officeDocument/2006/relationships/image" Target="../media/image5.jpg"/><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14.jpg"/><Relationship Id="rId5" Type="http://schemas.openxmlformats.org/officeDocument/2006/relationships/image" Target="../media/image5.jpg"/><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7.jp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6.jpg"/><Relationship Id="rId5" Type="http://schemas.openxmlformats.org/officeDocument/2006/relationships/image" Target="../media/image5.jpg"/><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jp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18.jpg"/><Relationship Id="rId5" Type="http://schemas.openxmlformats.org/officeDocument/2006/relationships/image" Target="../media/image5.jpg"/><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1.jp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20.jpg"/><Relationship Id="rId5" Type="http://schemas.openxmlformats.org/officeDocument/2006/relationships/image" Target="../media/image5.jpg"/><Relationship Id="rId4" Type="http://schemas.openxmlformats.org/officeDocument/2006/relationships/image" Target="../media/image4.jp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3.jpg"/><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22.jpg"/><Relationship Id="rId5" Type="http://schemas.openxmlformats.org/officeDocument/2006/relationships/image" Target="../media/image5.jpg"/><Relationship Id="rId4" Type="http://schemas.openxmlformats.org/officeDocument/2006/relationships/image" Target="../media/image4.jp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5.jpg"/><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24.jpg"/><Relationship Id="rId5" Type="http://schemas.openxmlformats.org/officeDocument/2006/relationships/image" Target="../media/image5.jpg"/><Relationship Id="rId4" Type="http://schemas.openxmlformats.org/officeDocument/2006/relationships/image" Target="../media/image4.jp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7.jpg"/><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26.jpg"/><Relationship Id="rId5" Type="http://schemas.openxmlformats.org/officeDocument/2006/relationships/image" Target="../media/image5.jpg"/><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9.jpg"/><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28.jpg"/><Relationship Id="rId5" Type="http://schemas.openxmlformats.org/officeDocument/2006/relationships/image" Target="../media/image5.jpg"/><Relationship Id="rId4" Type="http://schemas.openxmlformats.org/officeDocument/2006/relationships/image" Target="../media/image4.jp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8.xml"/><Relationship Id="rId5" Type="http://schemas.openxmlformats.org/officeDocument/2006/relationships/image" Target="../media/image30.jpg"/><Relationship Id="rId4" Type="http://schemas.openxmlformats.org/officeDocument/2006/relationships/image" Target="../media/image3.jp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5.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body" idx="1"/>
          </p:nvPr>
        </p:nvSpPr>
        <p:spPr>
          <a:xfrm>
            <a:off x="0" y="1302675"/>
            <a:ext cx="12192000" cy="53424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2800"/>
              <a:buNone/>
            </a:pPr>
            <a:endParaRPr sz="2000" b="1"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2800"/>
              <a:buNone/>
            </a:pPr>
            <a:r>
              <a:rPr lang="en-US" sz="2000" b="1" u="sng" dirty="0">
                <a:solidFill>
                  <a:schemeClr val="dk1"/>
                </a:solidFill>
                <a:latin typeface="Times New Roman"/>
                <a:ea typeface="Times New Roman"/>
                <a:cs typeface="Times New Roman"/>
                <a:sym typeface="Times New Roman"/>
              </a:rPr>
              <a:t>A Project Presentation on</a:t>
            </a:r>
            <a:endParaRPr u="sng" dirty="0">
              <a:solidFill>
                <a:schemeClr val="dk1"/>
              </a:solidFill>
            </a:endParaRPr>
          </a:p>
          <a:p>
            <a:pPr marL="0" lvl="0" indent="0" algn="ctr" rtl="0">
              <a:lnSpc>
                <a:spcPct val="100000"/>
              </a:lnSpc>
              <a:spcBef>
                <a:spcPts val="0"/>
              </a:spcBef>
              <a:spcAft>
                <a:spcPts val="0"/>
              </a:spcAft>
              <a:buClr>
                <a:schemeClr val="dk1"/>
              </a:buClr>
              <a:buSzPts val="2800"/>
              <a:buNone/>
            </a:pPr>
            <a:endParaRPr sz="2000" b="1" dirty="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2800"/>
              <a:buNone/>
            </a:pPr>
            <a:r>
              <a:rPr lang="en-US" sz="3200" b="1" dirty="0">
                <a:solidFill>
                  <a:srgbClr val="E30000"/>
                </a:solidFill>
                <a:latin typeface="Times New Roman"/>
                <a:ea typeface="Times New Roman"/>
                <a:cs typeface="Times New Roman"/>
                <a:sym typeface="Times New Roman"/>
              </a:rPr>
              <a:t>Develop a web-based tool for medical professionals to easily store and access patient records.</a:t>
            </a:r>
            <a:endParaRPr sz="3200" b="1" dirty="0">
              <a:solidFill>
                <a:srgbClr val="E30000"/>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2800"/>
              <a:buNone/>
            </a:pPr>
            <a:endParaRPr sz="2000" b="1" dirty="0">
              <a:solidFill>
                <a:srgbClr val="E30000"/>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2800"/>
              <a:buNone/>
            </a:pPr>
            <a:r>
              <a:rPr lang="en-US" sz="2000" b="1" u="sng" dirty="0">
                <a:solidFill>
                  <a:schemeClr val="dk1"/>
                </a:solidFill>
                <a:latin typeface="Times New Roman"/>
                <a:ea typeface="Times New Roman"/>
                <a:cs typeface="Times New Roman"/>
                <a:sym typeface="Times New Roman"/>
              </a:rPr>
              <a:t>Under the guidance of </a:t>
            </a:r>
          </a:p>
          <a:p>
            <a:pPr marL="0" lvl="0" indent="0" algn="ctr" rtl="0">
              <a:lnSpc>
                <a:spcPct val="100000"/>
              </a:lnSpc>
              <a:spcBef>
                <a:spcPts val="0"/>
              </a:spcBef>
              <a:spcAft>
                <a:spcPts val="0"/>
              </a:spcAft>
              <a:buClr>
                <a:schemeClr val="dk1"/>
              </a:buClr>
              <a:buSzPts val="2800"/>
              <a:buNone/>
            </a:pPr>
            <a:r>
              <a:rPr lang="en-US" sz="2000" b="1" dirty="0">
                <a:solidFill>
                  <a:schemeClr val="dk1"/>
                </a:solidFill>
                <a:latin typeface="Times New Roman"/>
                <a:ea typeface="Times New Roman"/>
                <a:cs typeface="Times New Roman"/>
                <a:sym typeface="Times New Roman"/>
              </a:rPr>
              <a:t>Archana</a:t>
            </a:r>
            <a:endParaRPr sz="2000" b="1" dirty="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2800"/>
              <a:buNone/>
            </a:pPr>
            <a:r>
              <a:rPr lang="en-US" sz="1800" b="1" dirty="0">
                <a:solidFill>
                  <a:schemeClr val="dk1"/>
                </a:solidFill>
              </a:rPr>
              <a:t>Software Engineer</a:t>
            </a:r>
            <a:endParaRPr sz="1800" b="1" dirty="0">
              <a:solidFill>
                <a:schemeClr val="dk1"/>
              </a:solidFill>
            </a:endParaRPr>
          </a:p>
          <a:p>
            <a:pPr marL="0" lvl="0" indent="0" algn="ctr" rtl="0">
              <a:lnSpc>
                <a:spcPct val="100000"/>
              </a:lnSpc>
              <a:spcBef>
                <a:spcPts val="0"/>
              </a:spcBef>
              <a:spcAft>
                <a:spcPts val="0"/>
              </a:spcAft>
              <a:buClr>
                <a:schemeClr val="dk1"/>
              </a:buClr>
              <a:buSzPts val="2800"/>
              <a:buNone/>
            </a:pPr>
            <a:r>
              <a:rPr lang="en-US" sz="1800" b="1" dirty="0">
                <a:solidFill>
                  <a:schemeClr val="dk1"/>
                </a:solidFill>
              </a:rPr>
              <a:t>@DLithe</a:t>
            </a:r>
            <a:endParaRPr sz="1800" b="1" dirty="0">
              <a:solidFill>
                <a:schemeClr val="dk1"/>
              </a:solidFill>
            </a:endParaRPr>
          </a:p>
          <a:p>
            <a:pPr marL="0" lvl="0" indent="0" algn="ctr" rtl="0">
              <a:lnSpc>
                <a:spcPct val="100000"/>
              </a:lnSpc>
              <a:spcBef>
                <a:spcPts val="0"/>
              </a:spcBef>
              <a:spcAft>
                <a:spcPts val="0"/>
              </a:spcAft>
              <a:buClr>
                <a:schemeClr val="dk1"/>
              </a:buClr>
              <a:buSzPts val="2800"/>
              <a:buNone/>
            </a:pPr>
            <a:r>
              <a:rPr lang="en-US" sz="2000" dirty="0">
                <a:latin typeface="Times New Roman"/>
                <a:ea typeface="Times New Roman"/>
                <a:cs typeface="Times New Roman"/>
                <a:sym typeface="Times New Roman"/>
              </a:rPr>
              <a:t>                                                                                                 Presented by,</a:t>
            </a:r>
            <a:endParaRPr dirty="0"/>
          </a:p>
          <a:p>
            <a:pPr marL="0" lvl="0" indent="0" algn="l" rtl="0">
              <a:lnSpc>
                <a:spcPct val="100000"/>
              </a:lnSpc>
              <a:spcBef>
                <a:spcPts val="0"/>
              </a:spcBef>
              <a:spcAft>
                <a:spcPts val="0"/>
              </a:spcAft>
              <a:buClr>
                <a:schemeClr val="dk1"/>
              </a:buClr>
              <a:buSzPts val="2800"/>
              <a:buNone/>
            </a:pPr>
            <a:r>
              <a:rPr lang="en-US" sz="2000" dirty="0">
                <a:latin typeface="Times New Roman"/>
                <a:ea typeface="Times New Roman"/>
                <a:cs typeface="Times New Roman"/>
                <a:sym typeface="Times New Roman"/>
              </a:rPr>
              <a:t> 								</a:t>
            </a:r>
            <a:r>
              <a:rPr lang="en-US" sz="2000" b="1" dirty="0" err="1">
                <a:solidFill>
                  <a:schemeClr val="accent1"/>
                </a:solidFill>
                <a:latin typeface="Times New Roman"/>
                <a:ea typeface="Times New Roman"/>
                <a:cs typeface="Times New Roman"/>
                <a:sym typeface="Times New Roman"/>
              </a:rPr>
              <a:t>Dishanth</a:t>
            </a:r>
            <a:r>
              <a:rPr lang="en-US" sz="2000" b="1" dirty="0">
                <a:solidFill>
                  <a:schemeClr val="accent1"/>
                </a:solidFill>
                <a:latin typeface="Times New Roman"/>
                <a:ea typeface="Times New Roman"/>
                <a:cs typeface="Times New Roman"/>
                <a:sym typeface="Times New Roman"/>
              </a:rPr>
              <a:t> Shetty    - 309CS21012</a:t>
            </a:r>
            <a:endParaRPr sz="2000" b="1" dirty="0">
              <a:solidFill>
                <a:schemeClr val="accent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2800"/>
              <a:buNone/>
            </a:pPr>
            <a:r>
              <a:rPr lang="en-US" sz="2000" b="1" dirty="0">
                <a:solidFill>
                  <a:schemeClr val="accent1"/>
                </a:solidFill>
                <a:latin typeface="Times New Roman"/>
                <a:ea typeface="Times New Roman"/>
                <a:cs typeface="Times New Roman"/>
                <a:sym typeface="Times New Roman"/>
              </a:rPr>
              <a:t>								</a:t>
            </a:r>
            <a:r>
              <a:rPr lang="en-US" sz="2000" b="1" dirty="0" err="1">
                <a:solidFill>
                  <a:schemeClr val="accent1"/>
                </a:solidFill>
                <a:latin typeface="Times New Roman"/>
                <a:ea typeface="Times New Roman"/>
                <a:cs typeface="Times New Roman"/>
                <a:sym typeface="Times New Roman"/>
              </a:rPr>
              <a:t>Akshay</a:t>
            </a:r>
            <a:r>
              <a:rPr lang="en-US" sz="2000" b="1" dirty="0">
                <a:solidFill>
                  <a:schemeClr val="accent1"/>
                </a:solidFill>
                <a:latin typeface="Times New Roman"/>
                <a:ea typeface="Times New Roman"/>
                <a:cs typeface="Times New Roman"/>
                <a:sym typeface="Times New Roman"/>
              </a:rPr>
              <a:t> Naik         - 309CS21006</a:t>
            </a:r>
            <a:endParaRPr sz="2000" b="1" dirty="0">
              <a:solidFill>
                <a:schemeClr val="accent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2800"/>
              <a:buNone/>
            </a:pPr>
            <a:r>
              <a:rPr lang="en-US" sz="2000" b="1" dirty="0">
                <a:solidFill>
                  <a:schemeClr val="accent1"/>
                </a:solidFill>
                <a:latin typeface="Times New Roman"/>
                <a:ea typeface="Times New Roman"/>
                <a:cs typeface="Times New Roman"/>
                <a:sym typeface="Times New Roman"/>
              </a:rPr>
              <a:t>								</a:t>
            </a:r>
            <a:r>
              <a:rPr lang="en-US" sz="2000" b="1" dirty="0" err="1">
                <a:solidFill>
                  <a:schemeClr val="accent1"/>
                </a:solidFill>
                <a:latin typeface="Times New Roman"/>
                <a:ea typeface="Times New Roman"/>
                <a:cs typeface="Times New Roman"/>
                <a:sym typeface="Times New Roman"/>
              </a:rPr>
              <a:t>Rakshith</a:t>
            </a:r>
            <a:r>
              <a:rPr lang="en-US" sz="2000" b="1" dirty="0">
                <a:solidFill>
                  <a:schemeClr val="accent1"/>
                </a:solidFill>
                <a:latin typeface="Times New Roman"/>
                <a:ea typeface="Times New Roman"/>
                <a:cs typeface="Times New Roman"/>
                <a:sym typeface="Times New Roman"/>
              </a:rPr>
              <a:t> Acharya - 309CS21031</a:t>
            </a:r>
            <a:endParaRPr sz="2000" b="1" dirty="0">
              <a:solidFill>
                <a:schemeClr val="accent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2800"/>
              <a:buNone/>
            </a:pPr>
            <a:r>
              <a:rPr lang="en-US" sz="2000" b="1" dirty="0">
                <a:solidFill>
                  <a:schemeClr val="accent1"/>
                </a:solidFill>
                <a:latin typeface="Times New Roman"/>
                <a:ea typeface="Times New Roman"/>
                <a:cs typeface="Times New Roman"/>
                <a:sym typeface="Times New Roman"/>
              </a:rPr>
              <a:t>								Amrutha	   - 309CS21007</a:t>
            </a:r>
            <a:endParaRPr sz="2000" b="1" dirty="0">
              <a:solidFill>
                <a:schemeClr val="accent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2800"/>
              <a:buNone/>
            </a:pPr>
            <a:r>
              <a:rPr lang="en-US" sz="2000" b="1" dirty="0">
                <a:solidFill>
                  <a:schemeClr val="accent1"/>
                </a:solidFill>
                <a:latin typeface="Times New Roman"/>
                <a:ea typeface="Times New Roman"/>
                <a:cs typeface="Times New Roman"/>
                <a:sym typeface="Times New Roman"/>
              </a:rPr>
              <a:t>								Koushik Acharya  - 309CS21018							</a:t>
            </a:r>
            <a:endParaRPr sz="2000" b="1" dirty="0">
              <a:solidFill>
                <a:schemeClr val="accent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2800"/>
              <a:buNone/>
            </a:pPr>
            <a:endParaRPr sz="2000" b="1" dirty="0">
              <a:solidFill>
                <a:schemeClr val="accent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2800"/>
              <a:buNone/>
            </a:pPr>
            <a:endParaRPr sz="2000" b="1" dirty="0">
              <a:solidFill>
                <a:schemeClr val="accent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2800"/>
              <a:buNone/>
            </a:pPr>
            <a:endParaRPr sz="2000" b="1" dirty="0">
              <a:solidFill>
                <a:schemeClr val="accent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2800"/>
              <a:buNone/>
            </a:pPr>
            <a:endParaRPr sz="2000" b="1" dirty="0">
              <a:solidFill>
                <a:schemeClr val="accent1"/>
              </a:solidFill>
              <a:latin typeface="Times New Roman"/>
              <a:ea typeface="Times New Roman"/>
              <a:cs typeface="Times New Roman"/>
              <a:sym typeface="Times New Roman"/>
            </a:endParaRPr>
          </a:p>
        </p:txBody>
      </p:sp>
      <p:sp>
        <p:nvSpPr>
          <p:cNvPr id="143" name="Google Shape;143;p21"/>
          <p:cNvSpPr txBox="1">
            <a:spLocks noGrp="1"/>
          </p:cNvSpPr>
          <p:nvPr>
            <p:ph type="title"/>
          </p:nvPr>
        </p:nvSpPr>
        <p:spPr>
          <a:xfrm>
            <a:off x="838200" y="258825"/>
            <a:ext cx="105156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800"/>
              <a:buNone/>
            </a:pPr>
            <a:r>
              <a:rPr lang="en-US" b="1">
                <a:solidFill>
                  <a:srgbClr val="E30000"/>
                </a:solidFill>
                <a:latin typeface="Times New Roman"/>
                <a:ea typeface="Times New Roman"/>
                <a:cs typeface="Times New Roman"/>
                <a:sym typeface="Times New Roman"/>
              </a:rPr>
              <a:t>     Java Full Stack Internship      </a:t>
            </a:r>
            <a:br>
              <a:rPr lang="en-US" b="1">
                <a:solidFill>
                  <a:schemeClr val="dk1"/>
                </a:solidFill>
                <a:latin typeface="Times New Roman"/>
                <a:ea typeface="Times New Roman"/>
                <a:cs typeface="Times New Roman"/>
                <a:sym typeface="Times New Roman"/>
              </a:rPr>
            </a:br>
            <a:endParaRPr b="1">
              <a:solidFill>
                <a:schemeClr val="dk1"/>
              </a:solidFill>
              <a:latin typeface="Times New Roman"/>
              <a:ea typeface="Times New Roman"/>
              <a:cs typeface="Times New Roman"/>
              <a:sym typeface="Times New Roman"/>
            </a:endParaRPr>
          </a:p>
        </p:txBody>
      </p:sp>
      <p:pic>
        <p:nvPicPr>
          <p:cNvPr id="144" name="Google Shape;144;p21" descr="dlithelogo"/>
          <p:cNvPicPr preferRelativeResize="0">
            <a:picLocks noGrp="1"/>
          </p:cNvPicPr>
          <p:nvPr>
            <p:ph type="pic" idx="2"/>
          </p:nvPr>
        </p:nvPicPr>
        <p:blipFill rotWithShape="1">
          <a:blip r:embed="rId3">
            <a:alphaModFix/>
          </a:blip>
          <a:srcRect/>
          <a:stretch/>
        </p:blipFill>
        <p:spPr>
          <a:xfrm>
            <a:off x="10437495" y="0"/>
            <a:ext cx="1754505" cy="824230"/>
          </a:xfrm>
          <a:prstGeom prst="rect">
            <a:avLst/>
          </a:prstGeom>
          <a:noFill/>
          <a:ln>
            <a:noFill/>
          </a:ln>
        </p:spPr>
      </p:pic>
      <p:sp>
        <p:nvSpPr>
          <p:cNvPr id="145" name="Google Shape;145;p21"/>
          <p:cNvSpPr txBox="1">
            <a:spLocks noGrp="1"/>
          </p:cNvSpPr>
          <p:nvPr>
            <p:ph type="ftr" idx="11"/>
          </p:nvPr>
        </p:nvSpPr>
        <p:spPr>
          <a:xfrm>
            <a:off x="4038600" y="649290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dirty="0"/>
              <a:t>1</a:t>
            </a:r>
            <a:endParaRPr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1"/>
          <p:cNvSpPr txBox="1">
            <a:spLocks noGrp="1"/>
          </p:cNvSpPr>
          <p:nvPr>
            <p:ph type="ftr" idx="11"/>
          </p:nvPr>
        </p:nvSpPr>
        <p:spPr>
          <a:xfrm>
            <a:off x="4038600" y="6513575"/>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10</a:t>
            </a:r>
            <a:endParaRPr dirty="0"/>
          </a:p>
        </p:txBody>
      </p:sp>
      <p:sp>
        <p:nvSpPr>
          <p:cNvPr id="234" name="Google Shape;234;p31"/>
          <p:cNvSpPr txBox="1"/>
          <p:nvPr/>
        </p:nvSpPr>
        <p:spPr>
          <a:xfrm>
            <a:off x="421795" y="5574116"/>
            <a:ext cx="49956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Figure 6</a:t>
            </a:r>
            <a:endParaRPr sz="1800">
              <a:solidFill>
                <a:schemeClr val="dk1"/>
              </a:solidFill>
              <a:latin typeface="Times New Roman"/>
              <a:ea typeface="Times New Roman"/>
              <a:cs typeface="Times New Roman"/>
              <a:sym typeface="Times New Roman"/>
            </a:endParaRPr>
          </a:p>
        </p:txBody>
      </p:sp>
      <p:pic>
        <p:nvPicPr>
          <p:cNvPr id="235" name="Google Shape;235;p31" descr="dlithelogo"/>
          <p:cNvPicPr preferRelativeResize="0">
            <a:picLocks noGrp="1"/>
          </p:cNvPicPr>
          <p:nvPr>
            <p:ph type="pic" idx="2"/>
          </p:nvPr>
        </p:nvPicPr>
        <p:blipFill rotWithShape="1">
          <a:blip r:embed="rId3">
            <a:alphaModFix/>
          </a:blip>
          <a:srcRect/>
          <a:stretch/>
        </p:blipFill>
        <p:spPr>
          <a:xfrm>
            <a:off x="10437495" y="0"/>
            <a:ext cx="1754506" cy="824230"/>
          </a:xfrm>
          <a:prstGeom prst="rect">
            <a:avLst/>
          </a:prstGeom>
          <a:noFill/>
          <a:ln>
            <a:noFill/>
          </a:ln>
        </p:spPr>
      </p:pic>
      <p:sp>
        <p:nvSpPr>
          <p:cNvPr id="236" name="Google Shape;236;p31"/>
          <p:cNvSpPr txBox="1"/>
          <p:nvPr/>
        </p:nvSpPr>
        <p:spPr>
          <a:xfrm>
            <a:off x="8974455" y="1549400"/>
            <a:ext cx="4064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37" name="Google Shape;237;p31"/>
          <p:cNvPicPr preferRelativeResize="0"/>
          <p:nvPr/>
        </p:nvPicPr>
        <p:blipFill>
          <a:blip r:embed="rId4">
            <a:alphaModFix/>
          </a:blip>
          <a:stretch>
            <a:fillRect/>
          </a:stretch>
        </p:blipFill>
        <p:spPr>
          <a:xfrm>
            <a:off x="246325" y="1072751"/>
            <a:ext cx="5346552" cy="3931225"/>
          </a:xfrm>
          <a:prstGeom prst="rect">
            <a:avLst/>
          </a:prstGeom>
          <a:noFill/>
          <a:ln>
            <a:noFill/>
          </a:ln>
        </p:spPr>
      </p:pic>
      <p:pic>
        <p:nvPicPr>
          <p:cNvPr id="238" name="Google Shape;238;p31"/>
          <p:cNvPicPr preferRelativeResize="0"/>
          <p:nvPr/>
        </p:nvPicPr>
        <p:blipFill>
          <a:blip r:embed="rId5">
            <a:alphaModFix/>
          </a:blip>
          <a:stretch>
            <a:fillRect/>
          </a:stretch>
        </p:blipFill>
        <p:spPr>
          <a:xfrm>
            <a:off x="6445700" y="1072750"/>
            <a:ext cx="5269276" cy="3931225"/>
          </a:xfrm>
          <a:prstGeom prst="rect">
            <a:avLst/>
          </a:prstGeom>
          <a:noFill/>
          <a:ln>
            <a:noFill/>
          </a:ln>
        </p:spPr>
      </p:pic>
      <p:sp>
        <p:nvSpPr>
          <p:cNvPr id="239" name="Google Shape;239;p31"/>
          <p:cNvSpPr txBox="1"/>
          <p:nvPr/>
        </p:nvSpPr>
        <p:spPr>
          <a:xfrm>
            <a:off x="6582532" y="5574116"/>
            <a:ext cx="49956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Figure 7</a:t>
            </a:r>
            <a:endParaRPr sz="1800">
              <a:solidFill>
                <a:schemeClr val="dk1"/>
              </a:solidFill>
              <a:latin typeface="Times New Roman"/>
              <a:ea typeface="Times New Roman"/>
              <a:cs typeface="Times New Roman"/>
              <a:sym typeface="Times New Roman"/>
            </a:endParaRPr>
          </a:p>
        </p:txBody>
      </p:sp>
      <p:pic>
        <p:nvPicPr>
          <p:cNvPr id="240" name="Google Shape;240;p31"/>
          <p:cNvPicPr preferRelativeResize="0"/>
          <p:nvPr/>
        </p:nvPicPr>
        <p:blipFill>
          <a:blip r:embed="rId6">
            <a:alphaModFix/>
          </a:blip>
          <a:stretch>
            <a:fillRect/>
          </a:stretch>
        </p:blipFill>
        <p:spPr>
          <a:xfrm>
            <a:off x="246325" y="1072750"/>
            <a:ext cx="5346552" cy="3931225"/>
          </a:xfrm>
          <a:prstGeom prst="rect">
            <a:avLst/>
          </a:prstGeom>
          <a:ln>
            <a:noFill/>
          </a:ln>
          <a:effectLst>
            <a:outerShdw blurRad="292100" dist="139700" dir="2700000" algn="tl" rotWithShape="0">
              <a:srgbClr val="333333">
                <a:alpha val="65000"/>
              </a:srgbClr>
            </a:outerShdw>
          </a:effectLst>
        </p:spPr>
      </p:pic>
      <p:pic>
        <p:nvPicPr>
          <p:cNvPr id="241" name="Google Shape;241;p31"/>
          <p:cNvPicPr preferRelativeResize="0"/>
          <p:nvPr/>
        </p:nvPicPr>
        <p:blipFill>
          <a:blip r:embed="rId7">
            <a:alphaModFix/>
          </a:blip>
          <a:stretch>
            <a:fillRect/>
          </a:stretch>
        </p:blipFill>
        <p:spPr>
          <a:xfrm>
            <a:off x="6445700" y="1072750"/>
            <a:ext cx="5269276" cy="3699776"/>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2"/>
          <p:cNvSpPr txBox="1">
            <a:spLocks noGrp="1"/>
          </p:cNvSpPr>
          <p:nvPr>
            <p:ph type="ftr" idx="11"/>
          </p:nvPr>
        </p:nvSpPr>
        <p:spPr>
          <a:xfrm>
            <a:off x="4038600" y="6513575"/>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11</a:t>
            </a:r>
            <a:endParaRPr dirty="0"/>
          </a:p>
        </p:txBody>
      </p:sp>
      <p:sp>
        <p:nvSpPr>
          <p:cNvPr id="247" name="Google Shape;247;p32"/>
          <p:cNvSpPr txBox="1"/>
          <p:nvPr/>
        </p:nvSpPr>
        <p:spPr>
          <a:xfrm>
            <a:off x="421795" y="5574116"/>
            <a:ext cx="49956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Figure 8</a:t>
            </a:r>
            <a:endParaRPr sz="1800">
              <a:solidFill>
                <a:schemeClr val="dk1"/>
              </a:solidFill>
              <a:latin typeface="Times New Roman"/>
              <a:ea typeface="Times New Roman"/>
              <a:cs typeface="Times New Roman"/>
              <a:sym typeface="Times New Roman"/>
            </a:endParaRPr>
          </a:p>
        </p:txBody>
      </p:sp>
      <p:pic>
        <p:nvPicPr>
          <p:cNvPr id="248" name="Google Shape;248;p32" descr="dlithelogo"/>
          <p:cNvPicPr preferRelativeResize="0">
            <a:picLocks noGrp="1"/>
          </p:cNvPicPr>
          <p:nvPr>
            <p:ph type="pic" idx="2"/>
          </p:nvPr>
        </p:nvPicPr>
        <p:blipFill rotWithShape="1">
          <a:blip r:embed="rId3">
            <a:alphaModFix/>
          </a:blip>
          <a:srcRect/>
          <a:stretch/>
        </p:blipFill>
        <p:spPr>
          <a:xfrm>
            <a:off x="10437495" y="0"/>
            <a:ext cx="1754506" cy="824230"/>
          </a:xfrm>
          <a:prstGeom prst="rect">
            <a:avLst/>
          </a:prstGeom>
          <a:noFill/>
          <a:ln>
            <a:noFill/>
          </a:ln>
        </p:spPr>
      </p:pic>
      <p:sp>
        <p:nvSpPr>
          <p:cNvPr id="249" name="Google Shape;249;p32"/>
          <p:cNvSpPr txBox="1"/>
          <p:nvPr/>
        </p:nvSpPr>
        <p:spPr>
          <a:xfrm>
            <a:off x="8974455" y="1549400"/>
            <a:ext cx="4064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50" name="Google Shape;250;p32"/>
          <p:cNvPicPr preferRelativeResize="0"/>
          <p:nvPr/>
        </p:nvPicPr>
        <p:blipFill>
          <a:blip r:embed="rId4">
            <a:alphaModFix/>
          </a:blip>
          <a:stretch>
            <a:fillRect/>
          </a:stretch>
        </p:blipFill>
        <p:spPr>
          <a:xfrm>
            <a:off x="246325" y="1072751"/>
            <a:ext cx="5346552" cy="3931225"/>
          </a:xfrm>
          <a:prstGeom prst="rect">
            <a:avLst/>
          </a:prstGeom>
          <a:noFill/>
          <a:ln>
            <a:noFill/>
          </a:ln>
        </p:spPr>
      </p:pic>
      <p:pic>
        <p:nvPicPr>
          <p:cNvPr id="251" name="Google Shape;251;p32"/>
          <p:cNvPicPr preferRelativeResize="0"/>
          <p:nvPr/>
        </p:nvPicPr>
        <p:blipFill>
          <a:blip r:embed="rId5">
            <a:alphaModFix/>
          </a:blip>
          <a:stretch>
            <a:fillRect/>
          </a:stretch>
        </p:blipFill>
        <p:spPr>
          <a:xfrm>
            <a:off x="6445700" y="1072750"/>
            <a:ext cx="5269276" cy="3931225"/>
          </a:xfrm>
          <a:prstGeom prst="rect">
            <a:avLst/>
          </a:prstGeom>
          <a:noFill/>
          <a:ln>
            <a:noFill/>
          </a:ln>
        </p:spPr>
      </p:pic>
      <p:sp>
        <p:nvSpPr>
          <p:cNvPr id="252" name="Google Shape;252;p32"/>
          <p:cNvSpPr txBox="1"/>
          <p:nvPr/>
        </p:nvSpPr>
        <p:spPr>
          <a:xfrm>
            <a:off x="6582532" y="5574116"/>
            <a:ext cx="49956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Figure 9</a:t>
            </a:r>
            <a:endParaRPr sz="1800">
              <a:solidFill>
                <a:schemeClr val="dk1"/>
              </a:solidFill>
              <a:latin typeface="Times New Roman"/>
              <a:ea typeface="Times New Roman"/>
              <a:cs typeface="Times New Roman"/>
              <a:sym typeface="Times New Roman"/>
            </a:endParaRPr>
          </a:p>
        </p:txBody>
      </p:sp>
      <p:pic>
        <p:nvPicPr>
          <p:cNvPr id="253" name="Google Shape;253;p32"/>
          <p:cNvPicPr preferRelativeResize="0"/>
          <p:nvPr/>
        </p:nvPicPr>
        <p:blipFill>
          <a:blip r:embed="rId6">
            <a:alphaModFix/>
          </a:blip>
          <a:stretch>
            <a:fillRect/>
          </a:stretch>
        </p:blipFill>
        <p:spPr>
          <a:xfrm>
            <a:off x="246325" y="1072750"/>
            <a:ext cx="5346552" cy="3931225"/>
          </a:xfrm>
          <a:prstGeom prst="rect">
            <a:avLst/>
          </a:prstGeom>
          <a:ln>
            <a:noFill/>
          </a:ln>
          <a:effectLst>
            <a:outerShdw blurRad="292100" dist="139700" dir="2700000" algn="tl" rotWithShape="0">
              <a:srgbClr val="333333">
                <a:alpha val="65000"/>
              </a:srgbClr>
            </a:outerShdw>
          </a:effectLst>
        </p:spPr>
      </p:pic>
      <p:pic>
        <p:nvPicPr>
          <p:cNvPr id="254" name="Google Shape;254;p32"/>
          <p:cNvPicPr preferRelativeResize="0"/>
          <p:nvPr/>
        </p:nvPicPr>
        <p:blipFill>
          <a:blip r:embed="rId7">
            <a:alphaModFix/>
          </a:blip>
          <a:stretch>
            <a:fillRect/>
          </a:stretch>
        </p:blipFill>
        <p:spPr>
          <a:xfrm>
            <a:off x="6445700" y="1072750"/>
            <a:ext cx="5269276" cy="393122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3"/>
          <p:cNvSpPr txBox="1">
            <a:spLocks noGrp="1"/>
          </p:cNvSpPr>
          <p:nvPr>
            <p:ph type="ftr" idx="11"/>
          </p:nvPr>
        </p:nvSpPr>
        <p:spPr>
          <a:xfrm>
            <a:off x="4038600" y="6513575"/>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12</a:t>
            </a:r>
            <a:endParaRPr dirty="0"/>
          </a:p>
        </p:txBody>
      </p:sp>
      <p:sp>
        <p:nvSpPr>
          <p:cNvPr id="260" name="Google Shape;260;p33"/>
          <p:cNvSpPr txBox="1"/>
          <p:nvPr/>
        </p:nvSpPr>
        <p:spPr>
          <a:xfrm>
            <a:off x="421795" y="5574116"/>
            <a:ext cx="49956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Figure 10</a:t>
            </a:r>
            <a:endParaRPr sz="1800">
              <a:solidFill>
                <a:schemeClr val="dk1"/>
              </a:solidFill>
              <a:latin typeface="Times New Roman"/>
              <a:ea typeface="Times New Roman"/>
              <a:cs typeface="Times New Roman"/>
              <a:sym typeface="Times New Roman"/>
            </a:endParaRPr>
          </a:p>
        </p:txBody>
      </p:sp>
      <p:pic>
        <p:nvPicPr>
          <p:cNvPr id="261" name="Google Shape;261;p33" descr="dlithelogo"/>
          <p:cNvPicPr preferRelativeResize="0">
            <a:picLocks noGrp="1"/>
          </p:cNvPicPr>
          <p:nvPr>
            <p:ph type="pic" idx="2"/>
          </p:nvPr>
        </p:nvPicPr>
        <p:blipFill rotWithShape="1">
          <a:blip r:embed="rId3">
            <a:alphaModFix/>
          </a:blip>
          <a:srcRect/>
          <a:stretch/>
        </p:blipFill>
        <p:spPr>
          <a:xfrm>
            <a:off x="10437495" y="0"/>
            <a:ext cx="1754506" cy="824230"/>
          </a:xfrm>
          <a:prstGeom prst="rect">
            <a:avLst/>
          </a:prstGeom>
          <a:noFill/>
          <a:ln>
            <a:noFill/>
          </a:ln>
        </p:spPr>
      </p:pic>
      <p:sp>
        <p:nvSpPr>
          <p:cNvPr id="262" name="Google Shape;262;p33"/>
          <p:cNvSpPr txBox="1"/>
          <p:nvPr/>
        </p:nvSpPr>
        <p:spPr>
          <a:xfrm>
            <a:off x="8974455" y="1549400"/>
            <a:ext cx="4064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63" name="Google Shape;263;p33"/>
          <p:cNvPicPr preferRelativeResize="0"/>
          <p:nvPr/>
        </p:nvPicPr>
        <p:blipFill>
          <a:blip r:embed="rId4">
            <a:alphaModFix/>
          </a:blip>
          <a:stretch>
            <a:fillRect/>
          </a:stretch>
        </p:blipFill>
        <p:spPr>
          <a:xfrm>
            <a:off x="246325" y="1072751"/>
            <a:ext cx="5346552" cy="3931225"/>
          </a:xfrm>
          <a:prstGeom prst="rect">
            <a:avLst/>
          </a:prstGeom>
          <a:noFill/>
          <a:ln>
            <a:noFill/>
          </a:ln>
        </p:spPr>
      </p:pic>
      <p:pic>
        <p:nvPicPr>
          <p:cNvPr id="264" name="Google Shape;264;p33"/>
          <p:cNvPicPr preferRelativeResize="0"/>
          <p:nvPr/>
        </p:nvPicPr>
        <p:blipFill>
          <a:blip r:embed="rId5">
            <a:alphaModFix/>
          </a:blip>
          <a:stretch>
            <a:fillRect/>
          </a:stretch>
        </p:blipFill>
        <p:spPr>
          <a:xfrm>
            <a:off x="6445700" y="1072750"/>
            <a:ext cx="5269276" cy="3931225"/>
          </a:xfrm>
          <a:prstGeom prst="rect">
            <a:avLst/>
          </a:prstGeom>
          <a:noFill/>
          <a:ln>
            <a:noFill/>
          </a:ln>
        </p:spPr>
      </p:pic>
      <p:sp>
        <p:nvSpPr>
          <p:cNvPr id="265" name="Google Shape;265;p33"/>
          <p:cNvSpPr txBox="1"/>
          <p:nvPr/>
        </p:nvSpPr>
        <p:spPr>
          <a:xfrm>
            <a:off x="6582532" y="5574116"/>
            <a:ext cx="49956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Figure 11</a:t>
            </a:r>
            <a:endParaRPr sz="1800">
              <a:solidFill>
                <a:schemeClr val="dk1"/>
              </a:solidFill>
              <a:latin typeface="Times New Roman"/>
              <a:ea typeface="Times New Roman"/>
              <a:cs typeface="Times New Roman"/>
              <a:sym typeface="Times New Roman"/>
            </a:endParaRPr>
          </a:p>
        </p:txBody>
      </p:sp>
      <p:pic>
        <p:nvPicPr>
          <p:cNvPr id="266" name="Google Shape;266;p33"/>
          <p:cNvPicPr preferRelativeResize="0"/>
          <p:nvPr/>
        </p:nvPicPr>
        <p:blipFill>
          <a:blip r:embed="rId6">
            <a:alphaModFix/>
          </a:blip>
          <a:stretch>
            <a:fillRect/>
          </a:stretch>
        </p:blipFill>
        <p:spPr>
          <a:xfrm>
            <a:off x="246325" y="1072750"/>
            <a:ext cx="5346552" cy="3931225"/>
          </a:xfrm>
          <a:prstGeom prst="rect">
            <a:avLst/>
          </a:prstGeom>
          <a:ln>
            <a:noFill/>
          </a:ln>
          <a:effectLst>
            <a:outerShdw blurRad="292100" dist="139700" dir="2700000" algn="tl" rotWithShape="0">
              <a:srgbClr val="333333">
                <a:alpha val="65000"/>
              </a:srgbClr>
            </a:outerShdw>
          </a:effectLst>
        </p:spPr>
      </p:pic>
      <p:pic>
        <p:nvPicPr>
          <p:cNvPr id="267" name="Google Shape;267;p33"/>
          <p:cNvPicPr preferRelativeResize="0"/>
          <p:nvPr/>
        </p:nvPicPr>
        <p:blipFill>
          <a:blip r:embed="rId7">
            <a:alphaModFix/>
          </a:blip>
          <a:stretch>
            <a:fillRect/>
          </a:stretch>
        </p:blipFill>
        <p:spPr>
          <a:xfrm>
            <a:off x="6445700" y="1072750"/>
            <a:ext cx="5269276" cy="393122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4"/>
          <p:cNvSpPr txBox="1">
            <a:spLocks noGrp="1"/>
          </p:cNvSpPr>
          <p:nvPr>
            <p:ph type="ftr" idx="11"/>
          </p:nvPr>
        </p:nvSpPr>
        <p:spPr>
          <a:xfrm>
            <a:off x="4038600" y="6513575"/>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13</a:t>
            </a:r>
            <a:endParaRPr dirty="0"/>
          </a:p>
        </p:txBody>
      </p:sp>
      <p:sp>
        <p:nvSpPr>
          <p:cNvPr id="273" name="Google Shape;273;p34"/>
          <p:cNvSpPr txBox="1"/>
          <p:nvPr/>
        </p:nvSpPr>
        <p:spPr>
          <a:xfrm>
            <a:off x="421795" y="5574116"/>
            <a:ext cx="49956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Figure 12</a:t>
            </a:r>
            <a:endParaRPr sz="1800">
              <a:solidFill>
                <a:schemeClr val="dk1"/>
              </a:solidFill>
              <a:latin typeface="Times New Roman"/>
              <a:ea typeface="Times New Roman"/>
              <a:cs typeface="Times New Roman"/>
              <a:sym typeface="Times New Roman"/>
            </a:endParaRPr>
          </a:p>
        </p:txBody>
      </p:sp>
      <p:pic>
        <p:nvPicPr>
          <p:cNvPr id="274" name="Google Shape;274;p34" descr="dlithelogo"/>
          <p:cNvPicPr preferRelativeResize="0">
            <a:picLocks noGrp="1"/>
          </p:cNvPicPr>
          <p:nvPr>
            <p:ph type="pic" idx="2"/>
          </p:nvPr>
        </p:nvPicPr>
        <p:blipFill rotWithShape="1">
          <a:blip r:embed="rId3">
            <a:alphaModFix/>
          </a:blip>
          <a:srcRect/>
          <a:stretch/>
        </p:blipFill>
        <p:spPr>
          <a:xfrm>
            <a:off x="10437495" y="0"/>
            <a:ext cx="1754506" cy="824230"/>
          </a:xfrm>
          <a:prstGeom prst="rect">
            <a:avLst/>
          </a:prstGeom>
          <a:noFill/>
          <a:ln>
            <a:noFill/>
          </a:ln>
        </p:spPr>
      </p:pic>
      <p:sp>
        <p:nvSpPr>
          <p:cNvPr id="275" name="Google Shape;275;p34"/>
          <p:cNvSpPr txBox="1"/>
          <p:nvPr/>
        </p:nvSpPr>
        <p:spPr>
          <a:xfrm>
            <a:off x="8974455" y="1549400"/>
            <a:ext cx="4064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76" name="Google Shape;276;p34"/>
          <p:cNvPicPr preferRelativeResize="0"/>
          <p:nvPr/>
        </p:nvPicPr>
        <p:blipFill>
          <a:blip r:embed="rId4">
            <a:alphaModFix/>
          </a:blip>
          <a:stretch>
            <a:fillRect/>
          </a:stretch>
        </p:blipFill>
        <p:spPr>
          <a:xfrm>
            <a:off x="246325" y="1072751"/>
            <a:ext cx="5346552" cy="3931225"/>
          </a:xfrm>
          <a:prstGeom prst="rect">
            <a:avLst/>
          </a:prstGeom>
          <a:noFill/>
          <a:ln>
            <a:noFill/>
          </a:ln>
        </p:spPr>
      </p:pic>
      <p:pic>
        <p:nvPicPr>
          <p:cNvPr id="277" name="Google Shape;277;p34"/>
          <p:cNvPicPr preferRelativeResize="0"/>
          <p:nvPr/>
        </p:nvPicPr>
        <p:blipFill>
          <a:blip r:embed="rId5">
            <a:alphaModFix/>
          </a:blip>
          <a:stretch>
            <a:fillRect/>
          </a:stretch>
        </p:blipFill>
        <p:spPr>
          <a:xfrm>
            <a:off x="6445700" y="1072750"/>
            <a:ext cx="5269276" cy="3931225"/>
          </a:xfrm>
          <a:prstGeom prst="rect">
            <a:avLst/>
          </a:prstGeom>
          <a:noFill/>
          <a:ln>
            <a:noFill/>
          </a:ln>
        </p:spPr>
      </p:pic>
      <p:sp>
        <p:nvSpPr>
          <p:cNvPr id="278" name="Google Shape;278;p34"/>
          <p:cNvSpPr txBox="1"/>
          <p:nvPr/>
        </p:nvSpPr>
        <p:spPr>
          <a:xfrm>
            <a:off x="6582532" y="5574116"/>
            <a:ext cx="49956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Figure 13</a:t>
            </a:r>
            <a:endParaRPr sz="1800">
              <a:solidFill>
                <a:schemeClr val="dk1"/>
              </a:solidFill>
              <a:latin typeface="Times New Roman"/>
              <a:ea typeface="Times New Roman"/>
              <a:cs typeface="Times New Roman"/>
              <a:sym typeface="Times New Roman"/>
            </a:endParaRPr>
          </a:p>
        </p:txBody>
      </p:sp>
      <p:pic>
        <p:nvPicPr>
          <p:cNvPr id="279" name="Google Shape;279;p34"/>
          <p:cNvPicPr preferRelativeResize="0"/>
          <p:nvPr/>
        </p:nvPicPr>
        <p:blipFill>
          <a:blip r:embed="rId6">
            <a:alphaModFix/>
          </a:blip>
          <a:stretch>
            <a:fillRect/>
          </a:stretch>
        </p:blipFill>
        <p:spPr>
          <a:xfrm>
            <a:off x="246325" y="1072750"/>
            <a:ext cx="5346552" cy="3691000"/>
          </a:xfrm>
          <a:prstGeom prst="rect">
            <a:avLst/>
          </a:prstGeom>
          <a:ln>
            <a:noFill/>
          </a:ln>
          <a:effectLst>
            <a:outerShdw blurRad="292100" dist="139700" dir="2700000" algn="tl" rotWithShape="0">
              <a:srgbClr val="333333">
                <a:alpha val="65000"/>
              </a:srgbClr>
            </a:outerShdw>
          </a:effectLst>
        </p:spPr>
      </p:pic>
      <p:pic>
        <p:nvPicPr>
          <p:cNvPr id="280" name="Google Shape;280;p34"/>
          <p:cNvPicPr preferRelativeResize="0"/>
          <p:nvPr/>
        </p:nvPicPr>
        <p:blipFill>
          <a:blip r:embed="rId7">
            <a:alphaModFix/>
          </a:blip>
          <a:stretch>
            <a:fillRect/>
          </a:stretch>
        </p:blipFill>
        <p:spPr>
          <a:xfrm>
            <a:off x="6445700" y="1072750"/>
            <a:ext cx="5269276" cy="393122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5"/>
          <p:cNvSpPr txBox="1">
            <a:spLocks noGrp="1"/>
          </p:cNvSpPr>
          <p:nvPr>
            <p:ph type="ftr" idx="11"/>
          </p:nvPr>
        </p:nvSpPr>
        <p:spPr>
          <a:xfrm>
            <a:off x="4038600" y="6513575"/>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14</a:t>
            </a:r>
            <a:endParaRPr dirty="0"/>
          </a:p>
        </p:txBody>
      </p:sp>
      <p:sp>
        <p:nvSpPr>
          <p:cNvPr id="286" name="Google Shape;286;p35"/>
          <p:cNvSpPr txBox="1"/>
          <p:nvPr/>
        </p:nvSpPr>
        <p:spPr>
          <a:xfrm>
            <a:off x="421795" y="5574116"/>
            <a:ext cx="49956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Figure 14</a:t>
            </a:r>
            <a:endParaRPr sz="1800">
              <a:solidFill>
                <a:schemeClr val="dk1"/>
              </a:solidFill>
              <a:latin typeface="Times New Roman"/>
              <a:ea typeface="Times New Roman"/>
              <a:cs typeface="Times New Roman"/>
              <a:sym typeface="Times New Roman"/>
            </a:endParaRPr>
          </a:p>
        </p:txBody>
      </p:sp>
      <p:pic>
        <p:nvPicPr>
          <p:cNvPr id="287" name="Google Shape;287;p35" descr="dlithelogo"/>
          <p:cNvPicPr preferRelativeResize="0">
            <a:picLocks noGrp="1"/>
          </p:cNvPicPr>
          <p:nvPr>
            <p:ph type="pic" idx="2"/>
          </p:nvPr>
        </p:nvPicPr>
        <p:blipFill rotWithShape="1">
          <a:blip r:embed="rId3">
            <a:alphaModFix/>
          </a:blip>
          <a:srcRect/>
          <a:stretch/>
        </p:blipFill>
        <p:spPr>
          <a:xfrm>
            <a:off x="10437495" y="0"/>
            <a:ext cx="1754506" cy="824230"/>
          </a:xfrm>
          <a:prstGeom prst="rect">
            <a:avLst/>
          </a:prstGeom>
          <a:noFill/>
          <a:ln>
            <a:noFill/>
          </a:ln>
        </p:spPr>
      </p:pic>
      <p:sp>
        <p:nvSpPr>
          <p:cNvPr id="288" name="Google Shape;288;p35"/>
          <p:cNvSpPr txBox="1"/>
          <p:nvPr/>
        </p:nvSpPr>
        <p:spPr>
          <a:xfrm>
            <a:off x="8974455" y="1549400"/>
            <a:ext cx="4064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89" name="Google Shape;289;p35"/>
          <p:cNvPicPr preferRelativeResize="0"/>
          <p:nvPr/>
        </p:nvPicPr>
        <p:blipFill>
          <a:blip r:embed="rId4">
            <a:alphaModFix/>
          </a:blip>
          <a:stretch>
            <a:fillRect/>
          </a:stretch>
        </p:blipFill>
        <p:spPr>
          <a:xfrm>
            <a:off x="246325" y="1072751"/>
            <a:ext cx="5346552" cy="3931225"/>
          </a:xfrm>
          <a:prstGeom prst="rect">
            <a:avLst/>
          </a:prstGeom>
          <a:noFill/>
          <a:ln>
            <a:noFill/>
          </a:ln>
        </p:spPr>
      </p:pic>
      <p:pic>
        <p:nvPicPr>
          <p:cNvPr id="290" name="Google Shape;290;p35"/>
          <p:cNvPicPr preferRelativeResize="0"/>
          <p:nvPr/>
        </p:nvPicPr>
        <p:blipFill>
          <a:blip r:embed="rId5">
            <a:alphaModFix/>
          </a:blip>
          <a:stretch>
            <a:fillRect/>
          </a:stretch>
        </p:blipFill>
        <p:spPr>
          <a:xfrm>
            <a:off x="6445700" y="1072750"/>
            <a:ext cx="5269276" cy="3931225"/>
          </a:xfrm>
          <a:prstGeom prst="rect">
            <a:avLst/>
          </a:prstGeom>
          <a:noFill/>
          <a:ln>
            <a:noFill/>
          </a:ln>
        </p:spPr>
      </p:pic>
      <p:sp>
        <p:nvSpPr>
          <p:cNvPr id="291" name="Google Shape;291;p35"/>
          <p:cNvSpPr txBox="1"/>
          <p:nvPr/>
        </p:nvSpPr>
        <p:spPr>
          <a:xfrm>
            <a:off x="6582532" y="5574116"/>
            <a:ext cx="49956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Figure 15</a:t>
            </a:r>
            <a:endParaRPr sz="1800">
              <a:solidFill>
                <a:schemeClr val="dk1"/>
              </a:solidFill>
              <a:latin typeface="Times New Roman"/>
              <a:ea typeface="Times New Roman"/>
              <a:cs typeface="Times New Roman"/>
              <a:sym typeface="Times New Roman"/>
            </a:endParaRPr>
          </a:p>
        </p:txBody>
      </p:sp>
      <p:pic>
        <p:nvPicPr>
          <p:cNvPr id="292" name="Google Shape;292;p35"/>
          <p:cNvPicPr preferRelativeResize="0"/>
          <p:nvPr/>
        </p:nvPicPr>
        <p:blipFill>
          <a:blip r:embed="rId6">
            <a:alphaModFix/>
          </a:blip>
          <a:stretch>
            <a:fillRect/>
          </a:stretch>
        </p:blipFill>
        <p:spPr>
          <a:xfrm>
            <a:off x="246325" y="1072750"/>
            <a:ext cx="5346552" cy="3931225"/>
          </a:xfrm>
          <a:prstGeom prst="rect">
            <a:avLst/>
          </a:prstGeom>
          <a:ln>
            <a:noFill/>
          </a:ln>
          <a:effectLst>
            <a:outerShdw blurRad="292100" dist="139700" dir="2700000" algn="tl" rotWithShape="0">
              <a:srgbClr val="333333">
                <a:alpha val="65000"/>
              </a:srgbClr>
            </a:outerShdw>
          </a:effectLst>
        </p:spPr>
      </p:pic>
      <p:pic>
        <p:nvPicPr>
          <p:cNvPr id="293" name="Google Shape;293;p35"/>
          <p:cNvPicPr preferRelativeResize="0"/>
          <p:nvPr/>
        </p:nvPicPr>
        <p:blipFill>
          <a:blip r:embed="rId7">
            <a:alphaModFix/>
          </a:blip>
          <a:stretch>
            <a:fillRect/>
          </a:stretch>
        </p:blipFill>
        <p:spPr>
          <a:xfrm>
            <a:off x="6445700" y="1072750"/>
            <a:ext cx="5269276" cy="393122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6"/>
          <p:cNvSpPr txBox="1">
            <a:spLocks noGrp="1"/>
          </p:cNvSpPr>
          <p:nvPr>
            <p:ph type="ftr" idx="11"/>
          </p:nvPr>
        </p:nvSpPr>
        <p:spPr>
          <a:xfrm>
            <a:off x="4038600" y="6513575"/>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15</a:t>
            </a:r>
            <a:endParaRPr dirty="0"/>
          </a:p>
        </p:txBody>
      </p:sp>
      <p:sp>
        <p:nvSpPr>
          <p:cNvPr id="299" name="Google Shape;299;p36"/>
          <p:cNvSpPr txBox="1"/>
          <p:nvPr/>
        </p:nvSpPr>
        <p:spPr>
          <a:xfrm>
            <a:off x="421795" y="5574116"/>
            <a:ext cx="49956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Figure 16</a:t>
            </a:r>
            <a:endParaRPr sz="1800">
              <a:solidFill>
                <a:schemeClr val="dk1"/>
              </a:solidFill>
              <a:latin typeface="Times New Roman"/>
              <a:ea typeface="Times New Roman"/>
              <a:cs typeface="Times New Roman"/>
              <a:sym typeface="Times New Roman"/>
            </a:endParaRPr>
          </a:p>
        </p:txBody>
      </p:sp>
      <p:pic>
        <p:nvPicPr>
          <p:cNvPr id="300" name="Google Shape;300;p36" descr="dlithelogo"/>
          <p:cNvPicPr preferRelativeResize="0">
            <a:picLocks noGrp="1"/>
          </p:cNvPicPr>
          <p:nvPr>
            <p:ph type="pic" idx="2"/>
          </p:nvPr>
        </p:nvPicPr>
        <p:blipFill rotWithShape="1">
          <a:blip r:embed="rId3">
            <a:alphaModFix/>
          </a:blip>
          <a:srcRect/>
          <a:stretch/>
        </p:blipFill>
        <p:spPr>
          <a:xfrm>
            <a:off x="10437495" y="0"/>
            <a:ext cx="1754506" cy="824230"/>
          </a:xfrm>
          <a:prstGeom prst="rect">
            <a:avLst/>
          </a:prstGeom>
          <a:noFill/>
          <a:ln>
            <a:noFill/>
          </a:ln>
        </p:spPr>
      </p:pic>
      <p:sp>
        <p:nvSpPr>
          <p:cNvPr id="301" name="Google Shape;301;p36"/>
          <p:cNvSpPr txBox="1"/>
          <p:nvPr/>
        </p:nvSpPr>
        <p:spPr>
          <a:xfrm>
            <a:off x="8974455" y="1549400"/>
            <a:ext cx="4064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02" name="Google Shape;302;p36"/>
          <p:cNvPicPr preferRelativeResize="0"/>
          <p:nvPr/>
        </p:nvPicPr>
        <p:blipFill>
          <a:blip r:embed="rId4">
            <a:alphaModFix/>
          </a:blip>
          <a:stretch>
            <a:fillRect/>
          </a:stretch>
        </p:blipFill>
        <p:spPr>
          <a:xfrm>
            <a:off x="246325" y="1072751"/>
            <a:ext cx="5346552" cy="3931225"/>
          </a:xfrm>
          <a:prstGeom prst="rect">
            <a:avLst/>
          </a:prstGeom>
          <a:noFill/>
          <a:ln>
            <a:noFill/>
          </a:ln>
        </p:spPr>
      </p:pic>
      <p:pic>
        <p:nvPicPr>
          <p:cNvPr id="303" name="Google Shape;303;p36"/>
          <p:cNvPicPr preferRelativeResize="0"/>
          <p:nvPr/>
        </p:nvPicPr>
        <p:blipFill>
          <a:blip r:embed="rId5">
            <a:alphaModFix/>
          </a:blip>
          <a:stretch>
            <a:fillRect/>
          </a:stretch>
        </p:blipFill>
        <p:spPr>
          <a:xfrm>
            <a:off x="6445700" y="1072750"/>
            <a:ext cx="5269276" cy="3931225"/>
          </a:xfrm>
          <a:prstGeom prst="rect">
            <a:avLst/>
          </a:prstGeom>
          <a:noFill/>
          <a:ln>
            <a:noFill/>
          </a:ln>
        </p:spPr>
      </p:pic>
      <p:sp>
        <p:nvSpPr>
          <p:cNvPr id="304" name="Google Shape;304;p36"/>
          <p:cNvSpPr txBox="1"/>
          <p:nvPr/>
        </p:nvSpPr>
        <p:spPr>
          <a:xfrm>
            <a:off x="6582532" y="5574116"/>
            <a:ext cx="49956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Figure 17</a:t>
            </a:r>
            <a:endParaRPr sz="1800">
              <a:solidFill>
                <a:schemeClr val="dk1"/>
              </a:solidFill>
              <a:latin typeface="Times New Roman"/>
              <a:ea typeface="Times New Roman"/>
              <a:cs typeface="Times New Roman"/>
              <a:sym typeface="Times New Roman"/>
            </a:endParaRPr>
          </a:p>
        </p:txBody>
      </p:sp>
      <p:pic>
        <p:nvPicPr>
          <p:cNvPr id="305" name="Google Shape;305;p36"/>
          <p:cNvPicPr preferRelativeResize="0"/>
          <p:nvPr/>
        </p:nvPicPr>
        <p:blipFill>
          <a:blip r:embed="rId6">
            <a:alphaModFix/>
          </a:blip>
          <a:stretch>
            <a:fillRect/>
          </a:stretch>
        </p:blipFill>
        <p:spPr>
          <a:xfrm>
            <a:off x="246325" y="1072750"/>
            <a:ext cx="5346552" cy="3931225"/>
          </a:xfrm>
          <a:prstGeom prst="rect">
            <a:avLst/>
          </a:prstGeom>
          <a:ln>
            <a:noFill/>
          </a:ln>
          <a:effectLst>
            <a:outerShdw blurRad="292100" dist="139700" dir="2700000" algn="tl" rotWithShape="0">
              <a:srgbClr val="333333">
                <a:alpha val="65000"/>
              </a:srgbClr>
            </a:outerShdw>
          </a:effectLst>
        </p:spPr>
      </p:pic>
      <p:pic>
        <p:nvPicPr>
          <p:cNvPr id="306" name="Google Shape;306;p36"/>
          <p:cNvPicPr preferRelativeResize="0"/>
          <p:nvPr/>
        </p:nvPicPr>
        <p:blipFill>
          <a:blip r:embed="rId7">
            <a:alphaModFix/>
          </a:blip>
          <a:stretch>
            <a:fillRect/>
          </a:stretch>
        </p:blipFill>
        <p:spPr>
          <a:xfrm>
            <a:off x="6445700" y="1072750"/>
            <a:ext cx="5269276" cy="393122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7"/>
          <p:cNvSpPr txBox="1">
            <a:spLocks noGrp="1"/>
          </p:cNvSpPr>
          <p:nvPr>
            <p:ph type="ftr" idx="11"/>
          </p:nvPr>
        </p:nvSpPr>
        <p:spPr>
          <a:xfrm>
            <a:off x="4038600" y="6513575"/>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16</a:t>
            </a:r>
            <a:endParaRPr dirty="0"/>
          </a:p>
        </p:txBody>
      </p:sp>
      <p:sp>
        <p:nvSpPr>
          <p:cNvPr id="312" name="Google Shape;312;p37"/>
          <p:cNvSpPr txBox="1"/>
          <p:nvPr/>
        </p:nvSpPr>
        <p:spPr>
          <a:xfrm>
            <a:off x="421795" y="5574116"/>
            <a:ext cx="49956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Figure 18</a:t>
            </a:r>
            <a:endParaRPr sz="1800">
              <a:solidFill>
                <a:schemeClr val="dk1"/>
              </a:solidFill>
              <a:latin typeface="Times New Roman"/>
              <a:ea typeface="Times New Roman"/>
              <a:cs typeface="Times New Roman"/>
              <a:sym typeface="Times New Roman"/>
            </a:endParaRPr>
          </a:p>
        </p:txBody>
      </p:sp>
      <p:pic>
        <p:nvPicPr>
          <p:cNvPr id="313" name="Google Shape;313;p37" descr="dlithelogo"/>
          <p:cNvPicPr preferRelativeResize="0">
            <a:picLocks noGrp="1"/>
          </p:cNvPicPr>
          <p:nvPr>
            <p:ph type="pic" idx="2"/>
          </p:nvPr>
        </p:nvPicPr>
        <p:blipFill rotWithShape="1">
          <a:blip r:embed="rId3">
            <a:alphaModFix/>
          </a:blip>
          <a:srcRect/>
          <a:stretch/>
        </p:blipFill>
        <p:spPr>
          <a:xfrm>
            <a:off x="10437495" y="0"/>
            <a:ext cx="1754506" cy="824230"/>
          </a:xfrm>
          <a:prstGeom prst="rect">
            <a:avLst/>
          </a:prstGeom>
          <a:noFill/>
          <a:ln>
            <a:noFill/>
          </a:ln>
        </p:spPr>
      </p:pic>
      <p:sp>
        <p:nvSpPr>
          <p:cNvPr id="314" name="Google Shape;314;p37"/>
          <p:cNvSpPr txBox="1"/>
          <p:nvPr/>
        </p:nvSpPr>
        <p:spPr>
          <a:xfrm>
            <a:off x="8974455" y="1549400"/>
            <a:ext cx="4064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15" name="Google Shape;315;p37"/>
          <p:cNvPicPr preferRelativeResize="0"/>
          <p:nvPr/>
        </p:nvPicPr>
        <p:blipFill>
          <a:blip r:embed="rId4">
            <a:alphaModFix/>
          </a:blip>
          <a:stretch>
            <a:fillRect/>
          </a:stretch>
        </p:blipFill>
        <p:spPr>
          <a:xfrm>
            <a:off x="246325" y="1072751"/>
            <a:ext cx="5346552" cy="3931225"/>
          </a:xfrm>
          <a:prstGeom prst="rect">
            <a:avLst/>
          </a:prstGeom>
          <a:noFill/>
          <a:ln>
            <a:noFill/>
          </a:ln>
        </p:spPr>
      </p:pic>
      <p:pic>
        <p:nvPicPr>
          <p:cNvPr id="316" name="Google Shape;316;p37"/>
          <p:cNvPicPr preferRelativeResize="0"/>
          <p:nvPr/>
        </p:nvPicPr>
        <p:blipFill>
          <a:blip r:embed="rId5">
            <a:alphaModFix/>
          </a:blip>
          <a:stretch>
            <a:fillRect/>
          </a:stretch>
        </p:blipFill>
        <p:spPr>
          <a:xfrm>
            <a:off x="6445700" y="1072750"/>
            <a:ext cx="5269276" cy="3931225"/>
          </a:xfrm>
          <a:prstGeom prst="rect">
            <a:avLst/>
          </a:prstGeom>
          <a:noFill/>
          <a:ln>
            <a:noFill/>
          </a:ln>
        </p:spPr>
      </p:pic>
      <p:sp>
        <p:nvSpPr>
          <p:cNvPr id="317" name="Google Shape;317;p37"/>
          <p:cNvSpPr txBox="1"/>
          <p:nvPr/>
        </p:nvSpPr>
        <p:spPr>
          <a:xfrm>
            <a:off x="6582532" y="5574116"/>
            <a:ext cx="49956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Figure 19</a:t>
            </a:r>
            <a:endParaRPr sz="1800">
              <a:solidFill>
                <a:schemeClr val="dk1"/>
              </a:solidFill>
              <a:latin typeface="Times New Roman"/>
              <a:ea typeface="Times New Roman"/>
              <a:cs typeface="Times New Roman"/>
              <a:sym typeface="Times New Roman"/>
            </a:endParaRPr>
          </a:p>
        </p:txBody>
      </p:sp>
      <p:pic>
        <p:nvPicPr>
          <p:cNvPr id="318" name="Google Shape;318;p37"/>
          <p:cNvPicPr preferRelativeResize="0"/>
          <p:nvPr/>
        </p:nvPicPr>
        <p:blipFill>
          <a:blip r:embed="rId6">
            <a:alphaModFix/>
          </a:blip>
          <a:stretch>
            <a:fillRect/>
          </a:stretch>
        </p:blipFill>
        <p:spPr>
          <a:xfrm>
            <a:off x="246325" y="1072750"/>
            <a:ext cx="5346548" cy="3931225"/>
          </a:xfrm>
          <a:prstGeom prst="rect">
            <a:avLst/>
          </a:prstGeom>
          <a:ln>
            <a:noFill/>
          </a:ln>
          <a:effectLst>
            <a:outerShdw blurRad="292100" dist="139700" dir="2700000" algn="tl" rotWithShape="0">
              <a:srgbClr val="333333">
                <a:alpha val="65000"/>
              </a:srgbClr>
            </a:outerShdw>
          </a:effectLst>
        </p:spPr>
      </p:pic>
      <p:pic>
        <p:nvPicPr>
          <p:cNvPr id="319" name="Google Shape;319;p37"/>
          <p:cNvPicPr preferRelativeResize="0"/>
          <p:nvPr/>
        </p:nvPicPr>
        <p:blipFill>
          <a:blip r:embed="rId7">
            <a:alphaModFix/>
          </a:blip>
          <a:stretch>
            <a:fillRect/>
          </a:stretch>
        </p:blipFill>
        <p:spPr>
          <a:xfrm>
            <a:off x="6445700" y="1072750"/>
            <a:ext cx="5269276" cy="370567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8"/>
          <p:cNvSpPr txBox="1">
            <a:spLocks noGrp="1"/>
          </p:cNvSpPr>
          <p:nvPr>
            <p:ph type="ftr" idx="11"/>
          </p:nvPr>
        </p:nvSpPr>
        <p:spPr>
          <a:xfrm>
            <a:off x="4038600" y="649290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17</a:t>
            </a:r>
            <a:endParaRPr dirty="0"/>
          </a:p>
        </p:txBody>
      </p:sp>
      <p:sp>
        <p:nvSpPr>
          <p:cNvPr id="325" name="Google Shape;325;p38"/>
          <p:cNvSpPr txBox="1"/>
          <p:nvPr/>
        </p:nvSpPr>
        <p:spPr>
          <a:xfrm>
            <a:off x="421795" y="5574116"/>
            <a:ext cx="49956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Figure 20</a:t>
            </a:r>
            <a:endParaRPr sz="1800">
              <a:solidFill>
                <a:schemeClr val="dk1"/>
              </a:solidFill>
              <a:latin typeface="Times New Roman"/>
              <a:ea typeface="Times New Roman"/>
              <a:cs typeface="Times New Roman"/>
              <a:sym typeface="Times New Roman"/>
            </a:endParaRPr>
          </a:p>
        </p:txBody>
      </p:sp>
      <p:pic>
        <p:nvPicPr>
          <p:cNvPr id="326" name="Google Shape;326;p38" descr="dlithelogo"/>
          <p:cNvPicPr preferRelativeResize="0">
            <a:picLocks noGrp="1"/>
          </p:cNvPicPr>
          <p:nvPr>
            <p:ph type="pic" idx="2"/>
          </p:nvPr>
        </p:nvPicPr>
        <p:blipFill rotWithShape="1">
          <a:blip r:embed="rId3">
            <a:alphaModFix/>
          </a:blip>
          <a:srcRect/>
          <a:stretch/>
        </p:blipFill>
        <p:spPr>
          <a:xfrm>
            <a:off x="10437495" y="0"/>
            <a:ext cx="1754506" cy="824230"/>
          </a:xfrm>
          <a:prstGeom prst="rect">
            <a:avLst/>
          </a:prstGeom>
          <a:noFill/>
          <a:ln>
            <a:noFill/>
          </a:ln>
        </p:spPr>
      </p:pic>
      <p:sp>
        <p:nvSpPr>
          <p:cNvPr id="327" name="Google Shape;327;p38"/>
          <p:cNvSpPr txBox="1"/>
          <p:nvPr/>
        </p:nvSpPr>
        <p:spPr>
          <a:xfrm>
            <a:off x="8974455" y="1549400"/>
            <a:ext cx="4064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28" name="Google Shape;328;p38"/>
          <p:cNvPicPr preferRelativeResize="0"/>
          <p:nvPr/>
        </p:nvPicPr>
        <p:blipFill>
          <a:blip r:embed="rId4">
            <a:alphaModFix/>
          </a:blip>
          <a:stretch>
            <a:fillRect/>
          </a:stretch>
        </p:blipFill>
        <p:spPr>
          <a:xfrm>
            <a:off x="246325" y="1072751"/>
            <a:ext cx="5346552" cy="3931225"/>
          </a:xfrm>
          <a:prstGeom prst="rect">
            <a:avLst/>
          </a:prstGeom>
          <a:noFill/>
          <a:ln>
            <a:noFill/>
          </a:ln>
        </p:spPr>
      </p:pic>
      <p:pic>
        <p:nvPicPr>
          <p:cNvPr id="329" name="Google Shape;329;p38"/>
          <p:cNvPicPr preferRelativeResize="0"/>
          <p:nvPr/>
        </p:nvPicPr>
        <p:blipFill>
          <a:blip r:embed="rId5">
            <a:alphaModFix/>
          </a:blip>
          <a:stretch>
            <a:fillRect/>
          </a:stretch>
        </p:blipFill>
        <p:spPr>
          <a:xfrm>
            <a:off x="6445700" y="1072750"/>
            <a:ext cx="5269276" cy="3931225"/>
          </a:xfrm>
          <a:prstGeom prst="rect">
            <a:avLst/>
          </a:prstGeom>
          <a:noFill/>
          <a:ln>
            <a:noFill/>
          </a:ln>
        </p:spPr>
      </p:pic>
      <p:sp>
        <p:nvSpPr>
          <p:cNvPr id="330" name="Google Shape;330;p38"/>
          <p:cNvSpPr txBox="1"/>
          <p:nvPr/>
        </p:nvSpPr>
        <p:spPr>
          <a:xfrm>
            <a:off x="6582532" y="5574116"/>
            <a:ext cx="49956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Figure 21</a:t>
            </a:r>
            <a:endParaRPr sz="1800">
              <a:solidFill>
                <a:schemeClr val="dk1"/>
              </a:solidFill>
              <a:latin typeface="Times New Roman"/>
              <a:ea typeface="Times New Roman"/>
              <a:cs typeface="Times New Roman"/>
              <a:sym typeface="Times New Roman"/>
            </a:endParaRPr>
          </a:p>
        </p:txBody>
      </p:sp>
      <p:pic>
        <p:nvPicPr>
          <p:cNvPr id="331" name="Google Shape;331;p38"/>
          <p:cNvPicPr preferRelativeResize="0"/>
          <p:nvPr/>
        </p:nvPicPr>
        <p:blipFill>
          <a:blip r:embed="rId6">
            <a:alphaModFix/>
          </a:blip>
          <a:stretch>
            <a:fillRect/>
          </a:stretch>
        </p:blipFill>
        <p:spPr>
          <a:xfrm>
            <a:off x="246325" y="1072750"/>
            <a:ext cx="5346552" cy="3699725"/>
          </a:xfrm>
          <a:prstGeom prst="rect">
            <a:avLst/>
          </a:prstGeom>
          <a:ln>
            <a:noFill/>
          </a:ln>
          <a:effectLst>
            <a:outerShdw blurRad="292100" dist="139700" dir="2700000" algn="tl" rotWithShape="0">
              <a:srgbClr val="333333">
                <a:alpha val="65000"/>
              </a:srgbClr>
            </a:outerShdw>
          </a:effectLst>
        </p:spPr>
      </p:pic>
      <p:pic>
        <p:nvPicPr>
          <p:cNvPr id="332" name="Google Shape;332;p38"/>
          <p:cNvPicPr preferRelativeResize="0"/>
          <p:nvPr/>
        </p:nvPicPr>
        <p:blipFill>
          <a:blip r:embed="rId7">
            <a:alphaModFix/>
          </a:blip>
          <a:stretch>
            <a:fillRect/>
          </a:stretch>
        </p:blipFill>
        <p:spPr>
          <a:xfrm>
            <a:off x="6445700" y="1072750"/>
            <a:ext cx="5269276" cy="369972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9"/>
          <p:cNvSpPr txBox="1">
            <a:spLocks noGrp="1"/>
          </p:cNvSpPr>
          <p:nvPr>
            <p:ph type="ftr" idx="11"/>
          </p:nvPr>
        </p:nvSpPr>
        <p:spPr>
          <a:xfrm>
            <a:off x="4038600" y="649290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18</a:t>
            </a:r>
            <a:endParaRPr dirty="0"/>
          </a:p>
        </p:txBody>
      </p:sp>
      <p:sp>
        <p:nvSpPr>
          <p:cNvPr id="338" name="Google Shape;338;p39"/>
          <p:cNvSpPr txBox="1"/>
          <p:nvPr/>
        </p:nvSpPr>
        <p:spPr>
          <a:xfrm>
            <a:off x="421795" y="5574116"/>
            <a:ext cx="49956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Figure 22</a:t>
            </a:r>
            <a:endParaRPr sz="1800">
              <a:solidFill>
                <a:schemeClr val="dk1"/>
              </a:solidFill>
              <a:latin typeface="Times New Roman"/>
              <a:ea typeface="Times New Roman"/>
              <a:cs typeface="Times New Roman"/>
              <a:sym typeface="Times New Roman"/>
            </a:endParaRPr>
          </a:p>
        </p:txBody>
      </p:sp>
      <p:pic>
        <p:nvPicPr>
          <p:cNvPr id="339" name="Google Shape;339;p39" descr="dlithelogo"/>
          <p:cNvPicPr preferRelativeResize="0">
            <a:picLocks noGrp="1"/>
          </p:cNvPicPr>
          <p:nvPr>
            <p:ph type="pic" idx="2"/>
          </p:nvPr>
        </p:nvPicPr>
        <p:blipFill rotWithShape="1">
          <a:blip r:embed="rId3">
            <a:alphaModFix/>
          </a:blip>
          <a:srcRect/>
          <a:stretch/>
        </p:blipFill>
        <p:spPr>
          <a:xfrm>
            <a:off x="10437495" y="0"/>
            <a:ext cx="1754506" cy="824230"/>
          </a:xfrm>
          <a:prstGeom prst="rect">
            <a:avLst/>
          </a:prstGeom>
          <a:noFill/>
          <a:ln>
            <a:noFill/>
          </a:ln>
        </p:spPr>
      </p:pic>
      <p:sp>
        <p:nvSpPr>
          <p:cNvPr id="340" name="Google Shape;340;p39"/>
          <p:cNvSpPr txBox="1"/>
          <p:nvPr/>
        </p:nvSpPr>
        <p:spPr>
          <a:xfrm>
            <a:off x="8974455" y="1549400"/>
            <a:ext cx="4064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41" name="Google Shape;341;p39"/>
          <p:cNvPicPr preferRelativeResize="0"/>
          <p:nvPr/>
        </p:nvPicPr>
        <p:blipFill>
          <a:blip r:embed="rId4">
            <a:alphaModFix/>
          </a:blip>
          <a:stretch>
            <a:fillRect/>
          </a:stretch>
        </p:blipFill>
        <p:spPr>
          <a:xfrm>
            <a:off x="246325" y="1072751"/>
            <a:ext cx="5346552" cy="3931225"/>
          </a:xfrm>
          <a:prstGeom prst="rect">
            <a:avLst/>
          </a:prstGeom>
          <a:noFill/>
          <a:ln>
            <a:noFill/>
          </a:ln>
        </p:spPr>
      </p:pic>
      <p:pic>
        <p:nvPicPr>
          <p:cNvPr id="342" name="Google Shape;342;p39"/>
          <p:cNvPicPr preferRelativeResize="0"/>
          <p:nvPr/>
        </p:nvPicPr>
        <p:blipFill>
          <a:blip r:embed="rId5">
            <a:alphaModFix/>
          </a:blip>
          <a:stretch>
            <a:fillRect/>
          </a:stretch>
        </p:blipFill>
        <p:spPr>
          <a:xfrm>
            <a:off x="6445700" y="1072750"/>
            <a:ext cx="5269276" cy="3931225"/>
          </a:xfrm>
          <a:prstGeom prst="rect">
            <a:avLst/>
          </a:prstGeom>
          <a:noFill/>
          <a:ln>
            <a:noFill/>
          </a:ln>
        </p:spPr>
      </p:pic>
      <p:sp>
        <p:nvSpPr>
          <p:cNvPr id="343" name="Google Shape;343;p39"/>
          <p:cNvSpPr txBox="1"/>
          <p:nvPr/>
        </p:nvSpPr>
        <p:spPr>
          <a:xfrm>
            <a:off x="6582532" y="5574116"/>
            <a:ext cx="49956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Figure 23</a:t>
            </a:r>
            <a:endParaRPr sz="1800">
              <a:solidFill>
                <a:schemeClr val="dk1"/>
              </a:solidFill>
              <a:latin typeface="Times New Roman"/>
              <a:ea typeface="Times New Roman"/>
              <a:cs typeface="Times New Roman"/>
              <a:sym typeface="Times New Roman"/>
            </a:endParaRPr>
          </a:p>
        </p:txBody>
      </p:sp>
      <p:pic>
        <p:nvPicPr>
          <p:cNvPr id="344" name="Google Shape;344;p39"/>
          <p:cNvPicPr preferRelativeResize="0"/>
          <p:nvPr/>
        </p:nvPicPr>
        <p:blipFill>
          <a:blip r:embed="rId6">
            <a:alphaModFix/>
          </a:blip>
          <a:stretch>
            <a:fillRect/>
          </a:stretch>
        </p:blipFill>
        <p:spPr>
          <a:xfrm>
            <a:off x="246325" y="1072750"/>
            <a:ext cx="5346552" cy="3713051"/>
          </a:xfrm>
          <a:prstGeom prst="rect">
            <a:avLst/>
          </a:prstGeom>
          <a:ln>
            <a:noFill/>
          </a:ln>
          <a:effectLst>
            <a:outerShdw blurRad="292100" dist="139700" dir="2700000" algn="tl" rotWithShape="0">
              <a:srgbClr val="333333">
                <a:alpha val="65000"/>
              </a:srgbClr>
            </a:outerShdw>
          </a:effectLst>
        </p:spPr>
      </p:pic>
      <p:pic>
        <p:nvPicPr>
          <p:cNvPr id="345" name="Google Shape;345;p39"/>
          <p:cNvPicPr preferRelativeResize="0"/>
          <p:nvPr/>
        </p:nvPicPr>
        <p:blipFill>
          <a:blip r:embed="rId7">
            <a:alphaModFix/>
          </a:blip>
          <a:stretch>
            <a:fillRect/>
          </a:stretch>
        </p:blipFill>
        <p:spPr>
          <a:xfrm>
            <a:off x="6445700" y="1072750"/>
            <a:ext cx="5269276" cy="3713051"/>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0"/>
          <p:cNvSpPr txBox="1">
            <a:spLocks noGrp="1"/>
          </p:cNvSpPr>
          <p:nvPr>
            <p:ph type="ftr" idx="11"/>
          </p:nvPr>
        </p:nvSpPr>
        <p:spPr>
          <a:xfrm>
            <a:off x="4038600" y="6513575"/>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19</a:t>
            </a:r>
            <a:endParaRPr dirty="0"/>
          </a:p>
        </p:txBody>
      </p:sp>
      <p:sp>
        <p:nvSpPr>
          <p:cNvPr id="351" name="Google Shape;351;p40"/>
          <p:cNvSpPr txBox="1"/>
          <p:nvPr/>
        </p:nvSpPr>
        <p:spPr>
          <a:xfrm>
            <a:off x="421795" y="5574116"/>
            <a:ext cx="49956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Figure 24</a:t>
            </a:r>
            <a:endParaRPr sz="1800">
              <a:solidFill>
                <a:schemeClr val="dk1"/>
              </a:solidFill>
              <a:latin typeface="Times New Roman"/>
              <a:ea typeface="Times New Roman"/>
              <a:cs typeface="Times New Roman"/>
              <a:sym typeface="Times New Roman"/>
            </a:endParaRPr>
          </a:p>
        </p:txBody>
      </p:sp>
      <p:pic>
        <p:nvPicPr>
          <p:cNvPr id="352" name="Google Shape;352;p40" descr="dlithelogo"/>
          <p:cNvPicPr preferRelativeResize="0">
            <a:picLocks noGrp="1"/>
          </p:cNvPicPr>
          <p:nvPr>
            <p:ph type="pic" idx="2"/>
          </p:nvPr>
        </p:nvPicPr>
        <p:blipFill rotWithShape="1">
          <a:blip r:embed="rId3">
            <a:alphaModFix/>
          </a:blip>
          <a:srcRect/>
          <a:stretch/>
        </p:blipFill>
        <p:spPr>
          <a:xfrm>
            <a:off x="10437495" y="0"/>
            <a:ext cx="1754506" cy="824230"/>
          </a:xfrm>
          <a:prstGeom prst="rect">
            <a:avLst/>
          </a:prstGeom>
          <a:noFill/>
          <a:ln>
            <a:noFill/>
          </a:ln>
        </p:spPr>
      </p:pic>
      <p:sp>
        <p:nvSpPr>
          <p:cNvPr id="353" name="Google Shape;353;p40"/>
          <p:cNvSpPr txBox="1"/>
          <p:nvPr/>
        </p:nvSpPr>
        <p:spPr>
          <a:xfrm>
            <a:off x="8974455" y="1549400"/>
            <a:ext cx="4064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54" name="Google Shape;354;p40"/>
          <p:cNvPicPr preferRelativeResize="0"/>
          <p:nvPr/>
        </p:nvPicPr>
        <p:blipFill>
          <a:blip r:embed="rId4">
            <a:alphaModFix/>
          </a:blip>
          <a:stretch>
            <a:fillRect/>
          </a:stretch>
        </p:blipFill>
        <p:spPr>
          <a:xfrm>
            <a:off x="246325" y="1072751"/>
            <a:ext cx="5346552" cy="3931225"/>
          </a:xfrm>
          <a:prstGeom prst="rect">
            <a:avLst/>
          </a:prstGeom>
          <a:noFill/>
          <a:ln>
            <a:noFill/>
          </a:ln>
        </p:spPr>
      </p:pic>
      <p:pic>
        <p:nvPicPr>
          <p:cNvPr id="355" name="Google Shape;355;p40"/>
          <p:cNvPicPr preferRelativeResize="0"/>
          <p:nvPr/>
        </p:nvPicPr>
        <p:blipFill>
          <a:blip r:embed="rId5">
            <a:alphaModFix/>
          </a:blip>
          <a:stretch>
            <a:fillRect/>
          </a:stretch>
        </p:blipFill>
        <p:spPr>
          <a:xfrm>
            <a:off x="6445700" y="1072750"/>
            <a:ext cx="5269276" cy="3931225"/>
          </a:xfrm>
          <a:prstGeom prst="rect">
            <a:avLst/>
          </a:prstGeom>
          <a:noFill/>
          <a:ln>
            <a:noFill/>
          </a:ln>
        </p:spPr>
      </p:pic>
      <p:sp>
        <p:nvSpPr>
          <p:cNvPr id="356" name="Google Shape;356;p40"/>
          <p:cNvSpPr txBox="1"/>
          <p:nvPr/>
        </p:nvSpPr>
        <p:spPr>
          <a:xfrm>
            <a:off x="6582532" y="5574116"/>
            <a:ext cx="49956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Figure 25</a:t>
            </a:r>
            <a:endParaRPr sz="1800">
              <a:solidFill>
                <a:schemeClr val="dk1"/>
              </a:solidFill>
              <a:latin typeface="Times New Roman"/>
              <a:ea typeface="Times New Roman"/>
              <a:cs typeface="Times New Roman"/>
              <a:sym typeface="Times New Roman"/>
            </a:endParaRPr>
          </a:p>
        </p:txBody>
      </p:sp>
      <p:pic>
        <p:nvPicPr>
          <p:cNvPr id="357" name="Google Shape;357;p40"/>
          <p:cNvPicPr preferRelativeResize="0"/>
          <p:nvPr/>
        </p:nvPicPr>
        <p:blipFill>
          <a:blip r:embed="rId6">
            <a:alphaModFix/>
          </a:blip>
          <a:stretch>
            <a:fillRect/>
          </a:stretch>
        </p:blipFill>
        <p:spPr>
          <a:xfrm>
            <a:off x="246325" y="1072750"/>
            <a:ext cx="5346552" cy="3723025"/>
          </a:xfrm>
          <a:prstGeom prst="rect">
            <a:avLst/>
          </a:prstGeom>
          <a:ln>
            <a:noFill/>
          </a:ln>
          <a:effectLst>
            <a:outerShdw blurRad="292100" dist="139700" dir="2700000" algn="tl" rotWithShape="0">
              <a:srgbClr val="333333">
                <a:alpha val="65000"/>
              </a:srgbClr>
            </a:outerShdw>
          </a:effectLst>
        </p:spPr>
      </p:pic>
      <p:pic>
        <p:nvPicPr>
          <p:cNvPr id="358" name="Google Shape;358;p40"/>
          <p:cNvPicPr preferRelativeResize="0"/>
          <p:nvPr/>
        </p:nvPicPr>
        <p:blipFill>
          <a:blip r:embed="rId7">
            <a:alphaModFix/>
          </a:blip>
          <a:stretch>
            <a:fillRect/>
          </a:stretch>
        </p:blipFill>
        <p:spPr>
          <a:xfrm>
            <a:off x="6445700" y="1072750"/>
            <a:ext cx="5269276" cy="372302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E30000"/>
              </a:buClr>
              <a:buSzPts val="4400"/>
              <a:buFont typeface="Times New Roman"/>
              <a:buNone/>
            </a:pPr>
            <a:r>
              <a:rPr lang="en-US" b="1">
                <a:solidFill>
                  <a:srgbClr val="E30000"/>
                </a:solidFill>
                <a:latin typeface="Times New Roman"/>
                <a:ea typeface="Times New Roman"/>
                <a:cs typeface="Times New Roman"/>
                <a:sym typeface="Times New Roman"/>
              </a:rPr>
              <a:t>Contents</a:t>
            </a:r>
            <a:endParaRPr b="1">
              <a:solidFill>
                <a:srgbClr val="E30000"/>
              </a:solidFill>
              <a:latin typeface="Times New Roman"/>
              <a:ea typeface="Times New Roman"/>
              <a:cs typeface="Times New Roman"/>
              <a:sym typeface="Times New Roman"/>
            </a:endParaRPr>
          </a:p>
        </p:txBody>
      </p:sp>
      <p:sp>
        <p:nvSpPr>
          <p:cNvPr id="151" name="Google Shape;151;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highlight>
                  <a:schemeClr val="lt1"/>
                </a:highlight>
                <a:latin typeface="Times New Roman"/>
                <a:ea typeface="Times New Roman"/>
                <a:cs typeface="Times New Roman"/>
                <a:sym typeface="Times New Roman"/>
              </a:rPr>
              <a:t>Introduction</a:t>
            </a:r>
            <a:endParaRPr>
              <a:highlight>
                <a:schemeClr val="lt1"/>
              </a:highlight>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Char char="•"/>
            </a:pPr>
            <a:r>
              <a:rPr lang="en-US">
                <a:highlight>
                  <a:schemeClr val="lt1"/>
                </a:highlight>
                <a:latin typeface="Times New Roman"/>
                <a:ea typeface="Times New Roman"/>
                <a:cs typeface="Times New Roman"/>
                <a:sym typeface="Times New Roman"/>
              </a:rPr>
              <a:t>Problem statement</a:t>
            </a:r>
            <a:endParaRPr>
              <a:highlight>
                <a:schemeClr val="lt1"/>
              </a:highlight>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Char char="•"/>
            </a:pPr>
            <a:r>
              <a:rPr lang="en-US">
                <a:highlight>
                  <a:schemeClr val="lt1"/>
                </a:highlight>
                <a:latin typeface="Times New Roman"/>
                <a:ea typeface="Times New Roman"/>
                <a:cs typeface="Times New Roman"/>
                <a:sym typeface="Times New Roman"/>
              </a:rPr>
              <a:t>Objectives</a:t>
            </a:r>
            <a:endParaRPr>
              <a:highlight>
                <a:schemeClr val="lt1"/>
              </a:highlight>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Char char="•"/>
            </a:pPr>
            <a:r>
              <a:rPr lang="en-US">
                <a:highlight>
                  <a:schemeClr val="lt1"/>
                </a:highlight>
                <a:latin typeface="Times New Roman"/>
                <a:ea typeface="Times New Roman"/>
                <a:cs typeface="Times New Roman"/>
                <a:sym typeface="Times New Roman"/>
              </a:rPr>
              <a:t>Methodology</a:t>
            </a:r>
            <a:endParaRPr>
              <a:highlight>
                <a:schemeClr val="lt1"/>
              </a:highlight>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Char char="•"/>
            </a:pPr>
            <a:r>
              <a:rPr lang="en-US">
                <a:highlight>
                  <a:schemeClr val="lt1"/>
                </a:highlight>
                <a:latin typeface="Times New Roman"/>
                <a:ea typeface="Times New Roman"/>
                <a:cs typeface="Times New Roman"/>
                <a:sym typeface="Times New Roman"/>
              </a:rPr>
              <a:t>Implementation</a:t>
            </a:r>
            <a:endParaRPr>
              <a:highlight>
                <a:schemeClr val="lt1"/>
              </a:highlight>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Char char="•"/>
            </a:pPr>
            <a:r>
              <a:rPr lang="en-US">
                <a:highlight>
                  <a:schemeClr val="lt1"/>
                </a:highlight>
                <a:latin typeface="Times New Roman"/>
                <a:ea typeface="Times New Roman"/>
                <a:cs typeface="Times New Roman"/>
                <a:sym typeface="Times New Roman"/>
              </a:rPr>
              <a:t>Results and analysis</a:t>
            </a:r>
            <a:endParaRPr>
              <a:highlight>
                <a:schemeClr val="lt1"/>
              </a:highlight>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Char char="•"/>
            </a:pPr>
            <a:r>
              <a:rPr lang="en-US">
                <a:highlight>
                  <a:schemeClr val="lt1"/>
                </a:highlight>
                <a:latin typeface="Times New Roman"/>
                <a:ea typeface="Times New Roman"/>
                <a:cs typeface="Times New Roman"/>
                <a:sym typeface="Times New Roman"/>
              </a:rPr>
              <a:t>Conclusion</a:t>
            </a:r>
            <a:endParaRPr>
              <a:highlight>
                <a:schemeClr val="lt1"/>
              </a:highlight>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Char char="•"/>
            </a:pPr>
            <a:r>
              <a:rPr lang="en-US">
                <a:highlight>
                  <a:schemeClr val="lt1"/>
                </a:highlight>
                <a:latin typeface="Times New Roman"/>
                <a:ea typeface="Times New Roman"/>
                <a:cs typeface="Times New Roman"/>
                <a:sym typeface="Times New Roman"/>
              </a:rPr>
              <a:t>References</a:t>
            </a:r>
            <a:endParaRPr>
              <a:highlight>
                <a:schemeClr val="lt1"/>
              </a:highlight>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ts val="2800"/>
              <a:buNone/>
            </a:pPr>
            <a:endParaRPr>
              <a:highlight>
                <a:srgbClr val="FFFF00"/>
              </a:highlight>
              <a:latin typeface="Times New Roman"/>
              <a:ea typeface="Times New Roman"/>
              <a:cs typeface="Times New Roman"/>
              <a:sym typeface="Times New Roman"/>
            </a:endParaRPr>
          </a:p>
        </p:txBody>
      </p:sp>
      <p:sp>
        <p:nvSpPr>
          <p:cNvPr id="152" name="Google Shape;152;p22"/>
          <p:cNvSpPr txBox="1">
            <a:spLocks noGrp="1"/>
          </p:cNvSpPr>
          <p:nvPr>
            <p:ph type="ftr" idx="11"/>
          </p:nvPr>
        </p:nvSpPr>
        <p:spPr>
          <a:xfrm>
            <a:off x="4038600" y="6492875"/>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dirty="0"/>
              <a:t>2</a:t>
            </a:r>
            <a:endParaRPr sz="1400" dirty="0"/>
          </a:p>
        </p:txBody>
      </p:sp>
      <p:pic>
        <p:nvPicPr>
          <p:cNvPr id="153" name="Google Shape;153;p22" descr="dlithelogo"/>
          <p:cNvPicPr preferRelativeResize="0">
            <a:picLocks noGrp="1"/>
          </p:cNvPicPr>
          <p:nvPr>
            <p:ph type="pic" idx="2"/>
          </p:nvPr>
        </p:nvPicPr>
        <p:blipFill rotWithShape="1">
          <a:blip r:embed="rId3">
            <a:alphaModFix/>
          </a:blip>
          <a:srcRect/>
          <a:stretch/>
        </p:blipFill>
        <p:spPr>
          <a:xfrm>
            <a:off x="10447020" y="19050"/>
            <a:ext cx="1754505" cy="82423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1"/>
          <p:cNvSpPr txBox="1">
            <a:spLocks noGrp="1"/>
          </p:cNvSpPr>
          <p:nvPr>
            <p:ph type="ftr" idx="11"/>
          </p:nvPr>
        </p:nvSpPr>
        <p:spPr>
          <a:xfrm>
            <a:off x="4038600" y="6513575"/>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20</a:t>
            </a:r>
            <a:endParaRPr dirty="0"/>
          </a:p>
        </p:txBody>
      </p:sp>
      <p:sp>
        <p:nvSpPr>
          <p:cNvPr id="364" name="Google Shape;364;p41"/>
          <p:cNvSpPr txBox="1"/>
          <p:nvPr/>
        </p:nvSpPr>
        <p:spPr>
          <a:xfrm>
            <a:off x="421795" y="5574116"/>
            <a:ext cx="49956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Figure 26</a:t>
            </a:r>
            <a:endParaRPr sz="1800">
              <a:solidFill>
                <a:schemeClr val="dk1"/>
              </a:solidFill>
              <a:latin typeface="Times New Roman"/>
              <a:ea typeface="Times New Roman"/>
              <a:cs typeface="Times New Roman"/>
              <a:sym typeface="Times New Roman"/>
            </a:endParaRPr>
          </a:p>
        </p:txBody>
      </p:sp>
      <p:pic>
        <p:nvPicPr>
          <p:cNvPr id="365" name="Google Shape;365;p41" descr="dlithelogo"/>
          <p:cNvPicPr preferRelativeResize="0">
            <a:picLocks noGrp="1"/>
          </p:cNvPicPr>
          <p:nvPr>
            <p:ph type="pic" idx="2"/>
          </p:nvPr>
        </p:nvPicPr>
        <p:blipFill rotWithShape="1">
          <a:blip r:embed="rId3">
            <a:alphaModFix/>
          </a:blip>
          <a:srcRect/>
          <a:stretch/>
        </p:blipFill>
        <p:spPr>
          <a:xfrm>
            <a:off x="10437495" y="0"/>
            <a:ext cx="1754506" cy="824230"/>
          </a:xfrm>
          <a:prstGeom prst="rect">
            <a:avLst/>
          </a:prstGeom>
          <a:noFill/>
          <a:ln>
            <a:noFill/>
          </a:ln>
        </p:spPr>
      </p:pic>
      <p:sp>
        <p:nvSpPr>
          <p:cNvPr id="366" name="Google Shape;366;p41"/>
          <p:cNvSpPr txBox="1"/>
          <p:nvPr/>
        </p:nvSpPr>
        <p:spPr>
          <a:xfrm>
            <a:off x="8974455" y="1549400"/>
            <a:ext cx="4064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67" name="Google Shape;367;p41"/>
          <p:cNvPicPr preferRelativeResize="0"/>
          <p:nvPr/>
        </p:nvPicPr>
        <p:blipFill>
          <a:blip r:embed="rId4">
            <a:alphaModFix/>
          </a:blip>
          <a:stretch>
            <a:fillRect/>
          </a:stretch>
        </p:blipFill>
        <p:spPr>
          <a:xfrm>
            <a:off x="246325" y="1072751"/>
            <a:ext cx="5346552" cy="3931225"/>
          </a:xfrm>
          <a:prstGeom prst="rect">
            <a:avLst/>
          </a:prstGeom>
          <a:noFill/>
          <a:ln>
            <a:noFill/>
          </a:ln>
        </p:spPr>
      </p:pic>
      <p:pic>
        <p:nvPicPr>
          <p:cNvPr id="368" name="Google Shape;368;p41"/>
          <p:cNvPicPr preferRelativeResize="0"/>
          <p:nvPr/>
        </p:nvPicPr>
        <p:blipFill>
          <a:blip r:embed="rId5">
            <a:alphaModFix/>
          </a:blip>
          <a:stretch>
            <a:fillRect/>
          </a:stretch>
        </p:blipFill>
        <p:spPr>
          <a:xfrm>
            <a:off x="6445700" y="1072750"/>
            <a:ext cx="5269276" cy="3931225"/>
          </a:xfrm>
          <a:prstGeom prst="rect">
            <a:avLst/>
          </a:prstGeom>
          <a:noFill/>
          <a:ln>
            <a:noFill/>
          </a:ln>
        </p:spPr>
      </p:pic>
      <p:sp>
        <p:nvSpPr>
          <p:cNvPr id="369" name="Google Shape;369;p41"/>
          <p:cNvSpPr txBox="1"/>
          <p:nvPr/>
        </p:nvSpPr>
        <p:spPr>
          <a:xfrm>
            <a:off x="6582532" y="5574116"/>
            <a:ext cx="49956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Figure 27</a:t>
            </a:r>
            <a:endParaRPr sz="1800">
              <a:solidFill>
                <a:schemeClr val="dk1"/>
              </a:solidFill>
              <a:latin typeface="Times New Roman"/>
              <a:ea typeface="Times New Roman"/>
              <a:cs typeface="Times New Roman"/>
              <a:sym typeface="Times New Roman"/>
            </a:endParaRPr>
          </a:p>
        </p:txBody>
      </p:sp>
      <p:pic>
        <p:nvPicPr>
          <p:cNvPr id="370" name="Google Shape;370;p41"/>
          <p:cNvPicPr preferRelativeResize="0"/>
          <p:nvPr/>
        </p:nvPicPr>
        <p:blipFill>
          <a:blip r:embed="rId6">
            <a:alphaModFix/>
          </a:blip>
          <a:stretch>
            <a:fillRect/>
          </a:stretch>
        </p:blipFill>
        <p:spPr>
          <a:xfrm>
            <a:off x="246325" y="1072750"/>
            <a:ext cx="5346552" cy="3713476"/>
          </a:xfrm>
          <a:prstGeom prst="rect">
            <a:avLst/>
          </a:prstGeom>
          <a:ln>
            <a:noFill/>
          </a:ln>
          <a:effectLst>
            <a:outerShdw blurRad="292100" dist="139700" dir="2700000" algn="tl" rotWithShape="0">
              <a:srgbClr val="333333">
                <a:alpha val="65000"/>
              </a:srgbClr>
            </a:outerShdw>
          </a:effectLst>
        </p:spPr>
      </p:pic>
      <p:pic>
        <p:nvPicPr>
          <p:cNvPr id="371" name="Google Shape;371;p41"/>
          <p:cNvPicPr preferRelativeResize="0"/>
          <p:nvPr/>
        </p:nvPicPr>
        <p:blipFill>
          <a:blip r:embed="rId7">
            <a:alphaModFix/>
          </a:blip>
          <a:stretch>
            <a:fillRect/>
          </a:stretch>
        </p:blipFill>
        <p:spPr>
          <a:xfrm>
            <a:off x="6445700" y="1072750"/>
            <a:ext cx="5269276" cy="3713476"/>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2"/>
          <p:cNvSpPr txBox="1">
            <a:spLocks noGrp="1"/>
          </p:cNvSpPr>
          <p:nvPr>
            <p:ph type="ftr" idx="11"/>
          </p:nvPr>
        </p:nvSpPr>
        <p:spPr>
          <a:xfrm>
            <a:off x="4038600" y="64989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21</a:t>
            </a:r>
            <a:endParaRPr dirty="0"/>
          </a:p>
        </p:txBody>
      </p:sp>
      <p:sp>
        <p:nvSpPr>
          <p:cNvPr id="377" name="Google Shape;377;p42"/>
          <p:cNvSpPr txBox="1"/>
          <p:nvPr/>
        </p:nvSpPr>
        <p:spPr>
          <a:xfrm>
            <a:off x="3598195" y="6012541"/>
            <a:ext cx="49956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Figure 28</a:t>
            </a:r>
            <a:endParaRPr sz="1800">
              <a:solidFill>
                <a:schemeClr val="dk1"/>
              </a:solidFill>
              <a:latin typeface="Times New Roman"/>
              <a:ea typeface="Times New Roman"/>
              <a:cs typeface="Times New Roman"/>
              <a:sym typeface="Times New Roman"/>
            </a:endParaRPr>
          </a:p>
        </p:txBody>
      </p:sp>
      <p:pic>
        <p:nvPicPr>
          <p:cNvPr id="378" name="Google Shape;378;p42" descr="dlithelogo"/>
          <p:cNvPicPr preferRelativeResize="0">
            <a:picLocks noGrp="1"/>
          </p:cNvPicPr>
          <p:nvPr>
            <p:ph type="pic" idx="2"/>
          </p:nvPr>
        </p:nvPicPr>
        <p:blipFill rotWithShape="1">
          <a:blip r:embed="rId3">
            <a:alphaModFix/>
          </a:blip>
          <a:srcRect/>
          <a:stretch/>
        </p:blipFill>
        <p:spPr>
          <a:xfrm>
            <a:off x="10437495" y="0"/>
            <a:ext cx="1754506" cy="824230"/>
          </a:xfrm>
          <a:prstGeom prst="rect">
            <a:avLst/>
          </a:prstGeom>
          <a:noFill/>
          <a:ln>
            <a:noFill/>
          </a:ln>
        </p:spPr>
      </p:pic>
      <p:sp>
        <p:nvSpPr>
          <p:cNvPr id="379" name="Google Shape;379;p42"/>
          <p:cNvSpPr txBox="1"/>
          <p:nvPr/>
        </p:nvSpPr>
        <p:spPr>
          <a:xfrm>
            <a:off x="8974455" y="1549400"/>
            <a:ext cx="4064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80" name="Google Shape;380;p42"/>
          <p:cNvPicPr preferRelativeResize="0"/>
          <p:nvPr/>
        </p:nvPicPr>
        <p:blipFill>
          <a:blip r:embed="rId4">
            <a:alphaModFix/>
          </a:blip>
          <a:stretch>
            <a:fillRect/>
          </a:stretch>
        </p:blipFill>
        <p:spPr>
          <a:xfrm>
            <a:off x="2036788" y="1328842"/>
            <a:ext cx="8118420" cy="4566611"/>
          </a:xfrm>
          <a:prstGeom prst="rect">
            <a:avLst/>
          </a:prstGeom>
          <a:noFill/>
          <a:ln>
            <a:noFill/>
          </a:ln>
        </p:spPr>
      </p:pic>
      <p:pic>
        <p:nvPicPr>
          <p:cNvPr id="381" name="Google Shape;381;p42"/>
          <p:cNvPicPr preferRelativeResize="0"/>
          <p:nvPr/>
        </p:nvPicPr>
        <p:blipFill>
          <a:blip r:embed="rId5">
            <a:alphaModFix/>
          </a:blip>
          <a:stretch>
            <a:fillRect/>
          </a:stretch>
        </p:blipFill>
        <p:spPr>
          <a:xfrm>
            <a:off x="2036800" y="1328850"/>
            <a:ext cx="8118400" cy="4266649"/>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3"/>
          <p:cNvSpPr txBox="1">
            <a:spLocks noGrp="1"/>
          </p:cNvSpPr>
          <p:nvPr>
            <p:ph type="ftr" idx="11"/>
          </p:nvPr>
        </p:nvSpPr>
        <p:spPr>
          <a:xfrm>
            <a:off x="4038600" y="6492875"/>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22</a:t>
            </a:r>
            <a:endParaRPr dirty="0"/>
          </a:p>
        </p:txBody>
      </p:sp>
      <p:pic>
        <p:nvPicPr>
          <p:cNvPr id="387" name="Google Shape;387;p43" descr="dlithelogo"/>
          <p:cNvPicPr preferRelativeResize="0">
            <a:picLocks noGrp="1"/>
          </p:cNvPicPr>
          <p:nvPr>
            <p:ph type="pic" idx="2"/>
          </p:nvPr>
        </p:nvPicPr>
        <p:blipFill rotWithShape="1">
          <a:blip r:embed="rId3">
            <a:alphaModFix/>
          </a:blip>
          <a:srcRect/>
          <a:stretch/>
        </p:blipFill>
        <p:spPr>
          <a:xfrm>
            <a:off x="10437495" y="0"/>
            <a:ext cx="1754505" cy="824230"/>
          </a:xfrm>
          <a:prstGeom prst="rect">
            <a:avLst/>
          </a:prstGeom>
          <a:noFill/>
          <a:ln>
            <a:noFill/>
          </a:ln>
        </p:spPr>
      </p:pic>
      <p:pic>
        <p:nvPicPr>
          <p:cNvPr id="388" name="Google Shape;388;p43"/>
          <p:cNvPicPr preferRelativeResize="0"/>
          <p:nvPr/>
        </p:nvPicPr>
        <p:blipFill>
          <a:blip r:embed="rId4">
            <a:alphaModFix/>
          </a:blip>
          <a:stretch>
            <a:fillRect/>
          </a:stretch>
        </p:blipFill>
        <p:spPr>
          <a:xfrm>
            <a:off x="1266825" y="1309250"/>
            <a:ext cx="9427450" cy="5210625"/>
          </a:xfrm>
          <a:prstGeom prst="rect">
            <a:avLst/>
          </a:prstGeom>
          <a:ln>
            <a:noFill/>
          </a:ln>
          <a:effectLst>
            <a:outerShdw blurRad="292100" dist="139700" dir="2700000" algn="tl" rotWithShape="0">
              <a:srgbClr val="333333">
                <a:alpha val="65000"/>
              </a:srgbClr>
            </a:outerShdw>
          </a:effectLst>
        </p:spPr>
      </p:pic>
      <p:sp>
        <p:nvSpPr>
          <p:cNvPr id="389" name="Google Shape;389;p43"/>
          <p:cNvSpPr txBox="1"/>
          <p:nvPr/>
        </p:nvSpPr>
        <p:spPr>
          <a:xfrm>
            <a:off x="293600" y="126325"/>
            <a:ext cx="11614500" cy="891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Clr>
                <a:srgbClr val="E30000"/>
              </a:buClr>
              <a:buSzPts val="3600"/>
              <a:buFont typeface="Times New Roman"/>
              <a:buNone/>
            </a:pPr>
            <a:r>
              <a:rPr lang="en-US" sz="3600" b="1" u="sng">
                <a:solidFill>
                  <a:srgbClr val="E30000"/>
                </a:solidFill>
                <a:latin typeface="Times New Roman"/>
                <a:ea typeface="Times New Roman"/>
                <a:cs typeface="Times New Roman"/>
                <a:sym typeface="Times New Roman"/>
              </a:rPr>
              <a:t>Mind Map</a:t>
            </a:r>
            <a:br>
              <a:rPr lang="en-US" sz="3600" u="sng">
                <a:solidFill>
                  <a:schemeClr val="dk1"/>
                </a:solidFill>
                <a:latin typeface="Times New Roman"/>
                <a:ea typeface="Times New Roman"/>
                <a:cs typeface="Times New Roman"/>
                <a:sym typeface="Times New Roman"/>
              </a:rPr>
            </a:br>
            <a:br>
              <a:rPr lang="en-US" sz="3600" u="sng">
                <a:solidFill>
                  <a:schemeClr val="dk1"/>
                </a:solidFill>
                <a:latin typeface="Times New Roman"/>
                <a:ea typeface="Times New Roman"/>
                <a:cs typeface="Times New Roman"/>
                <a:sym typeface="Times New Roman"/>
              </a:rPr>
            </a:br>
            <a:endParaRPr sz="3600" u="sng">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800" u="sng">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E30000"/>
              </a:buClr>
              <a:buSzPts val="4400"/>
              <a:buFont typeface="Times New Roman"/>
              <a:buNone/>
            </a:pPr>
            <a:r>
              <a:rPr lang="en-US" b="1">
                <a:solidFill>
                  <a:srgbClr val="E30000"/>
                </a:solidFill>
                <a:latin typeface="Times New Roman"/>
                <a:ea typeface="Times New Roman"/>
                <a:cs typeface="Times New Roman"/>
                <a:sym typeface="Times New Roman"/>
              </a:rPr>
              <a:t>Conclusion</a:t>
            </a:r>
            <a:endParaRPr b="1">
              <a:solidFill>
                <a:srgbClr val="E30000"/>
              </a:solidFill>
              <a:latin typeface="Times New Roman"/>
              <a:ea typeface="Times New Roman"/>
              <a:cs typeface="Times New Roman"/>
              <a:sym typeface="Times New Roman"/>
            </a:endParaRPr>
          </a:p>
        </p:txBody>
      </p:sp>
      <p:sp>
        <p:nvSpPr>
          <p:cNvPr id="395" name="Google Shape;395;p44"/>
          <p:cNvSpPr txBox="1">
            <a:spLocks noGrp="1"/>
          </p:cNvSpPr>
          <p:nvPr>
            <p:ph type="body" idx="1"/>
          </p:nvPr>
        </p:nvSpPr>
        <p:spPr>
          <a:xfrm>
            <a:off x="838200" y="1690688"/>
            <a:ext cx="10515600" cy="4486200"/>
          </a:xfrm>
          <a:prstGeom prst="rect">
            <a:avLst/>
          </a:prstGeom>
          <a:noFill/>
          <a:ln>
            <a:noFill/>
          </a:ln>
        </p:spPr>
        <p:txBody>
          <a:bodyPr spcFirstLastPara="1" wrap="square" lIns="91425" tIns="45700" rIns="91425" bIns="45700" anchor="t" anchorCtr="0">
            <a:noAutofit/>
          </a:bodyPr>
          <a:lstStyle/>
          <a:p>
            <a:pPr marL="0" marR="403225" lvl="0" indent="0" algn="just" rtl="0">
              <a:lnSpc>
                <a:spcPct val="150000"/>
              </a:lnSpc>
              <a:spcBef>
                <a:spcPts val="0"/>
              </a:spcBef>
              <a:spcAft>
                <a:spcPts val="0"/>
              </a:spcAft>
              <a:buClr>
                <a:schemeClr val="dk1"/>
              </a:buClr>
              <a:buSzPts val="1100"/>
              <a:buNone/>
            </a:pPr>
            <a:r>
              <a:rPr lang="en-US">
                <a:highlight>
                  <a:schemeClr val="lt1"/>
                </a:highlight>
                <a:latin typeface="Times New Roman"/>
                <a:ea typeface="Times New Roman"/>
                <a:cs typeface="Times New Roman"/>
                <a:sym typeface="Times New Roman"/>
              </a:rPr>
              <a:t>In conclusion, the development of a web-based tool for medical professionals to store and access patient records is paramount in enhancing healthcare efficiency and patient care. Through our project, we have demonstrated the potential of such a tool to streamline record-keeping processes, reduce administrative burden, and facilitate quick access to critical patient information.</a:t>
            </a:r>
            <a:endParaRPr>
              <a:highlight>
                <a:schemeClr val="lt1"/>
              </a:highlight>
              <a:latin typeface="Times New Roman"/>
              <a:ea typeface="Times New Roman"/>
              <a:cs typeface="Times New Roman"/>
              <a:sym typeface="Times New Roman"/>
            </a:endParaRPr>
          </a:p>
          <a:p>
            <a:pPr marL="0" marR="403225" lvl="0" indent="0" algn="just" rtl="0">
              <a:lnSpc>
                <a:spcPct val="150000"/>
              </a:lnSpc>
              <a:spcBef>
                <a:spcPts val="0"/>
              </a:spcBef>
              <a:spcAft>
                <a:spcPts val="0"/>
              </a:spcAft>
              <a:buClr>
                <a:schemeClr val="dk1"/>
              </a:buClr>
              <a:buSzPts val="2800"/>
              <a:buNone/>
            </a:pPr>
            <a:endParaRPr>
              <a:highlight>
                <a:srgbClr val="FFFF00"/>
              </a:highlight>
              <a:latin typeface="Times New Roman"/>
              <a:ea typeface="Times New Roman"/>
              <a:cs typeface="Times New Roman"/>
              <a:sym typeface="Times New Roman"/>
            </a:endParaRPr>
          </a:p>
        </p:txBody>
      </p:sp>
      <p:pic>
        <p:nvPicPr>
          <p:cNvPr id="396" name="Google Shape;396;p44" descr="dlithelogo"/>
          <p:cNvPicPr preferRelativeResize="0">
            <a:picLocks noGrp="1"/>
          </p:cNvPicPr>
          <p:nvPr>
            <p:ph type="pic" idx="2"/>
          </p:nvPr>
        </p:nvPicPr>
        <p:blipFill rotWithShape="1">
          <a:blip r:embed="rId3">
            <a:alphaModFix/>
          </a:blip>
          <a:srcRect/>
          <a:stretch/>
        </p:blipFill>
        <p:spPr>
          <a:xfrm>
            <a:off x="10437495" y="0"/>
            <a:ext cx="1754505" cy="824230"/>
          </a:xfrm>
          <a:prstGeom prst="rect">
            <a:avLst/>
          </a:prstGeom>
          <a:noFill/>
          <a:ln>
            <a:noFill/>
          </a:ln>
        </p:spPr>
      </p:pic>
      <p:sp>
        <p:nvSpPr>
          <p:cNvPr id="397" name="Google Shape;397;p44"/>
          <p:cNvSpPr txBox="1">
            <a:spLocks noGrp="1"/>
          </p:cNvSpPr>
          <p:nvPr>
            <p:ph type="ftr" idx="11"/>
          </p:nvPr>
        </p:nvSpPr>
        <p:spPr>
          <a:xfrm>
            <a:off x="4038600" y="649290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dirty="0"/>
              <a:t>23</a:t>
            </a:r>
            <a:endParaRPr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45"/>
          <p:cNvSpPr txBox="1">
            <a:spLocks noGrp="1"/>
          </p:cNvSpPr>
          <p:nvPr>
            <p:ph type="body" idx="1"/>
          </p:nvPr>
        </p:nvSpPr>
        <p:spPr>
          <a:xfrm>
            <a:off x="838200" y="747346"/>
            <a:ext cx="10515600" cy="5429617"/>
          </a:xfrm>
          <a:prstGeom prst="rect">
            <a:avLst/>
          </a:prstGeom>
          <a:noFill/>
          <a:ln>
            <a:noFill/>
          </a:ln>
        </p:spPr>
        <p:txBody>
          <a:bodyPr spcFirstLastPara="1" wrap="square" lIns="91425" tIns="45700" rIns="91425" bIns="45700" anchor="t" anchorCtr="0">
            <a:normAutofit/>
          </a:bodyPr>
          <a:lstStyle/>
          <a:p>
            <a:pPr marL="0" marR="403225" lvl="0" indent="0" algn="just" rtl="0">
              <a:lnSpc>
                <a:spcPct val="150000"/>
              </a:lnSpc>
              <a:spcBef>
                <a:spcPts val="0"/>
              </a:spcBef>
              <a:spcAft>
                <a:spcPts val="0"/>
              </a:spcAft>
              <a:buClr>
                <a:schemeClr val="dk1"/>
              </a:buClr>
              <a:buSzPts val="2800"/>
              <a:buNone/>
            </a:pPr>
            <a:r>
              <a:rPr lang="en-US" dirty="0">
                <a:highlight>
                  <a:schemeClr val="lt1"/>
                </a:highlight>
                <a:latin typeface="Times New Roman"/>
                <a:ea typeface="Times New Roman"/>
                <a:cs typeface="Times New Roman"/>
                <a:sym typeface="Times New Roman"/>
              </a:rPr>
              <a:t>By using Front-End Middle-Layer and Back-End we have created a user-friendly interface that allows medical professionals to securely input, update, and retrieve patient records from any location with internet access. This accessibility ensures that healthcare providers can make informed decisions promptly, leading to improved patient outcomes and satisfaction.</a:t>
            </a:r>
            <a:r>
              <a:rPr lang="en-US" dirty="0">
                <a:solidFill>
                  <a:schemeClr val="dk1"/>
                </a:solidFill>
                <a:highlight>
                  <a:schemeClr val="lt1"/>
                </a:highlight>
                <a:latin typeface="Times New Roman"/>
                <a:ea typeface="Times New Roman"/>
                <a:cs typeface="Times New Roman"/>
                <a:sym typeface="Times New Roman"/>
              </a:rPr>
              <a:t> </a:t>
            </a:r>
            <a:endParaRPr dirty="0">
              <a:solidFill>
                <a:schemeClr val="dk1"/>
              </a:solidFill>
              <a:highlight>
                <a:schemeClr val="lt1"/>
              </a:highlight>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ts val="2800"/>
              <a:buNone/>
            </a:pPr>
            <a:endParaRPr dirty="0">
              <a:solidFill>
                <a:schemeClr val="dk1"/>
              </a:solidFill>
              <a:highlight>
                <a:srgbClr val="FFFF00"/>
              </a:highlight>
              <a:latin typeface="Times New Roman"/>
              <a:ea typeface="Times New Roman"/>
              <a:cs typeface="Times New Roman"/>
              <a:sym typeface="Times New Roman"/>
            </a:endParaRPr>
          </a:p>
        </p:txBody>
      </p:sp>
      <p:pic>
        <p:nvPicPr>
          <p:cNvPr id="403" name="Google Shape;403;p45" descr="dlithelogo"/>
          <p:cNvPicPr preferRelativeResize="0">
            <a:picLocks noGrp="1"/>
          </p:cNvPicPr>
          <p:nvPr>
            <p:ph type="pic" idx="2"/>
          </p:nvPr>
        </p:nvPicPr>
        <p:blipFill rotWithShape="1">
          <a:blip r:embed="rId3">
            <a:alphaModFix/>
          </a:blip>
          <a:srcRect/>
          <a:stretch/>
        </p:blipFill>
        <p:spPr>
          <a:xfrm>
            <a:off x="10437495" y="0"/>
            <a:ext cx="1754505" cy="824230"/>
          </a:xfrm>
          <a:prstGeom prst="rect">
            <a:avLst/>
          </a:prstGeom>
          <a:noFill/>
          <a:ln>
            <a:noFill/>
          </a:ln>
        </p:spPr>
      </p:pic>
      <p:sp>
        <p:nvSpPr>
          <p:cNvPr id="404" name="Google Shape;404;p45"/>
          <p:cNvSpPr txBox="1">
            <a:spLocks noGrp="1"/>
          </p:cNvSpPr>
          <p:nvPr>
            <p:ph type="ftr" idx="11"/>
          </p:nvPr>
        </p:nvSpPr>
        <p:spPr>
          <a:xfrm>
            <a:off x="4038600" y="649290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dirty="0"/>
              <a:t>24</a:t>
            </a:r>
            <a:endParaRPr sz="1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E30000"/>
              </a:buClr>
              <a:buSzPts val="4400"/>
              <a:buFont typeface="Times New Roman"/>
              <a:buNone/>
            </a:pPr>
            <a:r>
              <a:rPr lang="en-US" b="1">
                <a:solidFill>
                  <a:srgbClr val="E30000"/>
                </a:solidFill>
                <a:latin typeface="Times New Roman"/>
                <a:ea typeface="Times New Roman"/>
                <a:cs typeface="Times New Roman"/>
                <a:sym typeface="Times New Roman"/>
              </a:rPr>
              <a:t>References</a:t>
            </a:r>
            <a:endParaRPr b="1">
              <a:solidFill>
                <a:srgbClr val="E30000"/>
              </a:solidFill>
              <a:latin typeface="Times New Roman"/>
              <a:ea typeface="Times New Roman"/>
              <a:cs typeface="Times New Roman"/>
              <a:sym typeface="Times New Roman"/>
            </a:endParaRPr>
          </a:p>
        </p:txBody>
      </p:sp>
      <p:sp>
        <p:nvSpPr>
          <p:cNvPr id="410" name="Google Shape;410;p4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42900" algn="just" rtl="0">
              <a:lnSpc>
                <a:spcPct val="150000"/>
              </a:lnSpc>
              <a:spcBef>
                <a:spcPts val="0"/>
              </a:spcBef>
              <a:spcAft>
                <a:spcPts val="0"/>
              </a:spcAft>
              <a:buSzPts val="1800"/>
              <a:buFont typeface="Times New Roman"/>
              <a:buChar char="•"/>
            </a:pPr>
            <a:r>
              <a:rPr lang="en-US" dirty="0">
                <a:highlight>
                  <a:schemeClr val="lt1"/>
                </a:highlight>
                <a:latin typeface="Times New Roman"/>
                <a:ea typeface="Times New Roman"/>
                <a:cs typeface="Times New Roman"/>
                <a:sym typeface="Times New Roman"/>
              </a:rPr>
              <a:t>Google</a:t>
            </a:r>
            <a:endParaRPr dirty="0">
              <a:highlight>
                <a:schemeClr val="lt1"/>
              </a:highlight>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US" dirty="0">
                <a:highlight>
                  <a:schemeClr val="lt1"/>
                </a:highlight>
                <a:latin typeface="Times New Roman"/>
                <a:ea typeface="Times New Roman"/>
                <a:cs typeface="Times New Roman"/>
                <a:sym typeface="Times New Roman"/>
              </a:rPr>
              <a:t>GitHub</a:t>
            </a:r>
            <a:endParaRPr dirty="0">
              <a:highlight>
                <a:schemeClr val="lt1"/>
              </a:highlight>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US" dirty="0" err="1">
                <a:highlight>
                  <a:schemeClr val="lt1"/>
                </a:highlight>
                <a:latin typeface="Times New Roman"/>
                <a:ea typeface="Times New Roman"/>
                <a:cs typeface="Times New Roman"/>
                <a:sym typeface="Times New Roman"/>
              </a:rPr>
              <a:t>Youtube</a:t>
            </a:r>
            <a:endParaRPr dirty="0">
              <a:highlight>
                <a:schemeClr val="lt1"/>
              </a:highlight>
              <a:latin typeface="Times New Roman"/>
              <a:ea typeface="Times New Roman"/>
              <a:cs typeface="Times New Roman"/>
              <a:sym typeface="Times New Roman"/>
            </a:endParaRPr>
          </a:p>
          <a:p>
            <a:pPr marL="457200" lvl="0" indent="0" algn="l" rtl="0">
              <a:lnSpc>
                <a:spcPct val="90000"/>
              </a:lnSpc>
              <a:spcBef>
                <a:spcPts val="1000"/>
              </a:spcBef>
              <a:spcAft>
                <a:spcPts val="0"/>
              </a:spcAft>
              <a:buNone/>
            </a:pPr>
            <a:endParaRPr dirty="0">
              <a:solidFill>
                <a:schemeClr val="dk1"/>
              </a:solidFill>
              <a:highlight>
                <a:srgbClr val="FFFF00"/>
              </a:highlight>
              <a:latin typeface="Times New Roman"/>
              <a:ea typeface="Times New Roman"/>
              <a:cs typeface="Times New Roman"/>
              <a:sym typeface="Times New Roman"/>
            </a:endParaRPr>
          </a:p>
        </p:txBody>
      </p:sp>
      <p:sp>
        <p:nvSpPr>
          <p:cNvPr id="411" name="Google Shape;411;p46"/>
          <p:cNvSpPr txBox="1">
            <a:spLocks noGrp="1"/>
          </p:cNvSpPr>
          <p:nvPr>
            <p:ph type="ftr" idx="11"/>
          </p:nvPr>
        </p:nvSpPr>
        <p:spPr>
          <a:xfrm>
            <a:off x="4038600" y="6492875"/>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dirty="0"/>
              <a:t>25</a:t>
            </a:r>
            <a:endParaRPr sz="1400" dirty="0"/>
          </a:p>
        </p:txBody>
      </p:sp>
      <p:pic>
        <p:nvPicPr>
          <p:cNvPr id="412" name="Google Shape;412;p46" descr="dlithelogo"/>
          <p:cNvPicPr preferRelativeResize="0">
            <a:picLocks noGrp="1"/>
          </p:cNvPicPr>
          <p:nvPr>
            <p:ph type="pic" idx="2"/>
          </p:nvPr>
        </p:nvPicPr>
        <p:blipFill rotWithShape="1">
          <a:blip r:embed="rId3">
            <a:alphaModFix/>
          </a:blip>
          <a:srcRect/>
          <a:stretch/>
        </p:blipFill>
        <p:spPr>
          <a:xfrm>
            <a:off x="10437495" y="0"/>
            <a:ext cx="1754505" cy="82423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47"/>
          <p:cNvSpPr txBox="1">
            <a:spLocks noGrp="1"/>
          </p:cNvSpPr>
          <p:nvPr>
            <p:ph type="ctrTitle"/>
          </p:nvPr>
        </p:nvSpPr>
        <p:spPr>
          <a:xfrm>
            <a:off x="1524000" y="0"/>
            <a:ext cx="9144000" cy="685799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E30000"/>
              </a:buClr>
              <a:buSzPts val="6000"/>
              <a:buFont typeface="Times New Roman"/>
              <a:buNone/>
            </a:pPr>
            <a:r>
              <a:rPr lang="en-US" b="1" dirty="0">
                <a:solidFill>
                  <a:srgbClr val="E30000"/>
                </a:solidFill>
                <a:latin typeface="Verdana" panose="020B0604030504040204" pitchFamily="34" charset="0"/>
                <a:ea typeface="Verdana" panose="020B0604030504040204" pitchFamily="34" charset="0"/>
                <a:cs typeface="Times New Roman"/>
                <a:sym typeface="Times New Roman"/>
              </a:rPr>
              <a:t>THANK YOU</a:t>
            </a:r>
            <a:endParaRPr b="1" dirty="0">
              <a:solidFill>
                <a:srgbClr val="E30000"/>
              </a:solidFill>
              <a:latin typeface="Verdana" panose="020B0604030504040204" pitchFamily="34" charset="0"/>
              <a:ea typeface="Verdana" panose="020B0604030504040204" pitchFamily="34" charset="0"/>
              <a:cs typeface="Times New Roman"/>
              <a:sym typeface="Times New Roman"/>
            </a:endParaRPr>
          </a:p>
        </p:txBody>
      </p:sp>
      <p:sp>
        <p:nvSpPr>
          <p:cNvPr id="418" name="Google Shape;418;p47"/>
          <p:cNvSpPr txBox="1">
            <a:spLocks noGrp="1"/>
          </p:cNvSpPr>
          <p:nvPr>
            <p:ph type="ftr" idx="11"/>
          </p:nvPr>
        </p:nvSpPr>
        <p:spPr>
          <a:xfrm>
            <a:off x="4038600" y="649290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dirty="0"/>
              <a:t>26</a:t>
            </a:r>
            <a:endParaRPr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a:spLocks noGrp="1"/>
          </p:cNvSpPr>
          <p:nvPr>
            <p:ph type="title"/>
          </p:nvPr>
        </p:nvSpPr>
        <p:spPr>
          <a:xfrm>
            <a:off x="671146" y="27720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    </a:t>
            </a:r>
            <a:r>
              <a:rPr lang="en-US" b="1">
                <a:solidFill>
                  <a:srgbClr val="E30000"/>
                </a:solidFill>
                <a:latin typeface="Times New Roman"/>
                <a:ea typeface="Times New Roman"/>
                <a:cs typeface="Times New Roman"/>
                <a:sym typeface="Times New Roman"/>
              </a:rPr>
              <a:t>Introduction</a:t>
            </a:r>
            <a:endParaRPr b="1">
              <a:solidFill>
                <a:srgbClr val="E30000"/>
              </a:solidFill>
              <a:latin typeface="Times New Roman"/>
              <a:ea typeface="Times New Roman"/>
              <a:cs typeface="Times New Roman"/>
              <a:sym typeface="Times New Roman"/>
            </a:endParaRPr>
          </a:p>
        </p:txBody>
      </p:sp>
      <p:sp>
        <p:nvSpPr>
          <p:cNvPr id="159" name="Google Shape;159;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457200" lvl="0" indent="0" algn="just" rtl="0">
              <a:lnSpc>
                <a:spcPct val="100000"/>
              </a:lnSpc>
              <a:spcBef>
                <a:spcPts val="500"/>
              </a:spcBef>
              <a:spcAft>
                <a:spcPts val="0"/>
              </a:spcAft>
              <a:buNone/>
            </a:pPr>
            <a:r>
              <a:rPr lang="en-US" b="1" u="sng">
                <a:highlight>
                  <a:schemeClr val="lt1"/>
                </a:highlight>
                <a:latin typeface="Times New Roman"/>
                <a:ea typeface="Times New Roman"/>
                <a:cs typeface="Times New Roman"/>
                <a:sym typeface="Times New Roman"/>
              </a:rPr>
              <a:t>EHR (Electronic Health Record) :-</a:t>
            </a:r>
            <a:r>
              <a:rPr lang="en-US">
                <a:highlight>
                  <a:schemeClr val="lt1"/>
                </a:highlight>
                <a:latin typeface="Times New Roman"/>
                <a:ea typeface="Times New Roman"/>
                <a:cs typeface="Times New Roman"/>
                <a:sym typeface="Times New Roman"/>
              </a:rPr>
              <a:t> </a:t>
            </a:r>
            <a:endParaRPr>
              <a:highlight>
                <a:schemeClr val="lt1"/>
              </a:highlight>
              <a:latin typeface="Times New Roman"/>
              <a:ea typeface="Times New Roman"/>
              <a:cs typeface="Times New Roman"/>
              <a:sym typeface="Times New Roman"/>
            </a:endParaRPr>
          </a:p>
          <a:p>
            <a:pPr marL="457200" lvl="0" indent="0" algn="just" rtl="0">
              <a:lnSpc>
                <a:spcPct val="100000"/>
              </a:lnSpc>
              <a:spcBef>
                <a:spcPts val="500"/>
              </a:spcBef>
              <a:spcAft>
                <a:spcPts val="0"/>
              </a:spcAft>
              <a:buNone/>
            </a:pPr>
            <a:r>
              <a:rPr lang="en-US">
                <a:highlight>
                  <a:schemeClr val="lt1"/>
                </a:highlight>
                <a:latin typeface="Times New Roman"/>
                <a:ea typeface="Times New Roman"/>
                <a:cs typeface="Times New Roman"/>
                <a:sym typeface="Times New Roman"/>
              </a:rPr>
              <a:t>An Electronic Health Record (EHR) is a digital version of a patient's medical history. Unlike traditional paper charts, EHR software provides a centralized platform to store and manage a patient's complete medical information in a secure and accessible format. </a:t>
            </a:r>
            <a:endParaRPr sz="2800">
              <a:solidFill>
                <a:schemeClr val="dk1"/>
              </a:solidFill>
              <a:highlight>
                <a:schemeClr val="lt1"/>
              </a:highlight>
              <a:latin typeface="Times New Roman"/>
              <a:ea typeface="Times New Roman"/>
              <a:cs typeface="Times New Roman"/>
              <a:sym typeface="Times New Roman"/>
            </a:endParaRPr>
          </a:p>
        </p:txBody>
      </p:sp>
      <p:sp>
        <p:nvSpPr>
          <p:cNvPr id="160" name="Google Shape;160;p23"/>
          <p:cNvSpPr txBox="1">
            <a:spLocks noGrp="1"/>
          </p:cNvSpPr>
          <p:nvPr>
            <p:ph type="ftr" idx="11"/>
          </p:nvPr>
        </p:nvSpPr>
        <p:spPr>
          <a:xfrm>
            <a:off x="4038600" y="649290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dirty="0"/>
              <a:t>3</a:t>
            </a:r>
            <a:endParaRPr sz="1400" dirty="0"/>
          </a:p>
        </p:txBody>
      </p:sp>
      <p:pic>
        <p:nvPicPr>
          <p:cNvPr id="161" name="Google Shape;161;p23" descr="dlithelogo"/>
          <p:cNvPicPr preferRelativeResize="0">
            <a:picLocks noGrp="1"/>
          </p:cNvPicPr>
          <p:nvPr>
            <p:ph type="pic" idx="2"/>
          </p:nvPr>
        </p:nvPicPr>
        <p:blipFill rotWithShape="1">
          <a:blip r:embed="rId3">
            <a:alphaModFix/>
          </a:blip>
          <a:srcRect/>
          <a:stretch/>
        </p:blipFill>
        <p:spPr>
          <a:xfrm>
            <a:off x="10447020" y="9525"/>
            <a:ext cx="1754505" cy="82423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4"/>
          <p:cNvSpPr txBox="1">
            <a:spLocks noGrp="1"/>
          </p:cNvSpPr>
          <p:nvPr>
            <p:ph type="title"/>
          </p:nvPr>
        </p:nvSpPr>
        <p:spPr>
          <a:xfrm>
            <a:off x="838200" y="33624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E30000"/>
              </a:buClr>
              <a:buSzPts val="4400"/>
              <a:buFont typeface="Times New Roman"/>
              <a:buNone/>
            </a:pPr>
            <a:r>
              <a:rPr lang="en-US" b="1">
                <a:solidFill>
                  <a:srgbClr val="E30000"/>
                </a:solidFill>
                <a:latin typeface="Times New Roman"/>
                <a:ea typeface="Times New Roman"/>
                <a:cs typeface="Times New Roman"/>
                <a:sym typeface="Times New Roman"/>
              </a:rPr>
              <a:t>Problem Statement</a:t>
            </a:r>
            <a:endParaRPr b="1">
              <a:solidFill>
                <a:srgbClr val="E30000"/>
              </a:solidFill>
              <a:latin typeface="Times New Roman"/>
              <a:ea typeface="Times New Roman"/>
              <a:cs typeface="Times New Roman"/>
              <a:sym typeface="Times New Roman"/>
            </a:endParaRPr>
          </a:p>
        </p:txBody>
      </p:sp>
      <p:sp>
        <p:nvSpPr>
          <p:cNvPr id="167" name="Google Shape;167;p24"/>
          <p:cNvSpPr txBox="1">
            <a:spLocks noGrp="1"/>
          </p:cNvSpPr>
          <p:nvPr>
            <p:ph type="body" idx="1"/>
          </p:nvPr>
        </p:nvSpPr>
        <p:spPr>
          <a:xfrm>
            <a:off x="838200" y="1854500"/>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dk1"/>
              </a:buClr>
              <a:buSzPts val="2800"/>
              <a:buNone/>
            </a:pPr>
            <a:endParaRPr>
              <a:highlight>
                <a:schemeClr val="lt1"/>
              </a:highlight>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2800"/>
              <a:buNone/>
            </a:pPr>
            <a:r>
              <a:rPr lang="en-US">
                <a:highlight>
                  <a:schemeClr val="lt1"/>
                </a:highlight>
                <a:latin typeface="Times New Roman"/>
                <a:ea typeface="Times New Roman"/>
                <a:cs typeface="Times New Roman"/>
                <a:sym typeface="Times New Roman"/>
              </a:rPr>
              <a:t>Develop a web-based tool for medical professionals to easily store and access patient records.</a:t>
            </a:r>
            <a:endParaRPr>
              <a:solidFill>
                <a:schemeClr val="dk1"/>
              </a:solidFill>
              <a:highlight>
                <a:schemeClr val="lt1"/>
              </a:highlight>
              <a:latin typeface="Times New Roman"/>
              <a:ea typeface="Times New Roman"/>
              <a:cs typeface="Times New Roman"/>
              <a:sym typeface="Times New Roman"/>
            </a:endParaRPr>
          </a:p>
        </p:txBody>
      </p:sp>
      <p:sp>
        <p:nvSpPr>
          <p:cNvPr id="168" name="Google Shape;168;p24"/>
          <p:cNvSpPr txBox="1">
            <a:spLocks noGrp="1"/>
          </p:cNvSpPr>
          <p:nvPr>
            <p:ph type="ftr" idx="11"/>
          </p:nvPr>
        </p:nvSpPr>
        <p:spPr>
          <a:xfrm>
            <a:off x="4038600" y="6492875"/>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dirty="0"/>
              <a:t>4</a:t>
            </a:r>
            <a:endParaRPr sz="1400" dirty="0"/>
          </a:p>
        </p:txBody>
      </p:sp>
      <p:pic>
        <p:nvPicPr>
          <p:cNvPr id="169" name="Google Shape;169;p24" descr="dlithelogo"/>
          <p:cNvPicPr preferRelativeResize="0">
            <a:picLocks noGrp="1"/>
          </p:cNvPicPr>
          <p:nvPr>
            <p:ph type="pic" idx="2"/>
          </p:nvPr>
        </p:nvPicPr>
        <p:blipFill rotWithShape="1">
          <a:blip r:embed="rId3">
            <a:alphaModFix/>
          </a:blip>
          <a:srcRect/>
          <a:stretch/>
        </p:blipFill>
        <p:spPr>
          <a:xfrm>
            <a:off x="10437495" y="0"/>
            <a:ext cx="1754505" cy="82423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E30000"/>
              </a:buClr>
              <a:buSzPts val="4400"/>
              <a:buFont typeface="Times New Roman"/>
              <a:buNone/>
            </a:pPr>
            <a:r>
              <a:rPr lang="en-US" b="1">
                <a:solidFill>
                  <a:srgbClr val="E30000"/>
                </a:solidFill>
                <a:latin typeface="Times New Roman"/>
                <a:ea typeface="Times New Roman"/>
                <a:cs typeface="Times New Roman"/>
                <a:sym typeface="Times New Roman"/>
              </a:rPr>
              <a:t>Objectives</a:t>
            </a:r>
            <a:endParaRPr b="1">
              <a:solidFill>
                <a:srgbClr val="E30000"/>
              </a:solidFill>
              <a:latin typeface="Times New Roman"/>
              <a:ea typeface="Times New Roman"/>
              <a:cs typeface="Times New Roman"/>
              <a:sym typeface="Times New Roman"/>
            </a:endParaRPr>
          </a:p>
        </p:txBody>
      </p:sp>
      <p:sp>
        <p:nvSpPr>
          <p:cNvPr id="175" name="Google Shape;175;p25"/>
          <p:cNvSpPr txBox="1">
            <a:spLocks noGrp="1"/>
          </p:cNvSpPr>
          <p:nvPr>
            <p:ph type="body" idx="1"/>
          </p:nvPr>
        </p:nvSpPr>
        <p:spPr>
          <a:xfrm>
            <a:off x="838200" y="1847850"/>
            <a:ext cx="10515600" cy="4351200"/>
          </a:xfrm>
          <a:prstGeom prst="rect">
            <a:avLst/>
          </a:prstGeom>
          <a:noFill/>
          <a:ln>
            <a:noFill/>
          </a:ln>
        </p:spPr>
        <p:txBody>
          <a:bodyPr spcFirstLastPara="1" wrap="square" lIns="91425" tIns="45700" rIns="91425" bIns="45700" anchor="t" anchorCtr="0">
            <a:normAutofit/>
          </a:bodyPr>
          <a:lstStyle/>
          <a:p>
            <a:pPr marL="228600" lvl="0" indent="-228600" algn="just" rtl="0">
              <a:lnSpc>
                <a:spcPct val="250000"/>
              </a:lnSpc>
              <a:spcBef>
                <a:spcPts val="0"/>
              </a:spcBef>
              <a:spcAft>
                <a:spcPts val="0"/>
              </a:spcAft>
              <a:buClr>
                <a:schemeClr val="dk1"/>
              </a:buClr>
              <a:buSzPts val="2800"/>
              <a:buChar char="➔"/>
            </a:pPr>
            <a:r>
              <a:rPr lang="en-US" dirty="0">
                <a:highlight>
                  <a:schemeClr val="lt1"/>
                </a:highlight>
                <a:latin typeface="Times New Roman"/>
                <a:ea typeface="Times New Roman"/>
                <a:cs typeface="Times New Roman"/>
                <a:sym typeface="Times New Roman"/>
              </a:rPr>
              <a:t>It is a digital version of a patient's medical history. </a:t>
            </a:r>
            <a:endParaRPr dirty="0">
              <a:solidFill>
                <a:schemeClr val="dk1"/>
              </a:solidFill>
              <a:highlight>
                <a:schemeClr val="lt1"/>
              </a:highlight>
              <a:latin typeface="Times New Roman"/>
              <a:ea typeface="Times New Roman"/>
              <a:cs typeface="Times New Roman"/>
              <a:sym typeface="Times New Roman"/>
            </a:endParaRPr>
          </a:p>
          <a:p>
            <a:pPr marL="228600" lvl="0" indent="-228600" algn="just" rtl="0">
              <a:lnSpc>
                <a:spcPct val="250000"/>
              </a:lnSpc>
              <a:spcBef>
                <a:spcPts val="1000"/>
              </a:spcBef>
              <a:spcAft>
                <a:spcPts val="0"/>
              </a:spcAft>
              <a:buClr>
                <a:schemeClr val="dk1"/>
              </a:buClr>
              <a:buSzPts val="2800"/>
              <a:buChar char="➔"/>
            </a:pPr>
            <a:r>
              <a:rPr lang="en-US" dirty="0">
                <a:highlight>
                  <a:schemeClr val="lt1"/>
                </a:highlight>
                <a:latin typeface="Times New Roman"/>
                <a:ea typeface="Times New Roman"/>
                <a:cs typeface="Times New Roman"/>
                <a:sym typeface="Times New Roman"/>
              </a:rPr>
              <a:t>This software provides a centralized platform to store and manage a patient's complete medical information in a secure and accessible format. </a:t>
            </a:r>
            <a:r>
              <a:rPr lang="en-US" dirty="0">
                <a:solidFill>
                  <a:schemeClr val="dk1"/>
                </a:solidFill>
                <a:highlight>
                  <a:schemeClr val="lt1"/>
                </a:highlight>
                <a:latin typeface="Times New Roman"/>
                <a:ea typeface="Times New Roman"/>
                <a:cs typeface="Times New Roman"/>
                <a:sym typeface="Times New Roman"/>
              </a:rPr>
              <a:t> </a:t>
            </a:r>
            <a:endParaRPr dirty="0">
              <a:solidFill>
                <a:schemeClr val="dk1"/>
              </a:solidFill>
              <a:highlight>
                <a:schemeClr val="lt1"/>
              </a:highlight>
              <a:latin typeface="Times New Roman"/>
              <a:ea typeface="Times New Roman"/>
              <a:cs typeface="Times New Roman"/>
              <a:sym typeface="Times New Roman"/>
            </a:endParaRPr>
          </a:p>
        </p:txBody>
      </p:sp>
      <p:sp>
        <p:nvSpPr>
          <p:cNvPr id="176" name="Google Shape;176;p25"/>
          <p:cNvSpPr txBox="1">
            <a:spLocks noGrp="1"/>
          </p:cNvSpPr>
          <p:nvPr>
            <p:ph type="ftr" idx="11"/>
          </p:nvPr>
        </p:nvSpPr>
        <p:spPr>
          <a:xfrm>
            <a:off x="4038600" y="6492875"/>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dirty="0"/>
              <a:t>5</a:t>
            </a:r>
            <a:endParaRPr sz="1400" dirty="0"/>
          </a:p>
        </p:txBody>
      </p:sp>
      <p:pic>
        <p:nvPicPr>
          <p:cNvPr id="177" name="Google Shape;177;p25" descr="dlithelogo"/>
          <p:cNvPicPr preferRelativeResize="0">
            <a:picLocks noGrp="1"/>
          </p:cNvPicPr>
          <p:nvPr>
            <p:ph type="pic" idx="2"/>
          </p:nvPr>
        </p:nvPicPr>
        <p:blipFill rotWithShape="1">
          <a:blip r:embed="rId3">
            <a:alphaModFix/>
          </a:blip>
          <a:srcRect/>
          <a:stretch/>
        </p:blipFill>
        <p:spPr>
          <a:xfrm>
            <a:off x="10437495" y="0"/>
            <a:ext cx="1754505" cy="82423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6"/>
          <p:cNvSpPr txBox="1">
            <a:spLocks noGrp="1"/>
          </p:cNvSpPr>
          <p:nvPr>
            <p:ph type="title"/>
          </p:nvPr>
        </p:nvSpPr>
        <p:spPr>
          <a:xfrm>
            <a:off x="838200" y="365125"/>
            <a:ext cx="10515600" cy="9009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E30000"/>
              </a:buClr>
              <a:buSzPts val="4400"/>
              <a:buFont typeface="Times New Roman"/>
              <a:buNone/>
            </a:pPr>
            <a:r>
              <a:rPr lang="en-US" b="1">
                <a:solidFill>
                  <a:srgbClr val="E30000"/>
                </a:solidFill>
                <a:latin typeface="Times New Roman"/>
                <a:ea typeface="Times New Roman"/>
                <a:cs typeface="Times New Roman"/>
                <a:sym typeface="Times New Roman"/>
              </a:rPr>
              <a:t>Block diagram(UseCase Diagram)</a:t>
            </a:r>
            <a:endParaRPr b="1">
              <a:solidFill>
                <a:srgbClr val="E30000"/>
              </a:solidFill>
              <a:latin typeface="Times New Roman"/>
              <a:ea typeface="Times New Roman"/>
              <a:cs typeface="Times New Roman"/>
              <a:sym typeface="Times New Roman"/>
            </a:endParaRPr>
          </a:p>
        </p:txBody>
      </p:sp>
      <p:sp>
        <p:nvSpPr>
          <p:cNvPr id="183" name="Google Shape;183;p26"/>
          <p:cNvSpPr txBox="1">
            <a:spLocks noGrp="1"/>
          </p:cNvSpPr>
          <p:nvPr>
            <p:ph type="ftr" idx="11"/>
          </p:nvPr>
        </p:nvSpPr>
        <p:spPr>
          <a:xfrm>
            <a:off x="4038600" y="649290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6</a:t>
            </a:r>
            <a:endParaRPr/>
          </a:p>
        </p:txBody>
      </p:sp>
      <p:sp>
        <p:nvSpPr>
          <p:cNvPr id="184" name="Google Shape;184;p26"/>
          <p:cNvSpPr txBox="1"/>
          <p:nvPr/>
        </p:nvSpPr>
        <p:spPr>
          <a:xfrm>
            <a:off x="3486149" y="5849383"/>
            <a:ext cx="498157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Times New Roman"/>
                <a:ea typeface="Times New Roman"/>
                <a:cs typeface="Times New Roman"/>
                <a:sym typeface="Times New Roman"/>
              </a:rPr>
              <a:t>  Block diagram of data transmission using li-fi</a:t>
            </a:r>
            <a:endParaRPr sz="1800" b="1">
              <a:solidFill>
                <a:schemeClr val="dk1"/>
              </a:solidFill>
              <a:latin typeface="Times New Roman"/>
              <a:ea typeface="Times New Roman"/>
              <a:cs typeface="Times New Roman"/>
              <a:sym typeface="Times New Roman"/>
            </a:endParaRPr>
          </a:p>
        </p:txBody>
      </p:sp>
      <p:pic>
        <p:nvPicPr>
          <p:cNvPr id="185" name="Google Shape;185;p26" descr="dlithelogo"/>
          <p:cNvPicPr preferRelativeResize="0">
            <a:picLocks noGrp="1"/>
          </p:cNvPicPr>
          <p:nvPr>
            <p:ph type="pic" idx="2"/>
          </p:nvPr>
        </p:nvPicPr>
        <p:blipFill rotWithShape="1">
          <a:blip r:embed="rId3">
            <a:alphaModFix/>
          </a:blip>
          <a:srcRect/>
          <a:stretch/>
        </p:blipFill>
        <p:spPr>
          <a:xfrm>
            <a:off x="10437495" y="0"/>
            <a:ext cx="1754505" cy="824230"/>
          </a:xfrm>
          <a:prstGeom prst="rect">
            <a:avLst/>
          </a:prstGeom>
          <a:noFill/>
          <a:ln>
            <a:noFill/>
          </a:ln>
        </p:spPr>
      </p:pic>
      <p:pic>
        <p:nvPicPr>
          <p:cNvPr id="186" name="Google Shape;186;p26"/>
          <p:cNvPicPr preferRelativeResize="0"/>
          <p:nvPr/>
        </p:nvPicPr>
        <p:blipFill>
          <a:blip r:embed="rId4">
            <a:alphaModFix/>
          </a:blip>
          <a:stretch>
            <a:fillRect/>
          </a:stretch>
        </p:blipFill>
        <p:spPr>
          <a:xfrm>
            <a:off x="0" y="1363599"/>
            <a:ext cx="12192000" cy="4992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8"/>
          <p:cNvSpPr txBox="1">
            <a:spLocks noGrp="1"/>
          </p:cNvSpPr>
          <p:nvPr>
            <p:ph type="title"/>
          </p:nvPr>
        </p:nvSpPr>
        <p:spPr>
          <a:xfrm>
            <a:off x="838200" y="607705"/>
            <a:ext cx="10515600" cy="9417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E30000"/>
              </a:buClr>
              <a:buSzPct val="100000"/>
              <a:buFont typeface="Times New Roman"/>
              <a:buNone/>
            </a:pPr>
            <a:r>
              <a:rPr lang="en-US" sz="3600" b="1">
                <a:solidFill>
                  <a:srgbClr val="E30000"/>
                </a:solidFill>
                <a:latin typeface="Times New Roman"/>
                <a:ea typeface="Times New Roman"/>
                <a:cs typeface="Times New Roman"/>
                <a:sym typeface="Times New Roman"/>
              </a:rPr>
              <a:t>RESULTS AND ANALYSIS</a:t>
            </a:r>
            <a:br>
              <a:rPr lang="en-US" sz="3600">
                <a:latin typeface="Times New Roman"/>
                <a:ea typeface="Times New Roman"/>
                <a:cs typeface="Times New Roman"/>
                <a:sym typeface="Times New Roman"/>
              </a:rPr>
            </a:br>
            <a:br>
              <a:rPr lang="en-US" sz="3600">
                <a:latin typeface="Times New Roman"/>
                <a:ea typeface="Times New Roman"/>
                <a:cs typeface="Times New Roman"/>
                <a:sym typeface="Times New Roman"/>
              </a:rPr>
            </a:br>
            <a:endParaRPr sz="3600">
              <a:solidFill>
                <a:schemeClr val="dk1"/>
              </a:solidFill>
              <a:latin typeface="Times New Roman"/>
              <a:ea typeface="Times New Roman"/>
              <a:cs typeface="Times New Roman"/>
              <a:sym typeface="Times New Roman"/>
            </a:endParaRPr>
          </a:p>
        </p:txBody>
      </p:sp>
      <p:sp>
        <p:nvSpPr>
          <p:cNvPr id="200" name="Google Shape;200;p28"/>
          <p:cNvSpPr txBox="1">
            <a:spLocks noGrp="1"/>
          </p:cNvSpPr>
          <p:nvPr>
            <p:ph type="ftr" idx="11"/>
          </p:nvPr>
        </p:nvSpPr>
        <p:spPr>
          <a:xfrm>
            <a:off x="4038600" y="64989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7</a:t>
            </a:r>
            <a:endParaRPr dirty="0"/>
          </a:p>
        </p:txBody>
      </p:sp>
      <p:sp>
        <p:nvSpPr>
          <p:cNvPr id="201" name="Google Shape;201;p28"/>
          <p:cNvSpPr txBox="1"/>
          <p:nvPr/>
        </p:nvSpPr>
        <p:spPr>
          <a:xfrm>
            <a:off x="3598195" y="6012541"/>
            <a:ext cx="49956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Figure 1</a:t>
            </a:r>
            <a:endParaRPr sz="1800">
              <a:solidFill>
                <a:schemeClr val="dk1"/>
              </a:solidFill>
              <a:latin typeface="Times New Roman"/>
              <a:ea typeface="Times New Roman"/>
              <a:cs typeface="Times New Roman"/>
              <a:sym typeface="Times New Roman"/>
            </a:endParaRPr>
          </a:p>
        </p:txBody>
      </p:sp>
      <p:pic>
        <p:nvPicPr>
          <p:cNvPr id="202" name="Google Shape;202;p28" descr="dlithelogo"/>
          <p:cNvPicPr preferRelativeResize="0">
            <a:picLocks noGrp="1"/>
          </p:cNvPicPr>
          <p:nvPr>
            <p:ph type="pic" idx="2"/>
          </p:nvPr>
        </p:nvPicPr>
        <p:blipFill rotWithShape="1">
          <a:blip r:embed="rId3">
            <a:alphaModFix/>
          </a:blip>
          <a:srcRect/>
          <a:stretch/>
        </p:blipFill>
        <p:spPr>
          <a:xfrm>
            <a:off x="10437495" y="0"/>
            <a:ext cx="1754505" cy="824230"/>
          </a:xfrm>
          <a:prstGeom prst="rect">
            <a:avLst/>
          </a:prstGeom>
          <a:noFill/>
          <a:ln>
            <a:noFill/>
          </a:ln>
        </p:spPr>
      </p:pic>
      <p:sp>
        <p:nvSpPr>
          <p:cNvPr id="203" name="Google Shape;203;p28"/>
          <p:cNvSpPr txBox="1"/>
          <p:nvPr/>
        </p:nvSpPr>
        <p:spPr>
          <a:xfrm>
            <a:off x="8974455" y="1549400"/>
            <a:ext cx="406400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4" name="Google Shape;204;p28"/>
          <p:cNvPicPr preferRelativeResize="0"/>
          <p:nvPr/>
        </p:nvPicPr>
        <p:blipFill>
          <a:blip r:embed="rId4">
            <a:alphaModFix/>
          </a:blip>
          <a:stretch>
            <a:fillRect/>
          </a:stretch>
        </p:blipFill>
        <p:spPr>
          <a:xfrm>
            <a:off x="2036788" y="1328842"/>
            <a:ext cx="8118420" cy="4566611"/>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9"/>
          <p:cNvSpPr txBox="1">
            <a:spLocks noGrp="1"/>
          </p:cNvSpPr>
          <p:nvPr>
            <p:ph type="ftr" idx="11"/>
          </p:nvPr>
        </p:nvSpPr>
        <p:spPr>
          <a:xfrm>
            <a:off x="4038600" y="6513575"/>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8</a:t>
            </a:r>
            <a:endParaRPr dirty="0"/>
          </a:p>
        </p:txBody>
      </p:sp>
      <p:sp>
        <p:nvSpPr>
          <p:cNvPr id="210" name="Google Shape;210;p29"/>
          <p:cNvSpPr txBox="1"/>
          <p:nvPr/>
        </p:nvSpPr>
        <p:spPr>
          <a:xfrm>
            <a:off x="421795" y="5574116"/>
            <a:ext cx="49956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Figure 2</a:t>
            </a:r>
            <a:endParaRPr sz="1800">
              <a:solidFill>
                <a:schemeClr val="dk1"/>
              </a:solidFill>
              <a:latin typeface="Times New Roman"/>
              <a:ea typeface="Times New Roman"/>
              <a:cs typeface="Times New Roman"/>
              <a:sym typeface="Times New Roman"/>
            </a:endParaRPr>
          </a:p>
        </p:txBody>
      </p:sp>
      <p:pic>
        <p:nvPicPr>
          <p:cNvPr id="211" name="Google Shape;211;p29" descr="dlithelogo"/>
          <p:cNvPicPr preferRelativeResize="0">
            <a:picLocks noGrp="1"/>
          </p:cNvPicPr>
          <p:nvPr>
            <p:ph type="pic" idx="2"/>
          </p:nvPr>
        </p:nvPicPr>
        <p:blipFill rotWithShape="1">
          <a:blip r:embed="rId3">
            <a:alphaModFix/>
          </a:blip>
          <a:srcRect/>
          <a:stretch/>
        </p:blipFill>
        <p:spPr>
          <a:xfrm>
            <a:off x="10437495" y="0"/>
            <a:ext cx="1754506" cy="824230"/>
          </a:xfrm>
          <a:prstGeom prst="rect">
            <a:avLst/>
          </a:prstGeom>
          <a:noFill/>
          <a:ln>
            <a:noFill/>
          </a:ln>
        </p:spPr>
      </p:pic>
      <p:sp>
        <p:nvSpPr>
          <p:cNvPr id="212" name="Google Shape;212;p29"/>
          <p:cNvSpPr txBox="1"/>
          <p:nvPr/>
        </p:nvSpPr>
        <p:spPr>
          <a:xfrm>
            <a:off x="8974455" y="1549400"/>
            <a:ext cx="4064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13" name="Google Shape;213;p29"/>
          <p:cNvPicPr preferRelativeResize="0"/>
          <p:nvPr/>
        </p:nvPicPr>
        <p:blipFill>
          <a:blip r:embed="rId4">
            <a:alphaModFix/>
          </a:blip>
          <a:stretch>
            <a:fillRect/>
          </a:stretch>
        </p:blipFill>
        <p:spPr>
          <a:xfrm>
            <a:off x="246325" y="1072751"/>
            <a:ext cx="5346552" cy="3931225"/>
          </a:xfrm>
          <a:prstGeom prst="rect">
            <a:avLst/>
          </a:prstGeom>
          <a:ln>
            <a:noFill/>
          </a:ln>
          <a:effectLst>
            <a:outerShdw blurRad="292100" dist="139700" dir="2700000" algn="tl" rotWithShape="0">
              <a:srgbClr val="333333">
                <a:alpha val="65000"/>
              </a:srgbClr>
            </a:outerShdw>
          </a:effectLst>
        </p:spPr>
      </p:pic>
      <p:pic>
        <p:nvPicPr>
          <p:cNvPr id="214" name="Google Shape;214;p29"/>
          <p:cNvPicPr preferRelativeResize="0"/>
          <p:nvPr/>
        </p:nvPicPr>
        <p:blipFill>
          <a:blip r:embed="rId5">
            <a:alphaModFix/>
          </a:blip>
          <a:stretch>
            <a:fillRect/>
          </a:stretch>
        </p:blipFill>
        <p:spPr>
          <a:xfrm>
            <a:off x="6445700" y="1072750"/>
            <a:ext cx="5269276" cy="3931225"/>
          </a:xfrm>
          <a:prstGeom prst="rect">
            <a:avLst/>
          </a:prstGeom>
          <a:ln>
            <a:noFill/>
          </a:ln>
          <a:effectLst>
            <a:outerShdw blurRad="292100" dist="139700" dir="2700000" algn="tl" rotWithShape="0">
              <a:srgbClr val="333333">
                <a:alpha val="65000"/>
              </a:srgbClr>
            </a:outerShdw>
          </a:effectLst>
        </p:spPr>
      </p:pic>
      <p:sp>
        <p:nvSpPr>
          <p:cNvPr id="215" name="Google Shape;215;p29"/>
          <p:cNvSpPr txBox="1"/>
          <p:nvPr/>
        </p:nvSpPr>
        <p:spPr>
          <a:xfrm>
            <a:off x="6582532" y="5574116"/>
            <a:ext cx="49956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Figure 3</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0"/>
          <p:cNvSpPr txBox="1">
            <a:spLocks noGrp="1"/>
          </p:cNvSpPr>
          <p:nvPr>
            <p:ph type="ftr" idx="11"/>
          </p:nvPr>
        </p:nvSpPr>
        <p:spPr>
          <a:xfrm>
            <a:off x="4038600" y="6513575"/>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9</a:t>
            </a:r>
            <a:endParaRPr dirty="0"/>
          </a:p>
        </p:txBody>
      </p:sp>
      <p:sp>
        <p:nvSpPr>
          <p:cNvPr id="221" name="Google Shape;221;p30"/>
          <p:cNvSpPr txBox="1"/>
          <p:nvPr/>
        </p:nvSpPr>
        <p:spPr>
          <a:xfrm>
            <a:off x="421795" y="5574116"/>
            <a:ext cx="49956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Figure 4</a:t>
            </a:r>
            <a:endParaRPr sz="1800">
              <a:solidFill>
                <a:schemeClr val="dk1"/>
              </a:solidFill>
              <a:latin typeface="Times New Roman"/>
              <a:ea typeface="Times New Roman"/>
              <a:cs typeface="Times New Roman"/>
              <a:sym typeface="Times New Roman"/>
            </a:endParaRPr>
          </a:p>
        </p:txBody>
      </p:sp>
      <p:pic>
        <p:nvPicPr>
          <p:cNvPr id="222" name="Google Shape;222;p30" descr="dlithelogo"/>
          <p:cNvPicPr preferRelativeResize="0">
            <a:picLocks noGrp="1"/>
          </p:cNvPicPr>
          <p:nvPr>
            <p:ph type="pic" idx="2"/>
          </p:nvPr>
        </p:nvPicPr>
        <p:blipFill rotWithShape="1">
          <a:blip r:embed="rId3">
            <a:alphaModFix/>
          </a:blip>
          <a:srcRect/>
          <a:stretch/>
        </p:blipFill>
        <p:spPr>
          <a:xfrm>
            <a:off x="10437495" y="0"/>
            <a:ext cx="1754506" cy="824230"/>
          </a:xfrm>
          <a:prstGeom prst="rect">
            <a:avLst/>
          </a:prstGeom>
          <a:noFill/>
          <a:ln>
            <a:noFill/>
          </a:ln>
        </p:spPr>
      </p:pic>
      <p:sp>
        <p:nvSpPr>
          <p:cNvPr id="223" name="Google Shape;223;p30"/>
          <p:cNvSpPr txBox="1"/>
          <p:nvPr/>
        </p:nvSpPr>
        <p:spPr>
          <a:xfrm>
            <a:off x="8974455" y="1549400"/>
            <a:ext cx="4064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24" name="Google Shape;224;p30"/>
          <p:cNvPicPr preferRelativeResize="0"/>
          <p:nvPr/>
        </p:nvPicPr>
        <p:blipFill>
          <a:blip r:embed="rId4">
            <a:alphaModFix/>
          </a:blip>
          <a:stretch>
            <a:fillRect/>
          </a:stretch>
        </p:blipFill>
        <p:spPr>
          <a:xfrm>
            <a:off x="246325" y="1072751"/>
            <a:ext cx="5346552" cy="3931225"/>
          </a:xfrm>
          <a:prstGeom prst="rect">
            <a:avLst/>
          </a:prstGeom>
          <a:noFill/>
          <a:ln>
            <a:noFill/>
          </a:ln>
        </p:spPr>
      </p:pic>
      <p:pic>
        <p:nvPicPr>
          <p:cNvPr id="225" name="Google Shape;225;p30"/>
          <p:cNvPicPr preferRelativeResize="0"/>
          <p:nvPr/>
        </p:nvPicPr>
        <p:blipFill>
          <a:blip r:embed="rId5">
            <a:alphaModFix/>
          </a:blip>
          <a:stretch>
            <a:fillRect/>
          </a:stretch>
        </p:blipFill>
        <p:spPr>
          <a:xfrm>
            <a:off x="6445700" y="1072750"/>
            <a:ext cx="5269276" cy="3931225"/>
          </a:xfrm>
          <a:prstGeom prst="rect">
            <a:avLst/>
          </a:prstGeom>
          <a:noFill/>
          <a:ln>
            <a:noFill/>
          </a:ln>
        </p:spPr>
      </p:pic>
      <p:sp>
        <p:nvSpPr>
          <p:cNvPr id="226" name="Google Shape;226;p30"/>
          <p:cNvSpPr txBox="1"/>
          <p:nvPr/>
        </p:nvSpPr>
        <p:spPr>
          <a:xfrm>
            <a:off x="6582532" y="5574116"/>
            <a:ext cx="49956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Figure 5</a:t>
            </a:r>
            <a:endParaRPr sz="1800">
              <a:solidFill>
                <a:schemeClr val="dk1"/>
              </a:solidFill>
              <a:latin typeface="Times New Roman"/>
              <a:ea typeface="Times New Roman"/>
              <a:cs typeface="Times New Roman"/>
              <a:sym typeface="Times New Roman"/>
            </a:endParaRPr>
          </a:p>
        </p:txBody>
      </p:sp>
      <p:pic>
        <p:nvPicPr>
          <p:cNvPr id="227" name="Google Shape;227;p30"/>
          <p:cNvPicPr preferRelativeResize="0"/>
          <p:nvPr/>
        </p:nvPicPr>
        <p:blipFill>
          <a:blip r:embed="rId6">
            <a:alphaModFix/>
          </a:blip>
          <a:stretch>
            <a:fillRect/>
          </a:stretch>
        </p:blipFill>
        <p:spPr>
          <a:xfrm>
            <a:off x="246325" y="1072750"/>
            <a:ext cx="5346548" cy="3931225"/>
          </a:xfrm>
          <a:prstGeom prst="rect">
            <a:avLst/>
          </a:prstGeom>
          <a:ln>
            <a:noFill/>
          </a:ln>
          <a:effectLst>
            <a:outerShdw blurRad="292100" dist="139700" dir="2700000" algn="tl" rotWithShape="0">
              <a:srgbClr val="333333">
                <a:alpha val="65000"/>
              </a:srgbClr>
            </a:outerShdw>
          </a:effectLst>
        </p:spPr>
      </p:pic>
      <p:pic>
        <p:nvPicPr>
          <p:cNvPr id="228" name="Google Shape;228;p30"/>
          <p:cNvPicPr preferRelativeResize="0"/>
          <p:nvPr/>
        </p:nvPicPr>
        <p:blipFill>
          <a:blip r:embed="rId7">
            <a:alphaModFix/>
          </a:blip>
          <a:stretch>
            <a:fillRect/>
          </a:stretch>
        </p:blipFill>
        <p:spPr>
          <a:xfrm>
            <a:off x="6445700" y="1072750"/>
            <a:ext cx="5269276" cy="393122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447</Words>
  <Application>Microsoft Office PowerPoint</Application>
  <PresentationFormat>Widescreen</PresentationFormat>
  <Paragraphs>102</Paragraphs>
  <Slides>26</Slides>
  <Notes>26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26</vt:i4>
      </vt:variant>
    </vt:vector>
  </HeadingPairs>
  <TitlesOfParts>
    <vt:vector size="32" baseType="lpstr">
      <vt:lpstr>Arial</vt:lpstr>
      <vt:lpstr>Calibri</vt:lpstr>
      <vt:lpstr>Times New Roman</vt:lpstr>
      <vt:lpstr>Verdana</vt:lpstr>
      <vt:lpstr>1_Office Theme</vt:lpstr>
      <vt:lpstr>Office Theme</vt:lpstr>
      <vt:lpstr>     Java Full Stack Internship       </vt:lpstr>
      <vt:lpstr>Contents</vt:lpstr>
      <vt:lpstr>    Introduction</vt:lpstr>
      <vt:lpstr>Problem Statement</vt:lpstr>
      <vt:lpstr>Objectives</vt:lpstr>
      <vt:lpstr>Block diagram(UseCase Diagram)</vt:lpstr>
      <vt:lpstr>RESULTS AND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Java Full Stack Internship       </dc:title>
  <cp:lastModifiedBy>Amrutha Gudigar</cp:lastModifiedBy>
  <cp:revision>7</cp:revision>
  <dcterms:modified xsi:type="dcterms:W3CDTF">2024-04-15T05:24:19Z</dcterms:modified>
</cp:coreProperties>
</file>