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Welcome and thank you for joining! Today we’re going to demystify observability in serverless environments—especially with Cloud Run. If serverless feels like a black box, we’re going to learn how to shine a light inside.</a:t>
            </a:r>
            <a:endParaRPr/>
          </a:p>
        </p:txBody>
      </p:sp>
      <p:sp>
        <p:nvSpPr>
          <p:cNvPr id="83" name="Google Shape;83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(Demo time!) I’ll simulate some traffic and walk through how observability helps pinpoint issues in real time.</a:t>
            </a:r>
            <a:endParaRPr/>
          </a:p>
        </p:txBody>
      </p:sp>
      <p:sp>
        <p:nvSpPr>
          <p:cNvPr id="146" name="Google Shape;146;p1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Out-of-the-box is great, but custom metrics take it further. Track user signups, queue lengths, or business KPIs. OpenTelemetry makes it flexible.</a:t>
            </a:r>
            <a:endParaRPr/>
          </a:p>
        </p:txBody>
      </p:sp>
      <p:sp>
        <p:nvSpPr>
          <p:cNvPr id="152" name="Google Shape;152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Here’s a quick summary of the ecosystem. Whether you stay within GCP or bring your favorite tools, Cloud Run plays well with others.</a:t>
            </a:r>
            <a:endParaRPr/>
          </a:p>
        </p:txBody>
      </p:sp>
      <p:sp>
        <p:nvSpPr>
          <p:cNvPr id="159" name="Google Shape;159;p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golden rules: structured logs, request ID tracing, and alert tuning. These will save you headaches and false alarms.</a:t>
            </a:r>
            <a:endParaRPr/>
          </a:p>
        </p:txBody>
      </p:sp>
      <p:sp>
        <p:nvSpPr>
          <p:cNvPr id="166" name="Google Shape;166;p1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wrap up: Observability isn’t just a luxury in serverless—it’s essential. And with Cloud Run, you’re already halfway there.</a:t>
            </a:r>
            <a:endParaRPr/>
          </a:p>
        </p:txBody>
      </p:sp>
      <p:sp>
        <p:nvSpPr>
          <p:cNvPr id="173" name="Google Shape;173;p1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 so much! I’d love to hear your questions or experiences—whether you’re just getting started or deep into distributed tracing.</a:t>
            </a:r>
            <a:endParaRPr/>
          </a:p>
        </p:txBody>
      </p:sp>
      <p:sp>
        <p:nvSpPr>
          <p:cNvPr id="180" name="Google Shape;180;p1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Serverless gives us power and simplicity. But it comes at a cost—less visibility. We’ll explore how to regain that control with modern tools and a little strategy.</a:t>
            </a:r>
            <a:endParaRPr/>
          </a:p>
        </p:txBody>
      </p:sp>
      <p:sp>
        <p:nvSpPr>
          <p:cNvPr id="90" name="Google Shape;90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 refresher: Cloud Run lets you run stateless containers without managing servers. It’s super flexible, and that makes it perfect for microservice-style workloads.</a:t>
            </a:r>
            <a:endParaRPr/>
          </a:p>
        </p:txBody>
      </p:sp>
      <p:sp>
        <p:nvSpPr>
          <p:cNvPr id="97" name="Google Shape;97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we say “observability,” we’re talking about more than just logs. It’s the trio: metrics, logs, and traces. Each offers a different view into how your system behaves.</a:t>
            </a:r>
            <a:endParaRPr/>
          </a:p>
        </p:txBody>
      </p:sp>
      <p:sp>
        <p:nvSpPr>
          <p:cNvPr id="104" name="Google Shape;104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Serverless changes the game. You don’t have access to the host, so traditional tools like DaemonSets or sidecars aren’t options. We need new patterns.</a:t>
            </a:r>
            <a:endParaRPr/>
          </a:p>
        </p:txBody>
      </p:sp>
      <p:sp>
        <p:nvSpPr>
          <p:cNvPr id="111" name="Google Shape;111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Here’s the good news—Google Cloud has your back. Cloud Run works natively with all GCP observability tools. You just deploy your code, and you’re already instrumented.</a:t>
            </a:r>
            <a:endParaRPr/>
          </a:p>
        </p:txBody>
      </p:sp>
      <p:sp>
        <p:nvSpPr>
          <p:cNvPr id="118" name="Google Shape;118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get a rich set of metrics out of the box. Not just infra, but request-level data you can use to build alerts or dashboards.</a:t>
            </a:r>
            <a:endParaRPr/>
          </a:p>
        </p:txBody>
      </p:sp>
      <p:sp>
        <p:nvSpPr>
          <p:cNvPr id="125" name="Google Shape;125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 Run captures your app’s stdout/stderr and turns it into structured logs. These logs are automatically enriched with metadata like trace IDs, making debugging way easier.</a:t>
            </a:r>
            <a:endParaRPr/>
          </a:p>
        </p:txBody>
      </p:sp>
      <p:sp>
        <p:nvSpPr>
          <p:cNvPr id="132" name="Google Shape;132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Tracing is where you really start to see the power. Cloud Run supports tracing out of the box, and you can expand it further using OpenTelemetry.</a:t>
            </a:r>
            <a:endParaRPr/>
          </a:p>
        </p:txBody>
      </p:sp>
      <p:sp>
        <p:nvSpPr>
          <p:cNvPr id="139" name="Google Shape;139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85800" y="1599625"/>
            <a:ext cx="7772400" cy="20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Peeking Inside the Box: Observability for Serverless with Cloud Run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96800" y="4461475"/>
            <a:ext cx="76614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Dishant</a:t>
            </a:r>
            <a:r>
              <a:rPr lang="en-US">
                <a:solidFill>
                  <a:srgbClr val="888888"/>
                </a:solidFill>
              </a:rPr>
              <a:t> • </a:t>
            </a:r>
            <a:r>
              <a:rPr lang="en-US"/>
              <a:t>EPAM Systems</a:t>
            </a:r>
            <a:r>
              <a:rPr lang="en-US">
                <a:solidFill>
                  <a:srgbClr val="888888"/>
                </a:solidFill>
              </a:rPr>
              <a:t> • </a:t>
            </a:r>
            <a:r>
              <a:rPr lang="en-US"/>
              <a:t>19 Apr,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75" y="1524000"/>
            <a:ext cx="80962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Advanced: OpenTelemetry &amp; Custom Metrics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457200" y="2158024"/>
            <a:ext cx="8229600" cy="3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OpenTelemetry SDK for custom spans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Emit custom metrics via Cloud Monitoring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 for business metrics or fine-tuned tracing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&amp; Ecosystem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Run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Logging / Monitoring / Trace / Profiler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OpenTelemetry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Third-party integrations: Datadog, New Relic, Grafana, etc.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Practices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correlate logs and traces with request IDs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over-log – structured logs &gt; printf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logs with environment, revision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 on symptoms, not noise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TL;DR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Serverless isn’t a black box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Run + GCP tools = powerful observability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Instrument early, trace often, log smart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457200" y="285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Premise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18445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Serverless ≠ Invisible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Serverless simplifies deployment…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…but observability gets trickier.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'peek inside the box' without giving up the benefits.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Cloud Run?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7200" y="18270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managed container platform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Scales to zero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Pay-per-use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any language, any binary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Perfect for microservices, APIs, background jobs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Observability = Metrics + Logs + Traces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19289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 – What is happening?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Logs – Why did it happen?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Traces – Where did it happen?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pillars give you visibility into serverless workloads.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with Observability in Serverless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8445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long-running VMs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Ephemeral containers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Harder to use traditional agents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Cold starts, concurrency confusion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Observability in Cloud Run – Out of the Box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Built-in support for: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Cloud Logging (structured + request logs)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Cloud Monitoring (CPU, memory, latency)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Cloud Trace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Cloud Profiler (for some languages)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agents needed!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 Deep Dive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Golden Signals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 restarts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Concurrency and CPU usage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visualize in Cloud Monitoring dashboards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Logging Deep Dive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Stdout/stderr becomes structured logs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Labels: service name, revision, trace ID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Grouped with request logs automatically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to BigQuery / PubSub / external tools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Tracing with Cloud Run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tracing via Cloud Trace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OpenTelemetry SDKs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Built-in integration with HTTP requests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Trace propagation across services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