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308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2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2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2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31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3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18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1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2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1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22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23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4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25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26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8627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628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629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8630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1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2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3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4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5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6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7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8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9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1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2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3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4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5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6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7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8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9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5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5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652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53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54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5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D9929E8-ED15-497E-850B-F00105F7B7CC}" type="datetimeFigureOut">
              <a:rPr lang="ta-IN" smtClean="0"/>
              <a:t>11-09-2024</a:t>
            </a:fld>
            <a:endParaRPr lang="ta-IN"/>
          </a:p>
        </p:txBody>
      </p:sp>
      <p:sp>
        <p:nvSpPr>
          <p:cNvPr id="1048657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660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5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11-09-2024</a:t>
            </a:fld>
            <a:endParaRPr lang="ta-IN"/>
          </a:p>
        </p:txBody>
      </p:sp>
      <p:sp>
        <p:nvSpPr>
          <p:cNvPr id="10487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7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0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11-09-2024</a:t>
            </a:fld>
            <a:endParaRPr lang="ta-IN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11-09-2024</a:t>
            </a:fld>
            <a:endParaRPr lang="ta-IN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58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11-09-2024</a:t>
            </a:fld>
            <a:endParaRPr lang="ta-IN"/>
          </a:p>
        </p:txBody>
      </p:sp>
      <p:sp>
        <p:nvSpPr>
          <p:cNvPr id="10487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7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11-09-2024</a:t>
            </a:fld>
            <a:endParaRPr lang="ta-IN"/>
          </a:p>
        </p:txBody>
      </p:sp>
      <p:sp>
        <p:nvSpPr>
          <p:cNvPr id="10487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7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766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67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69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0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7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2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7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11-09-2024</a:t>
            </a:fld>
            <a:endParaRPr lang="ta-IN"/>
          </a:p>
        </p:txBody>
      </p:sp>
      <p:sp>
        <p:nvSpPr>
          <p:cNvPr id="104877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77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0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11-09-2024</a:t>
            </a:fld>
            <a:endParaRPr lang="ta-IN"/>
          </a:p>
        </p:txBody>
      </p:sp>
      <p:sp>
        <p:nvSpPr>
          <p:cNvPr id="104870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70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11-09-2024</a:t>
            </a:fld>
            <a:endParaRPr lang="ta-IN"/>
          </a:p>
        </p:txBody>
      </p:sp>
      <p:sp>
        <p:nvSpPr>
          <p:cNvPr id="104877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77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7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4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79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80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81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2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83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84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5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86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87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8788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89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90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8791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2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3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4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5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6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7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8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9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0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1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2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3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4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5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6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7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8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9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10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11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12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813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14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11-09-2024</a:t>
            </a:fld>
            <a:endParaRPr lang="ta-IN"/>
          </a:p>
        </p:txBody>
      </p:sp>
      <p:sp>
        <p:nvSpPr>
          <p:cNvPr id="10488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817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18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819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ta-IN"/>
          </a:p>
        </p:txBody>
      </p:sp>
      <p:sp>
        <p:nvSpPr>
          <p:cNvPr id="1048821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822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62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63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08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0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1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4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1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12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13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4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15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16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8717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18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19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8720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1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2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3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4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5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6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7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8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9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0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1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2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3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4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5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6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7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8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9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40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41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742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43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44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4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46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47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48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11-09-2024</a:t>
            </a:fld>
            <a:endParaRPr lang="ta-IN"/>
          </a:p>
        </p:txBody>
      </p:sp>
      <p:sp>
        <p:nvSpPr>
          <p:cNvPr id="104875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ta-IN"/>
          </a:p>
        </p:txBody>
      </p:sp>
      <p:sp>
        <p:nvSpPr>
          <p:cNvPr id="10487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1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6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77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78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9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80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81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82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83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84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8585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586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587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8588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89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0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1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2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3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4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5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6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7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8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9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0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1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2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3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4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5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6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7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8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9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610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11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12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13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D9929E8-ED15-497E-850B-F00105F7B7CC}" type="datetimeFigureOut">
              <a:rPr lang="ta-IN" smtClean="0"/>
              <a:t>11-09-2024</a:t>
            </a:fld>
            <a:endParaRPr lang="ta-I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ctrTitle"/>
          </p:nvPr>
        </p:nvSpPr>
        <p:spPr>
          <a:xfrm>
            <a:off x="304800" y="1143001"/>
            <a:ext cx="8153400" cy="5334000"/>
          </a:xfrm>
        </p:spPr>
        <p:txBody>
          <a:bodyPr/>
          <a:lstStyle/>
          <a:p>
            <a:endParaRPr lang="ta-IN" dirty="0"/>
          </a:p>
        </p:txBody>
      </p:sp>
      <p:sp>
        <p:nvSpPr>
          <p:cNvPr id="1048662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229600" cy="54864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Bahnschrift Condensed" pitchFamily="34" charset="0"/>
              </a:rPr>
              <a:t>Employee Data Analysis Using Excel</a:t>
            </a:r>
          </a:p>
          <a:p>
            <a:pPr algn="ctr"/>
            <a:endParaRPr lang="en-US" sz="4000" dirty="0">
              <a:solidFill>
                <a:srgbClr val="FF0000"/>
              </a:solidFill>
              <a:latin typeface="Bahnschrift Condensed" pitchFamily="34" charset="0"/>
            </a:endParaRPr>
          </a:p>
          <a:p>
            <a:pPr algn="ctr"/>
            <a:r>
              <a:rPr lang="en-US" sz="4000" dirty="0">
                <a:solidFill>
                  <a:srgbClr val="FF0000"/>
                </a:solidFill>
                <a:latin typeface="Bahnschrift Condensed" pitchFamily="34" charset="0"/>
              </a:rPr>
              <a:t> </a:t>
            </a:r>
            <a:endParaRPr lang="en-US" sz="4000" b="1" dirty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Bahnschrift SemiCondensed" pitchFamily="34" charset="0"/>
              </a:rPr>
              <a:t>NAME                     :   </a:t>
            </a:r>
            <a:r>
              <a:rPr lang="en-IN" sz="2400" b="1" dirty="0">
                <a:solidFill>
                  <a:schemeClr val="tx1"/>
                </a:solidFill>
                <a:latin typeface="Bahnschrift SemiCondensed" pitchFamily="34" charset="0"/>
              </a:rPr>
              <a:t>DISHETHA</a:t>
            </a:r>
            <a:r>
              <a:rPr lang="en-US" sz="2400" b="1" dirty="0">
                <a:solidFill>
                  <a:schemeClr val="tx1"/>
                </a:solidFill>
                <a:latin typeface="Bahnschrift SemiCondensed" pitchFamily="34" charset="0"/>
              </a:rPr>
              <a:t> M</a:t>
            </a:r>
            <a:r>
              <a:rPr lang="en-US" sz="2800" b="1" dirty="0">
                <a:solidFill>
                  <a:schemeClr val="tx1"/>
                </a:solidFill>
                <a:latin typeface="Bahnschrift SemiCondensed" pitchFamily="34" charset="0"/>
              </a:rPr>
              <a:t>      </a:t>
            </a:r>
          </a:p>
          <a:p>
            <a:pPr algn="l"/>
            <a:r>
              <a:rPr lang="en-US" sz="2800" b="1" dirty="0">
                <a:solidFill>
                  <a:schemeClr val="tx1"/>
                </a:solidFill>
                <a:latin typeface="Bahnschrift SemiCondensed" pitchFamily="34" charset="0"/>
              </a:rPr>
              <a:t>RIGISTER NO     :   3122052</a:t>
            </a:r>
            <a:r>
              <a:rPr lang="en-IN" sz="2800" b="1" dirty="0">
                <a:solidFill>
                  <a:schemeClr val="tx1"/>
                </a:solidFill>
                <a:latin typeface="Bahnschrift SemiCondensed" pitchFamily="34" charset="0"/>
              </a:rPr>
              <a:t>52</a:t>
            </a:r>
            <a:endParaRPr lang="en-US" sz="2400" b="1" dirty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lang="en-US" sz="2800" b="1" dirty="0">
                <a:solidFill>
                  <a:schemeClr val="tx1"/>
                </a:solidFill>
                <a:latin typeface="Bahnschrift SemiCondensed" pitchFamily="34" charset="0"/>
              </a:rPr>
              <a:t>DEPARTMENT    :   B.com(G)	</a:t>
            </a:r>
          </a:p>
          <a:p>
            <a:pPr algn="l"/>
            <a:r>
              <a:rPr lang="en-US" sz="2800" b="1" dirty="0">
                <a:solidFill>
                  <a:schemeClr val="tx1"/>
                </a:solidFill>
                <a:latin typeface="Bahnschrift SemiCondensed" pitchFamily="34" charset="0"/>
              </a:rPr>
              <a:t>COLLEGE           :    Pattammal Alagesan College Arts @ Science.    	</a:t>
            </a:r>
            <a:r>
              <a:rPr lang="en-US" sz="2400" b="1" dirty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</a:p>
          <a:p>
            <a:pPr algn="l"/>
            <a:endParaRPr lang="en-US" sz="2400" b="1" dirty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lang="en-US" sz="2800" b="1" dirty="0">
              <a:solidFill>
                <a:schemeClr val="tx1"/>
              </a:solidFill>
              <a:latin typeface="Bahnschrift SemiCondensed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DATASET DESCRIPTION </a:t>
            </a:r>
            <a:endParaRPr lang="ta-IN" dirty="0"/>
          </a:p>
        </p:txBody>
      </p:sp>
      <p:sp>
        <p:nvSpPr>
          <p:cNvPr id="104868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>
              <a:latin typeface="Baskerville Old Face" pitchFamily="18" charset="0"/>
            </a:endParaRPr>
          </a:p>
          <a:p>
            <a:r>
              <a:rPr lang="en-US" sz="7200" b="1" dirty="0">
                <a:latin typeface="Baskerville Old Face" pitchFamily="18" charset="0"/>
              </a:rPr>
              <a:t>  Employee dataset- KAGGLE </a:t>
            </a:r>
          </a:p>
          <a:p>
            <a:r>
              <a:rPr lang="en-US" sz="7200" b="1" dirty="0">
                <a:latin typeface="Baskerville Old Face" pitchFamily="18" charset="0"/>
              </a:rPr>
              <a:t>  26 Features </a:t>
            </a:r>
          </a:p>
          <a:p>
            <a:r>
              <a:rPr lang="en-US" sz="7200" b="1" dirty="0">
                <a:latin typeface="Baskerville Old Face" pitchFamily="18" charset="0"/>
              </a:rPr>
              <a:t>  9 Features </a:t>
            </a:r>
          </a:p>
          <a:p>
            <a:pPr marL="109728" indent="0">
              <a:buNone/>
            </a:pPr>
            <a:endParaRPr lang="en-US" sz="7200" b="1" dirty="0">
              <a:latin typeface="Baskerville Old Face" pitchFamily="18" charset="0"/>
            </a:endParaRP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Employee ID – NUM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Name – Text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Employee Type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Performance Level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Gender- Male, Female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Employee Rating – NUM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Business Unit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Employee Status </a:t>
            </a:r>
            <a:endParaRPr lang="ta-IN" sz="7200" b="1" dirty="0">
              <a:latin typeface="Baskerville Old Face" pitchFamily="18" charset="0"/>
            </a:endParaRPr>
          </a:p>
          <a:p>
            <a:endParaRPr lang="ta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0000"/>
                </a:solidFill>
                <a:latin typeface="Bahnschrift Condensed" pitchFamily="34" charset="0"/>
              </a:rPr>
              <a:t>THE “WOW” IN OUR SOLUTION </a:t>
            </a:r>
            <a:endParaRPr lang="ta-IN" sz="3200" dirty="0"/>
          </a:p>
        </p:txBody>
      </p:sp>
      <p:sp>
        <p:nvSpPr>
          <p:cNvPr id="10486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  <a:p>
            <a:pPr lvl="1">
              <a:buFont typeface="Wingdings" pitchFamily="2" charset="2"/>
              <a:buChar char="v"/>
            </a:pPr>
            <a:endParaRPr lang="en-US" sz="2400" b="1" dirty="0">
              <a:solidFill>
                <a:schemeClr val="tx1"/>
              </a:solidFill>
              <a:latin typeface="Baskerville Old Face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Baskerville Old Face" pitchFamily="18" charset="0"/>
              </a:rPr>
              <a:t> Performance level==IFS(Z4&gt;5,”VERY HIGH”, </a:t>
            </a:r>
          </a:p>
          <a:p>
            <a:pPr marL="393192" lvl="1" indent="0">
              <a:buNone/>
            </a:pPr>
            <a:r>
              <a:rPr lang="en-US" sz="2400" b="1" dirty="0">
                <a:solidFill>
                  <a:schemeClr val="tx1"/>
                </a:solidFill>
                <a:latin typeface="Baskerville Old Face" pitchFamily="18" charset="0"/>
              </a:rPr>
              <a:t>	Z4&gt;=4,”HIGH”,Z4&gt;=3,”MED”,TRUE,”LOW”)</a:t>
            </a:r>
          </a:p>
        </p:txBody>
      </p:sp>
      <p:pic>
        <p:nvPicPr>
          <p:cNvPr id="209715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438400"/>
            <a:ext cx="4210050" cy="173627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Light" pitchFamily="34" charset="0"/>
              </a:rPr>
              <a:t>MODELLING</a:t>
            </a:r>
            <a:endParaRPr lang="ta-IN" dirty="0"/>
          </a:p>
        </p:txBody>
      </p:sp>
      <p:sp>
        <p:nvSpPr>
          <p:cNvPr id="104868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US" b="1" dirty="0"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Data Collection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Kaggale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Search employment performance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Then download employee data</a:t>
            </a: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Feature Collection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Feature Identify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Color filled blank Values </a:t>
            </a: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Data Cleaning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Missing Values Identify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Missing Values Filter out </a:t>
            </a:r>
            <a:r>
              <a:rPr lang="en-US" dirty="0"/>
              <a:t>	</a:t>
            </a:r>
            <a:endParaRPr lang="ta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6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Summary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Open pivot table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Drag rows, cols, filters, values respectively    Business   	Unit, performance level, Gender Code, count of first     	name.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Remove the blank Option.</a:t>
            </a: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           Visulazation.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Put recommended Graph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Filter Out the linear and exponential features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To get pie chart for our reference. </a:t>
            </a:r>
            <a:endParaRPr lang="ta-IN" b="1" dirty="0">
              <a:latin typeface="Baskerville Old Face" pitchFamily="18" charset="0"/>
            </a:endParaRPr>
          </a:p>
          <a:p>
            <a:endParaRPr lang="ta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Bahnschrift Light" pitchFamily="34" charset="0"/>
              </a:rPr>
              <a:t>RESULTS AND DISCUSSION </a:t>
            </a:r>
            <a:endParaRPr lang="ta-IN" sz="3600" b="1" dirty="0"/>
          </a:p>
        </p:txBody>
      </p:sp>
      <p:sp>
        <p:nvSpPr>
          <p:cNvPr id="104869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ta-IN" dirty="0"/>
          </a:p>
        </p:txBody>
      </p:sp>
      <p:pic>
        <p:nvPicPr>
          <p:cNvPr id="20971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438400"/>
            <a:ext cx="6781800" cy="37338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6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ta-IN" dirty="0"/>
          </a:p>
        </p:txBody>
      </p:sp>
      <p:pic>
        <p:nvPicPr>
          <p:cNvPr id="209715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362200"/>
            <a:ext cx="5340350" cy="38862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CONCLUSION</a:t>
            </a:r>
            <a:endParaRPr lang="ta-IN" b="1" dirty="0"/>
          </a:p>
        </p:txBody>
      </p:sp>
      <p:sp>
        <p:nvSpPr>
          <p:cNvPr id="104869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algn="just"/>
            <a:r>
              <a:rPr lang="en-US" sz="2800" b="1" dirty="0">
                <a:latin typeface="Baskerville Old Face" pitchFamily="18" charset="0"/>
              </a:rPr>
              <a:t>   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</a:t>
            </a:r>
            <a:endParaRPr lang="ta-IN" sz="2800" dirty="0"/>
          </a:p>
        </p:txBody>
      </p:sp>
      <p:sp>
        <p:nvSpPr>
          <p:cNvPr id="1048698" name="5-Point Star 3"/>
          <p:cNvSpPr/>
          <p:nvPr/>
        </p:nvSpPr>
        <p:spPr>
          <a:xfrm>
            <a:off x="4429124" y="1285860"/>
            <a:ext cx="762000" cy="762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a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Project title </a:t>
            </a:r>
            <a:endParaRPr lang="ta-IN" dirty="0">
              <a:solidFill>
                <a:srgbClr val="FF0000"/>
              </a:solidFill>
            </a:endParaRPr>
          </a:p>
        </p:txBody>
      </p:sp>
      <p:sp>
        <p:nvSpPr>
          <p:cNvPr id="104866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Employee Performance Analysis Using Excel </a:t>
            </a:r>
          </a:p>
          <a:p>
            <a:pPr marL="0" indent="0">
              <a:buNone/>
            </a:pPr>
            <a:endParaRPr lang="ta-IN" sz="3600" dirty="0"/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4010722"/>
            <a:ext cx="2590800" cy="20852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AGENDA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Problem Statement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Project Overview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End Users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Our Solution and Proposition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Dataset Description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Modelling Approach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Results and Discussion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Conclusion </a:t>
            </a:r>
          </a:p>
        </p:txBody>
      </p:sp>
      <p:pic>
        <p:nvPicPr>
          <p:cNvPr id="209715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143000"/>
            <a:ext cx="3047999" cy="25940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PROBLEM STATEMENT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3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Track employee performance rating overtime 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Identify top performers and underperformers 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Analyze performance by department, job role, and other      		categories 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Visualize trends and correlations in performance data 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Enable filtering and drill-down capabilities for in-depth analysis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PROJECT</a:t>
            </a:r>
            <a:r>
              <a:rPr lang="en-US" dirty="0">
                <a:latin typeface="Bahnschrift Condensed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OVERVIEW</a:t>
            </a:r>
            <a:r>
              <a:rPr lang="en-US" dirty="0">
                <a:latin typeface="Bahnschrift Condensed" pitchFamily="34" charset="0"/>
              </a:rPr>
              <a:t> </a:t>
            </a:r>
            <a:endParaRPr lang="ta-IN" dirty="0">
              <a:latin typeface="Bahnschrift Condensed" pitchFamily="34" charset="0"/>
            </a:endParaRPr>
          </a:p>
        </p:txBody>
      </p:sp>
      <p:sp>
        <p:nvSpPr>
          <p:cNvPr id="1048675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109728" indent="0" algn="just">
              <a:buNone/>
            </a:pPr>
            <a:r>
              <a:rPr lang="en-US" dirty="0"/>
              <a:t>	</a:t>
            </a:r>
            <a:r>
              <a:rPr lang="en-US" sz="2400" b="1" dirty="0">
                <a:latin typeface="Baskerville Old Face" pitchFamily="18" charset="0"/>
              </a:rPr>
              <a:t>Effective employee performance management is crucial for organizations to achieve their goals and objectives. </a:t>
            </a:r>
          </a:p>
          <a:p>
            <a:pPr marL="109728" indent="0" algn="just">
              <a:buNone/>
            </a:pPr>
            <a:r>
              <a:rPr lang="en-US" sz="2400" b="1" dirty="0">
                <a:latin typeface="Baskerville Old Face" pitchFamily="18" charset="0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</a:p>
          <a:p>
            <a:pPr marL="109728" indent="0" algn="just">
              <a:buNone/>
            </a:pPr>
            <a:endParaRPr lang="en-US" b="1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WHO ARE THE END USERS ?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7" name="Content Placeholder 1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033978"/>
          </a:xfrm>
        </p:spPr>
        <p:txBody>
          <a:bodyPr/>
          <a:lstStyle/>
          <a:p>
            <a:endParaRPr lang="en-US" dirty="0"/>
          </a:p>
          <a:p>
            <a:pPr>
              <a:buFont typeface="Wingdings" pitchFamily="2" charset="2"/>
              <a:buChar char="v"/>
            </a:pPr>
            <a:endParaRPr lang="en-US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HR Managers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Department Heads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Team Leads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Line Managers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Talent Management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Business Analysts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Executives </a:t>
            </a:r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2" y="2285992"/>
            <a:ext cx="4038600" cy="30079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OUR SOLUTION AND  ITS VALUE PROPOSITION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9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1800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800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800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800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Baskerville Old Face" pitchFamily="18" charset="0"/>
              </a:rPr>
              <a:t> 	Conditional formatting – mission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Baskerville Old Face" pitchFamily="18" charset="0"/>
              </a:rPr>
              <a:t> 	Filter-Remove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Baskerville Old Face" pitchFamily="18" charset="0"/>
              </a:rPr>
              <a:t> 	Formula – performance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Baskerville Old Face" pitchFamily="18" charset="0"/>
              </a:rPr>
              <a:t> 	Pivot-summary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Baskerville Old Face" pitchFamily="18" charset="0"/>
              </a:rPr>
              <a:t> 	Graph-data visualization  </a:t>
            </a:r>
          </a:p>
          <a:p>
            <a:pPr marL="109728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Baskerville Old Face" pitchFamily="18" charset="0"/>
              </a:rPr>
              <a:t>Conditional formatting: </a:t>
            </a:r>
            <a:r>
              <a:rPr lang="en-US" sz="2000" b="1" dirty="0">
                <a:latin typeface="Baskerville Old Face" pitchFamily="18" charset="0"/>
              </a:rPr>
              <a:t>Our Excel based Employee performance Analysis Solution utilizes Conditional formatting to provide a clear and intuitive visualization of Employee performance data.  </a:t>
            </a:r>
            <a:endParaRPr lang="ta-IN" sz="2000" b="1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 dirty="0"/>
          </a:p>
        </p:txBody>
      </p:sp>
      <p:sp>
        <p:nvSpPr>
          <p:cNvPr id="1048681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7696200" cy="3886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sz="2000" b="1" dirty="0">
              <a:solidFill>
                <a:srgbClr val="FF0000"/>
              </a:solidFill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Baskerville Old Face" pitchFamily="18" charset="0"/>
              </a:rPr>
              <a:t>Filter – Remove: </a:t>
            </a:r>
            <a:r>
              <a:rPr lang="en-US" sz="2000" b="1" dirty="0">
                <a:latin typeface="Baskerville Old Face" pitchFamily="18" charset="0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</a:p>
          <a:p>
            <a:pPr marL="109728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Baskerville Old Face" pitchFamily="18" charset="0"/>
              </a:rPr>
              <a:t> Formula – performance: </a:t>
            </a:r>
            <a:r>
              <a:rPr lang="en-US" sz="2000" b="1" dirty="0">
                <a:latin typeface="Baskerville Old Face" pitchFamily="18" charset="0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lang="ta-IN" sz="2000" b="1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683" name="Content Placeholder 2"/>
          <p:cNvSpPr>
            <a:spLocks noGrp="1"/>
          </p:cNvSpPr>
          <p:nvPr>
            <p:ph idx="1"/>
          </p:nvPr>
        </p:nvSpPr>
        <p:spPr>
          <a:xfrm>
            <a:off x="1043492" y="2209800"/>
            <a:ext cx="6777317" cy="358140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b="1" dirty="0">
              <a:solidFill>
                <a:srgbClr val="FF0000"/>
              </a:solidFill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Baskerville Old Face" pitchFamily="18" charset="0"/>
              </a:rPr>
              <a:t>Pivot- summary:  </a:t>
            </a:r>
            <a:r>
              <a:rPr lang="en-US" sz="1800" b="1" dirty="0">
                <a:latin typeface="Baskerville Old Face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pPr marL="109728" indent="0">
              <a:buNone/>
            </a:pPr>
            <a:endParaRPr lang="en-US" sz="1800" b="1" dirty="0"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Baskerville Old Face" pitchFamily="18" charset="0"/>
              </a:rPr>
              <a:t>Graph-data visualization: </a:t>
            </a:r>
            <a:r>
              <a:rPr lang="en-US" sz="1800" b="1" dirty="0">
                <a:latin typeface="Baskerville Old Face" pitchFamily="18" charset="0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</a:p>
          <a:p>
            <a:pPr marL="109728" indent="0">
              <a:buNone/>
            </a:pPr>
            <a:r>
              <a:rPr lang="en-US" sz="1800" b="1" dirty="0">
                <a:latin typeface="Baskerville Old Face" pitchFamily="18" charset="0"/>
              </a:rPr>
              <a:t>  </a:t>
            </a:r>
            <a:endParaRPr lang="en-US" sz="1800" b="1" dirty="0">
              <a:solidFill>
                <a:srgbClr val="FF0000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Austin</vt:lpstr>
      <vt:lpstr>PowerPoint Presentation</vt:lpstr>
      <vt:lpstr>Project title </vt:lpstr>
      <vt:lpstr>AGENDA </vt:lpstr>
      <vt:lpstr>PROBLEM STATEMENT </vt:lpstr>
      <vt:lpstr>PROJECT OVERVIEW </vt:lpstr>
      <vt:lpstr>WHO ARE THE END USERS ? </vt:lpstr>
      <vt:lpstr>OUR SOLUTION AND  ITS VALUE PROPOSITION </vt:lpstr>
      <vt:lpstr>PowerPoint Presentation</vt:lpstr>
      <vt:lpstr>PowerPoint Presentation</vt:lpstr>
      <vt:lpstr>DATASET DESCRIPTION </vt:lpstr>
      <vt:lpstr>THE “WOW” IN OUR SOLUTION </vt:lpstr>
      <vt:lpstr>MODELLING</vt:lpstr>
      <vt:lpstr>PowerPoint Presentation</vt:lpstr>
      <vt:lpstr>RESULTS AND DISCUSSION 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cituksp</dc:creator>
  <cp:lastModifiedBy>anupapa202savi@gmail.com</cp:lastModifiedBy>
  <cp:revision>1</cp:revision>
  <dcterms:created xsi:type="dcterms:W3CDTF">2024-08-29T12:51:34Z</dcterms:created>
  <dcterms:modified xsi:type="dcterms:W3CDTF">2024-09-11T05:51:55Z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560525f5a79a47b38eaa2dcdac711788</vt:lpwstr>
  </property>
</Properties>
</file>