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81" r:id="rId5"/>
    <p:sldId id="268" r:id="rId6"/>
    <p:sldId id="283" r:id="rId7"/>
    <p:sldId id="284" r:id="rId8"/>
    <p:sldId id="277" r:id="rId9"/>
    <p:sldId id="27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92" y="72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777175"/>
            <a:ext cx="10363200" cy="1470025"/>
          </a:xfrm>
        </p:spPr>
        <p:txBody>
          <a:bodyPr/>
          <a:lstStyle/>
          <a:p>
            <a:pPr algn="ctr"/>
            <a:r>
              <a:rPr lang="en-US" alt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of Incoming Calls on Helpdesk</a:t>
            </a:r>
            <a:endParaRPr lang="en-US" alt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672" y="2300888"/>
            <a:ext cx="3970594" cy="552184"/>
          </a:xfrm>
        </p:spPr>
        <p:txBody>
          <a:bodyPr>
            <a:normAutofit/>
          </a:bodyPr>
          <a:lstStyle/>
          <a:p>
            <a:pPr algn="l"/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0469" y="2710577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/>
                <a:gridCol w="3333666"/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</a:rPr>
                        <a:t> 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</a:rPr>
                        <a:t>  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677708" y="2721956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17365D"/>
              </a:buClr>
              <a:buSzPct val="100000"/>
            </a:pPr>
            <a:r>
              <a:rPr lang="en-GB" dirty="0" smtClean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PSCS </a:t>
            </a:r>
            <a:r>
              <a:rPr lang="en-GB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Capstone Project</a:t>
            </a:r>
            <a:endParaRPr 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310"/>
              </a:spcBef>
              <a:buClr>
                <a:srgbClr val="17365D"/>
              </a:buClr>
              <a:buSzPct val="100000"/>
            </a:pPr>
            <a:r>
              <a:rPr lang="en-GB" dirty="0" smtClean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Review-3</a:t>
            </a:r>
            <a:endParaRPr lang="en-GB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12418" y="2500001"/>
            <a:ext cx="6096000" cy="224933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rgbClr val="17365D"/>
              </a:buClr>
              <a:buSzPts val="2000"/>
            </a:pPr>
            <a:r>
              <a:rPr lang="en-US" sz="24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Under the Supervision of,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400" b="1" dirty="0" smtClean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 smtClean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Professor</a:t>
            </a:r>
            <a:endParaRPr lang="en-US" dirty="0" smtClean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 smtClean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School </a:t>
            </a:r>
            <a:r>
              <a:rPr lang="en-US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of Computer Science and Engineering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Presidency University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400" b="1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46289" y="4688755"/>
            <a:ext cx="11122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17365D"/>
              </a:buClr>
              <a:buSzPct val="100000"/>
            </a:pP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of the Program: </a:t>
            </a:r>
            <a:r>
              <a:rPr lang="en-US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B.Tech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of the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HoD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: </a:t>
            </a:r>
            <a:endParaRPr lang="en-US" b="1" dirty="0" smtClean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Name 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of the School Project Coordinators: 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Dr. </a:t>
            </a:r>
            <a:r>
              <a:rPr lang="en-US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Sampath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A K 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/ Dr. Abdul </a:t>
            </a:r>
            <a:r>
              <a:rPr lang="en-US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Khadar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 A / Mr. </a:t>
            </a:r>
            <a:r>
              <a:rPr lang="en-US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Md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Ziaur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 Rahman</a:t>
            </a:r>
            <a:endParaRPr lang="en-US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816148"/>
            <a:ext cx="10708643" cy="526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Speech Recognition (ASR) using Wav2Vec2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Converts customer calls into text.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Handles multilingual speech input.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Text Preprocessing &amp; Feature Extraction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Normalizes and tokenizes text.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Extracts sentiment features (TF-IDF &amp; embeddings).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Sentiment Classification Models: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SVM Model: Uses TF-IDF and an SVM classifier for basic sentiment classification.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LSTM Model: A deep learning model trained on customer service datasets for higher accuracy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12800" y="1929149"/>
            <a:ext cx="10842580" cy="223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Real-Time Sentiment Analysis Pipeline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Converts speech to text, processes the text, and classifies sentiment dynamically.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Alert System for Negative Sentiments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Sends alerts if negative sentiment is detected.</a:t>
            </a:r>
            <a:endParaRPr lang="en-US" altLang="en-GB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65729"/>
            <a:ext cx="10668000" cy="495299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Deep Learning Sentiment Analysis Model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 = Tokenizer(num_words=5000)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max_length = 100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lstm_model = Sequential([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Embedding(input_dim=5000, output_dim=64, input_length=max_length),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Tokenizer(num_words=5000): Limits vocabulary size to 5000 words.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max_length = 100: Ensures sequences are padded to 100 words.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Sequential(): Initializes a deep learning model.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Embedding(): Converts words into dense vectors for input.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Code and Explanation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65729"/>
            <a:ext cx="10668000" cy="4952997"/>
          </a:xfrm>
        </p:spPr>
        <p:txBody>
          <a:bodyPr>
            <a:normAutofit fontScale="9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LSTM(64, return_sequences=True),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LSTM(32),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Dropout(0.5),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Dense(3, activation='softmax')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LSTM(64, return_sequences=True): First LSTM layer with 64 units, returning sequences.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LSTM(32): Second LSTM layer with 32 units.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Dropout(0.5): Regularization to prevent overfitting.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Dense(3, activation='softmax'): Final classification layer (Positive, Neutral, Negative).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91487"/>
            <a:ext cx="10668000" cy="523204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classify_sentiment_dl(text):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seq = tokenizer.texts_to_sequences([text])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padded = pad_sequences(seq, maxlen=max_length)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prediction = lstm_model.predict(padded)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sentiment = np.argmax(prediction)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to numerical sequences.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Pads sequences for uniform input size.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prediction using the trained LSTM model.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Retrieves the sentiment class with the highest probability.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110" y="1019825"/>
            <a:ext cx="10668000" cy="5238205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Real-Time Sentiment Analysis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real_time_sentiment(audio_path):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transcribed_text = convert_speech_to_text(audio_path)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cleaned_text = preprocess_text(transcribed_text)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language = detect_language(cleaned_text)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sentiment = classify_sentiment_dl(cleaned_text)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speech to text.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 and preprocesses text.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the spoken language.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Classifies the sentiment using deep learning.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0998"/>
            <a:ext cx="10668000" cy="487362"/>
          </a:xfrm>
        </p:spPr>
        <p:txBody>
          <a:bodyPr/>
          <a:lstStyle/>
          <a:p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Code and Explanation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17795"/>
            <a:ext cx="10668000" cy="495299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{'text': transcribed_text, 'language': language, 'sentiment': sentiment}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Sentiment-Based Alert System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generate_alert(sentiment):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sentiment == "Negative":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print("ALERT: Negative sentiment detected! Escalating case.")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print("Sentiment Normal: No action required.")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sentiment analysis results in a dictionary.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real-time alerts for negative sentiment.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485" y="1143001"/>
            <a:ext cx="10668000" cy="4952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4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6000" dirty="0" smtClean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</a:t>
            </a:r>
            <a:endParaRPr lang="en-GB" sz="6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3169</Words>
  <Application>WPS Presentation</Application>
  <PresentationFormat>Widescreen</PresentationFormat>
  <Paragraphs>123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Verdana</vt:lpstr>
      <vt:lpstr>Times New Roman</vt:lpstr>
      <vt:lpstr>Cambria</vt:lpstr>
      <vt:lpstr>Verdana</vt:lpstr>
      <vt:lpstr>Bookman Old Style</vt:lpstr>
      <vt:lpstr>Microsoft YaHei</vt:lpstr>
      <vt:lpstr>Arial Unicode MS</vt:lpstr>
      <vt:lpstr>Calibri</vt:lpstr>
      <vt:lpstr>Wingdings</vt:lpstr>
      <vt:lpstr>Bioinformatics</vt:lpstr>
      <vt:lpstr>FAKE SOCIAL MEDIA PROFILE DETECTION AND REPORTING</vt:lpstr>
      <vt:lpstr>Algorithm</vt:lpstr>
      <vt:lpstr>Algorithm</vt:lpstr>
      <vt:lpstr>Code</vt:lpstr>
      <vt:lpstr>Code</vt:lpstr>
      <vt:lpstr>Code and Code Explanation</vt:lpstr>
      <vt:lpstr>Code Explanation</vt:lpstr>
      <vt:lpstr>Code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Ns Jeelan Basha</cp:lastModifiedBy>
  <cp:revision>48</cp:revision>
  <dcterms:created xsi:type="dcterms:W3CDTF">2023-03-16T03:26:00Z</dcterms:created>
  <dcterms:modified xsi:type="dcterms:W3CDTF">2025-03-19T19:39:01Z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0E4034DA2D3743FC8EEE341342C75E4A_12</vt:lpwstr>
  </property>
  <property fmtid="{D5CDD505-2E9C-101B-9397-08002B2CF9AE}" pid="3" name="KSOProductBuildVer">
    <vt:lpwstr>2057-12.2.0.20348</vt:lpwstr>
  </property>
</Properties>
</file>