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0072" y="332656"/>
            <a:ext cx="3312368" cy="962569"/>
          </a:xfrm>
        </p:spPr>
        <p:txBody>
          <a:bodyPr/>
          <a:lstStyle/>
          <a:p>
            <a:r>
              <a:rPr lang="en-US" dirty="0" smtClean="0"/>
              <a:t>Bike shop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Group: IT2CCO-2113</a:t>
            </a:r>
          </a:p>
          <a:p>
            <a:r>
              <a:rPr lang="en-US" dirty="0" smtClean="0"/>
              <a:t>Students: </a:t>
            </a:r>
            <a:r>
              <a:rPr lang="en-US" dirty="0" err="1" smtClean="0"/>
              <a:t>Navirdinov</a:t>
            </a:r>
            <a:r>
              <a:rPr lang="en-US" dirty="0" smtClean="0"/>
              <a:t> </a:t>
            </a:r>
            <a:r>
              <a:rPr lang="en-US" dirty="0" err="1" smtClean="0"/>
              <a:t>Dilshat</a:t>
            </a:r>
            <a:r>
              <a:rPr lang="en-US" dirty="0" smtClean="0"/>
              <a:t> &amp; </a:t>
            </a:r>
            <a:r>
              <a:rPr lang="en-US" dirty="0" err="1" smtClean="0"/>
              <a:t>Kyrmagazyyev</a:t>
            </a:r>
            <a:r>
              <a:rPr lang="en-US" dirty="0" smtClean="0"/>
              <a:t> </a:t>
            </a:r>
            <a:r>
              <a:rPr lang="en-US" dirty="0" err="1" smtClean="0"/>
              <a:t>Olzhas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0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0" y="476672"/>
            <a:ext cx="3441576" cy="709972"/>
          </a:xfrm>
        </p:spPr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admin</a:t>
            </a:r>
            <a:endParaRPr lang="ru-RU" dirty="0"/>
          </a:p>
        </p:txBody>
      </p:sp>
      <p:pic>
        <p:nvPicPr>
          <p:cNvPr id="8194" name="Picture 2" descr="C:\Users\User\Desktop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72806"/>
            <a:ext cx="4788024" cy="212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22017"/>
            <a:ext cx="4032449" cy="22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ser\Desktop\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5451941" cy="299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2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6056" y="476672"/>
            <a:ext cx="3297560" cy="781980"/>
          </a:xfrm>
        </p:spPr>
        <p:txBody>
          <a:bodyPr/>
          <a:lstStyle/>
          <a:p>
            <a:r>
              <a:rPr lang="en-US" dirty="0" smtClean="0"/>
              <a:t>In 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In conclusion, I would like to say the site turned out to be not bad and convenient for users, since we tried to make it as simple and convenient as possible.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78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6096" y="548680"/>
            <a:ext cx="2865512" cy="70997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We chose a site about bicycles, as cycling is a hot topic nowadays. With the help of our site, a person can choose the perfect bike for himself.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38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8104" y="548680"/>
            <a:ext cx="2937520" cy="709972"/>
          </a:xfrm>
        </p:spPr>
        <p:txBody>
          <a:bodyPr>
            <a:normAutofit/>
          </a:bodyPr>
          <a:lstStyle/>
          <a:p>
            <a:r>
              <a:rPr lang="en-US" dirty="0" smtClean="0"/>
              <a:t>Main page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21" y="3348038"/>
            <a:ext cx="5119687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-252536" y="3348039"/>
            <a:ext cx="4260157" cy="3544598"/>
          </a:xfrm>
        </p:spPr>
        <p:txBody>
          <a:bodyPr/>
          <a:lstStyle/>
          <a:p>
            <a:r>
              <a:rPr lang="en-US" dirty="0"/>
              <a:t>This is how the main page of the site looks like, here you can see the entire range of goods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028" name="Picture 4" descr="C:\Users\User\Desktop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5184576" cy="272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4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5936" y="548680"/>
            <a:ext cx="4377680" cy="709972"/>
          </a:xfrm>
        </p:spPr>
        <p:txBody>
          <a:bodyPr/>
          <a:lstStyle/>
          <a:p>
            <a:r>
              <a:rPr lang="en-US" dirty="0" smtClean="0"/>
              <a:t>Registration page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5" y="4365104"/>
            <a:ext cx="3960439" cy="230429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Here the user can </a:t>
            </a:r>
            <a:r>
              <a:rPr lang="en-US" dirty="0"/>
              <a:t>register. We linked this page to the </a:t>
            </a:r>
            <a:r>
              <a:rPr lang="en-US" dirty="0" err="1"/>
              <a:t>django</a:t>
            </a:r>
            <a:r>
              <a:rPr lang="en-US" dirty="0"/>
              <a:t> database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2050" name="Picture 2" descr="C:\Users\User\Desktop\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306585"/>
            <a:ext cx="4968551" cy="2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1" y="3429000"/>
            <a:ext cx="4038118" cy="341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18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4088" y="476672"/>
            <a:ext cx="3081536" cy="709972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293096"/>
            <a:ext cx="3873624" cy="230429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User\Desktop\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59"/>
            <a:ext cx="4680520" cy="280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39" y="3789040"/>
            <a:ext cx="4186462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49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4208" y="332656"/>
            <a:ext cx="2088232" cy="866065"/>
          </a:xfrm>
        </p:spPr>
        <p:txBody>
          <a:bodyPr/>
          <a:lstStyle/>
          <a:p>
            <a:r>
              <a:rPr lang="en-US" dirty="0" smtClean="0"/>
              <a:t>Basket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382165"/>
            <a:ext cx="3600400" cy="216028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Here the user can see the products that he has chosen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098" name="Picture 2" descr="C:\Users\User\Desktop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311756" cy="278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90" y="3928780"/>
            <a:ext cx="4919662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20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0" y="476672"/>
            <a:ext cx="3153544" cy="781980"/>
          </a:xfrm>
        </p:spPr>
        <p:txBody>
          <a:bodyPr/>
          <a:lstStyle/>
          <a:p>
            <a:r>
              <a:rPr lang="en-US" dirty="0" smtClean="0"/>
              <a:t>About page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221088"/>
            <a:ext cx="3585592" cy="230429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Here users can find out information about us and contact us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5122" name="Picture 2" descr="C:\Users\User\Desktop\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2" y="1018493"/>
            <a:ext cx="5013160" cy="26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18439"/>
            <a:ext cx="4283968" cy="313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70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0" y="692696"/>
            <a:ext cx="3672408" cy="578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to basket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4437112"/>
            <a:ext cx="3945632" cy="18722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 descr="blob:https://web.telegram.org/b8f92b67-e302-4980-965f-5328a20144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b8f92b67-e302-4980-965f-5328a201440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 descr="C:\Users\User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5" y="1196752"/>
            <a:ext cx="3492500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69" y="3717032"/>
            <a:ext cx="435158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24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0" y="476672"/>
            <a:ext cx="3513584" cy="709972"/>
          </a:xfrm>
        </p:spPr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admin</a:t>
            </a:r>
            <a:endParaRPr lang="ru-RU" dirty="0"/>
          </a:p>
        </p:txBody>
      </p:sp>
      <p:pic>
        <p:nvPicPr>
          <p:cNvPr id="7170" name="Picture 2" descr="C:\Users\User\Desktop\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24744"/>
            <a:ext cx="5400600" cy="28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59" y="3960763"/>
            <a:ext cx="5880027" cy="308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68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</TotalTime>
  <Words>154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Перспектива</vt:lpstr>
      <vt:lpstr>Bike shop </vt:lpstr>
      <vt:lpstr>Introduction</vt:lpstr>
      <vt:lpstr>Main page</vt:lpstr>
      <vt:lpstr>Registration page</vt:lpstr>
      <vt:lpstr>Admin page</vt:lpstr>
      <vt:lpstr>Basket</vt:lpstr>
      <vt:lpstr>About page</vt:lpstr>
      <vt:lpstr>Add to basket</vt:lpstr>
      <vt:lpstr>Django admin</vt:lpstr>
      <vt:lpstr>Django admin</vt:lpstr>
      <vt:lpstr>In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shop </dc:title>
  <dc:creator>User</dc:creator>
  <cp:lastModifiedBy>User</cp:lastModifiedBy>
  <cp:revision>5</cp:revision>
  <dcterms:created xsi:type="dcterms:W3CDTF">2021-12-15T03:37:19Z</dcterms:created>
  <dcterms:modified xsi:type="dcterms:W3CDTF">2021-12-15T04:23:27Z</dcterms:modified>
</cp:coreProperties>
</file>