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agoj Pavlović" initials="DP" lastIdx="1" clrIdx="0">
    <p:extLst>
      <p:ext uri="{19B8F6BF-5375-455C-9EA6-DF929625EA0E}">
        <p15:presenceInfo xmlns:p15="http://schemas.microsoft.com/office/powerpoint/2012/main" userId="cfb94a94e89b8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18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./20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19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21.1.2019.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21.1.2019.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21.1.2019.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21.1.2019.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21.1.2019.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21.1.2019.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21.1.2019.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21.1.2019.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21.1.2019.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21.1.2019.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21.1.2019.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21.1.2019.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omagoj.pavlovic@fer.hr" TargetMode="External"/><Relationship Id="rId7" Type="http://schemas.openxmlformats.org/officeDocument/2006/relationships/hyperlink" Target="mailto:silvije.skudar@fer.hr" TargetMode="External"/><Relationship Id="rId2" Type="http://schemas.openxmlformats.org/officeDocument/2006/relationships/hyperlink" Target="mailto:damjan.hudicek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ikolina.bilanovic@fer.hr" TargetMode="External"/><Relationship Id="rId5" Type="http://schemas.openxmlformats.org/officeDocument/2006/relationships/hyperlink" Target="mailto:martin.pozeg@fer.hr" TargetMode="External"/><Relationship Id="rId4" Type="http://schemas.openxmlformats.org/officeDocument/2006/relationships/hyperlink" Target="mailto:hrvoje.ditrih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ParkirajMe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ferovci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9312B-12B3-4E34-9E0D-33DECDC93350}"/>
              </a:ext>
            </a:extLst>
          </p:cNvPr>
          <p:cNvSpPr txBox="1"/>
          <p:nvPr/>
        </p:nvSpPr>
        <p:spPr>
          <a:xfrm>
            <a:off x="1638605" y="1609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Članovi grupe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Damjan Hudiček – </a:t>
            </a:r>
            <a:r>
              <a:rPr lang="hr-HR" dirty="0">
                <a:hlinkClick r:id="rId2"/>
              </a:rPr>
              <a:t>damjan.hudicek</a:t>
            </a:r>
            <a:r>
              <a:rPr lang="en-US" dirty="0">
                <a:hlinkClick r:id="rId2"/>
              </a:rPr>
              <a:t>@fer.hr</a:t>
            </a:r>
            <a:endParaRPr lang="en-US" dirty="0"/>
          </a:p>
          <a:p>
            <a:r>
              <a:rPr lang="en-US" dirty="0"/>
              <a:t>Domagoj </a:t>
            </a:r>
            <a:r>
              <a:rPr lang="en-US" dirty="0" err="1"/>
              <a:t>Pavlovi</a:t>
            </a:r>
            <a:r>
              <a:rPr lang="hr-HR" dirty="0"/>
              <a:t>ć </a:t>
            </a:r>
            <a:r>
              <a:rPr lang="en-US" dirty="0"/>
              <a:t>– </a:t>
            </a:r>
            <a:r>
              <a:rPr lang="en-US" dirty="0">
                <a:hlinkClick r:id="rId3"/>
              </a:rPr>
              <a:t>domagoj.pavlovic@fer.hr</a:t>
            </a:r>
            <a:endParaRPr lang="en-US" dirty="0"/>
          </a:p>
          <a:p>
            <a:r>
              <a:rPr lang="en-US" dirty="0" err="1"/>
              <a:t>Hrvoje</a:t>
            </a:r>
            <a:r>
              <a:rPr lang="en-US" dirty="0"/>
              <a:t> </a:t>
            </a:r>
            <a:r>
              <a:rPr lang="en-US" dirty="0" err="1"/>
              <a:t>Ditrih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hrvoje.ditrih@fer.hr</a:t>
            </a:r>
            <a:endParaRPr lang="en-US" dirty="0"/>
          </a:p>
          <a:p>
            <a:r>
              <a:rPr lang="en-US" dirty="0"/>
              <a:t>Martin Po</a:t>
            </a:r>
            <a:r>
              <a:rPr lang="hr-HR" dirty="0"/>
              <a:t>ž</a:t>
            </a:r>
            <a:r>
              <a:rPr lang="en-US" dirty="0" err="1"/>
              <a:t>eg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martin.pozeg@fer.hr</a:t>
            </a:r>
            <a:endParaRPr lang="en-US" dirty="0"/>
          </a:p>
          <a:p>
            <a:r>
              <a:rPr lang="en-US" dirty="0" err="1"/>
              <a:t>Nikolina</a:t>
            </a:r>
            <a:r>
              <a:rPr lang="en-US" dirty="0"/>
              <a:t> </a:t>
            </a:r>
            <a:r>
              <a:rPr lang="en-US" dirty="0" err="1"/>
              <a:t>Bilanovi</a:t>
            </a:r>
            <a:r>
              <a:rPr lang="hr-HR" dirty="0"/>
              <a:t>ć</a:t>
            </a:r>
            <a:r>
              <a:rPr lang="en-US" dirty="0"/>
              <a:t> – </a:t>
            </a:r>
            <a:r>
              <a:rPr lang="en-US" dirty="0">
                <a:hlinkClick r:id="rId6"/>
              </a:rPr>
              <a:t>nikolina.bilanovic@fer.hr</a:t>
            </a:r>
            <a:endParaRPr lang="en-US" dirty="0"/>
          </a:p>
          <a:p>
            <a:r>
              <a:rPr lang="en-US" dirty="0" err="1"/>
              <a:t>Silvije</a:t>
            </a:r>
            <a:r>
              <a:rPr lang="en-US" dirty="0"/>
              <a:t> </a:t>
            </a:r>
            <a:r>
              <a:rPr lang="hr-HR" dirty="0"/>
              <a:t>Škudar</a:t>
            </a:r>
            <a:r>
              <a:rPr lang="en-US" dirty="0"/>
              <a:t> – </a:t>
            </a:r>
            <a:r>
              <a:rPr lang="en-US" dirty="0">
                <a:hlinkClick r:id="rId7"/>
              </a:rPr>
              <a:t>silvije.skudar@fer.hr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pomo</a:t>
            </a:r>
            <a:r>
              <a:rPr lang="hr-HR" dirty="0"/>
              <a:t>ću koje će korisnici moći lagano naći slobodno parkiralište na području Zagreba i rezervirati ga</a:t>
            </a:r>
          </a:p>
          <a:p>
            <a:r>
              <a:rPr lang="hr-HR" dirty="0"/>
              <a:t>tvrtke se registriraju i nude svoja parkirna mjesta</a:t>
            </a:r>
          </a:p>
          <a:p>
            <a:r>
              <a:rPr lang="hr-HR" dirty="0"/>
              <a:t>aplikacija je posrednik između korisnika i tvrtke</a:t>
            </a:r>
          </a:p>
          <a:p>
            <a:r>
              <a:rPr lang="hr-HR" dirty="0"/>
              <a:t>u stvarnom vremenu se pomoću korisnikove lokacije nalazi najbliže slobodno parkiralište</a:t>
            </a:r>
          </a:p>
          <a:p>
            <a:r>
              <a:rPr lang="hr-HR" dirty="0"/>
              <a:t>olakšava i ubrzava proces nalaženja parkirališta u gradu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funkcionalnih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korisnici i tvrtke se moraju moći registrirati i prijavljivati</a:t>
            </a:r>
          </a:p>
          <a:p>
            <a:r>
              <a:rPr lang="hr-HR" dirty="0"/>
              <a:t>korisnici imaju izbor između jednokratne, ponavljajuće ili trajne rezervacije</a:t>
            </a:r>
          </a:p>
          <a:p>
            <a:r>
              <a:rPr lang="hr-HR" dirty="0"/>
              <a:t>korisnici imaju opciju pronalaska najbližeg parkirališta</a:t>
            </a:r>
          </a:p>
          <a:p>
            <a:r>
              <a:rPr lang="hr-HR" dirty="0"/>
              <a:t>korisnici mogu uređivati podatke o svojim automobilima</a:t>
            </a:r>
          </a:p>
          <a:p>
            <a:r>
              <a:rPr lang="hr-HR" dirty="0"/>
              <a:t>tvrtke mogu uređivati podatke o svojim parkiralištima</a:t>
            </a:r>
          </a:p>
          <a:p>
            <a:r>
              <a:rPr lang="hr-HR" dirty="0"/>
              <a:t>administrator može brisati korisničke račune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641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nefunkcionalnih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mora jamčiti točnost informacija i biti responzivan</a:t>
            </a:r>
          </a:p>
          <a:p>
            <a:r>
              <a:rPr lang="hr-HR" dirty="0"/>
              <a:t>sustav mora omogućavati paralelan rad više korisnika</a:t>
            </a:r>
          </a:p>
          <a:p>
            <a:r>
              <a:rPr lang="hr-HR" dirty="0"/>
              <a:t>svakih 30s treba ažurirati stanje parkirališta</a:t>
            </a:r>
          </a:p>
          <a:p>
            <a:r>
              <a:rPr lang="hr-HR" dirty="0"/>
              <a:t>pogrešno korištenje aplikacije ne smije utjecati na stanje sustava</a:t>
            </a:r>
          </a:p>
          <a:p>
            <a:r>
              <a:rPr lang="hr-HR" dirty="0"/>
              <a:t>sustav mora podržavati znakove hrvatske abecede</a:t>
            </a:r>
          </a:p>
          <a:p>
            <a:r>
              <a:rPr lang="hr-HR" dirty="0"/>
              <a:t>sustav ne smije dopustiti korisnicima pristup administratorskim opcijama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kao programski jezik odabrana je Java</a:t>
            </a:r>
          </a:p>
          <a:p>
            <a:r>
              <a:rPr lang="hr-HR" dirty="0"/>
              <a:t>za pisanje backenda je korišten Spring Framework</a:t>
            </a:r>
          </a:p>
          <a:p>
            <a:r>
              <a:rPr lang="hr-HR" dirty="0"/>
              <a:t>za pisanje frontenda je korišten React</a:t>
            </a:r>
          </a:p>
          <a:p>
            <a:r>
              <a:rPr lang="hr-HR" dirty="0"/>
              <a:t>povezivanje frontenda i backenda je obavljeno preko RESTa</a:t>
            </a:r>
          </a:p>
          <a:p>
            <a:r>
              <a:rPr lang="hr-HR" dirty="0"/>
              <a:t>upravljač za bazu podataka je H2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F59672-6881-475A-8BBB-6B4DE95E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614"/>
            <a:ext cx="9144000" cy="2133358"/>
          </a:xfrm>
        </p:spPr>
        <p:txBody>
          <a:bodyPr/>
          <a:lstStyle/>
          <a:p>
            <a:r>
              <a:rPr lang="hr-HR" dirty="0"/>
              <a:t>arhitektura sustava se može podijeliti na 2 podsustava</a:t>
            </a:r>
          </a:p>
          <a:p>
            <a:r>
              <a:rPr lang="hr-HR" dirty="0"/>
              <a:t>web aplikacija koju korisnici koriste</a:t>
            </a:r>
          </a:p>
          <a:p>
            <a:r>
              <a:rPr lang="hr-HR" dirty="0"/>
              <a:t>baza podataka koja služi za pohranu podataka o korisnicima, tvrtkama, parkiralištima i rezervacijama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E9BAC4-9BAC-4E2B-A08F-42DB637F6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3188511"/>
            <a:ext cx="703995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5760739"/>
          </a:xfrm>
        </p:spPr>
        <p:txBody>
          <a:bodyPr/>
          <a:lstStyle/>
          <a:p>
            <a:r>
              <a:rPr lang="hr-HR" dirty="0"/>
              <a:t>aplikaciju je razvijalo četiri osobe a testiralo dvije</a:t>
            </a:r>
          </a:p>
          <a:p>
            <a:r>
              <a:rPr lang="hr-HR" dirty="0"/>
              <a:t>svi su pisali dokumentaciju aplikacije</a:t>
            </a:r>
            <a:endParaRPr lang="en-US" dirty="0"/>
          </a:p>
          <a:p>
            <a:r>
              <a:rPr lang="en-US" dirty="0" err="1"/>
              <a:t>vremenska</a:t>
            </a:r>
            <a:r>
              <a:rPr lang="en-US" dirty="0"/>
              <a:t> </a:t>
            </a:r>
            <a:r>
              <a:rPr lang="en-US" dirty="0" err="1"/>
              <a:t>linija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: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6F20E-10E3-49C2-AC5D-AACF73B97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97" y="2424838"/>
            <a:ext cx="452500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tijekom izrade dokumentacije prvi puta svi članovi rade na timskom projektu izrade programske potpore što se pokazalo kao izazov</a:t>
            </a:r>
          </a:p>
          <a:p>
            <a:r>
              <a:rPr lang="hr-HR" dirty="0"/>
              <a:t>u prvoj fazi se modelirao sustav</a:t>
            </a:r>
          </a:p>
          <a:p>
            <a:r>
              <a:rPr lang="hr-HR" dirty="0"/>
              <a:t>u drugoj fazi se implementirao sustav</a:t>
            </a:r>
          </a:p>
          <a:p>
            <a:r>
              <a:rPr lang="hr-HR" dirty="0"/>
              <a:t>nitko od članova nije prethodno radio u dotičnim tehnologijama pa ih je morao naučiti prije same faze implementacije</a:t>
            </a:r>
          </a:p>
          <a:p>
            <a:r>
              <a:rPr lang="hr-HR" dirty="0"/>
              <a:t>naučene su tehnologije i principi koji će nam sigurno trebati u budućim projektima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1271</TotalTime>
  <Words>388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ParkirajMe</vt:lpstr>
      <vt:lpstr>Sadržaj</vt:lpstr>
      <vt:lpstr>Opis zadatka</vt:lpstr>
      <vt:lpstr>Pregled funkcionalnih zahtjeva</vt:lpstr>
      <vt:lpstr>Pregled nefunkcionalnih zahtjeva</vt:lpstr>
      <vt:lpstr>Korišteni alati i tehnologije</vt:lpstr>
      <vt:lpstr>Arhitektura sustava</vt:lpstr>
      <vt:lpstr>Organizacija rada</vt:lpstr>
      <vt:lpstr>Naučene lekcije</vt:lpstr>
      <vt:lpstr>Članovi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Hrvoje Ditrih</cp:lastModifiedBy>
  <cp:revision>27</cp:revision>
  <dcterms:created xsi:type="dcterms:W3CDTF">2016-01-18T13:10:52Z</dcterms:created>
  <dcterms:modified xsi:type="dcterms:W3CDTF">2019-01-21T17:33:44Z</dcterms:modified>
</cp:coreProperties>
</file>