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9" r:id="rId3"/>
    <p:sldId id="257" r:id="rId4"/>
    <p:sldId id="258" r:id="rId5"/>
    <p:sldId id="264" r:id="rId6"/>
    <p:sldId id="265" r:id="rId7"/>
    <p:sldId id="269" r:id="rId8"/>
    <p:sldId id="266" r:id="rId9"/>
    <p:sldId id="267" r:id="rId10"/>
    <p:sldId id="268" r:id="rId11"/>
    <p:sldId id="270" r:id="rId12"/>
    <p:sldId id="260" r:id="rId13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10" y="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09.65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1 396 5152,'15'-29'1648,"-15"29"-1638,0-1 0,0 1 0,0 0 0,0 0 1,1 0-1,-1 0 0,0-1 0,0 1 0,0 0 1,0 0-1,1 0 0,-1 0 0,0 0 0,0 0 0,0-1 1,1 1-1,-1 0 0,0 0 0,0 0 0,0 0 0,1 0 1,-1 0-1,0 0 0,0 0 0,1 0 0,-1 0 0,0 0 1,0 0-1,0 0 0,1 0 0,-1 0 0,0 0 1,0 0-1,0 1 0,1-1 0,-1 0 0,0 0 0,0 0 1,0 0-1,1 0 0,-1 0 0,0 1 0,0-1 0,0 0 1,0 0-1,0 0 0,1 0 0,-1 1 0,0-1 0,0 0 1,0 0-1,0 0 0,0 1 0,0-1 0,0 0 1,0 0-1,0 1 0,0-1 0,0 0 0,0 0 0,0 0 1,0 1-1,0-1 0,0 0 0,0 0-10,2 37 515,-2-28-118,0-8-146,0-1-118,0 0-109,0 0 1,-1 0-1,1 0 0,0 0 0,0 0 1,0 0-1,0 0 0,-1-1 0,1 1 0,0 0 1,0 0-1,0 0 0,0 0 0,0-1 1,0 1-1,-1 0 0,1 0 0,0 0 1,0-1-1,0 1 0,0 0 0,0 0 1,0 0-1,0-1 0,0 1 0,0 0 1,0 0-1,0 0 0,0-1 0,0 1 1,0 0-1,0 0 0,0 0-24,1 0 36,0 0-1,0 0 1,-1 0 0,1 1-1,0-1 1,0 0 0,0 0-1,-1 0 1,1 0 0,0 0-1,0 0 1,0-1 0,-1 1-1,1 0 1,0 0 0,0 0-1,-1-1 1,1 1 0,0-1-1,-1 1 1,1 0 0,0-1-1,-1 1 1,1-1 0,0 1-1,-1-1 1,1 0 0,-1 1-1,1-1 1,-1 1 0,1-1-1,-1 0-35,0 0 21,0 1-1,0 0 0,1-1 1,-1 1-1,0-1 0,0 1 1,0 0-1,1-1 0,-1 1 1,0 0-1,0-1 0,1 1 1,-1 0-1,0-1 0,1 1 1,-1 0-1,0 0 0,1-1 0,-1 1 1,0 0-1,1 0 0,-1 0 1,0-1-1,1 1 0,-1 0 1,1 0-1,-1 0 0,1 0 1,-1 0-1,0 0 0,1 0 1,-1 0-1,1 0-20,-1 0 18,1 0-1,-1 0 1,0 0-1,0 0 0,1 0 1,-1 0-1,0 0 1,0 0-1,1 0 1,-1 0-1,0 0 1,0 0-1,1 0 1,-1-1-1,0 1 1,0 0-1,1 0 1,-1 0-1,0 0 1,0 0-1,0-1 1,1 1-1,-1 0 1,0 0-1,0 0 1,0 0-1,0-1 1,1 1-1,-1 0 1,0 0-1,0-1 1,0 1-1,0 0-17,0 0 3,0 0 0,0 0-1,0 0 1,0 0 0,0 0 0,0 0-1,0 0 1,0 0 0,1 0 0,-1 0-1,0 0 1,0 0 0,0 1 0,0-1-1,0 0 1,0 0 0,0 0-1,0 0 1,0 0 0,0 0 0,0 0-1,0 0 1,0 0 0,0 0 0,0 0-1,0 0 1,1 0 0,-1 0-1,0 0 1,0 0 0,0 0 0,0 0-1,0 0 1,0 0 0,0 0 0,0 0-1,0 0 1,0 0 0,0 0 0,0 0-1,0 0 1,0-1 0,0 1-1,0 0 1,1 0 0,-1 0 0,0 0-1,0 0 1,0 0 0,0 0 0,0 0-1,0 0 1,0 0 0,0 0-1,0 0 1,0 0 0,0 0 0,0 0-1,0 0 1,0 0 0,0-1 0,0 1-1,0 0 1,0 0 0,0 0 0,0 0-1,0 0 1,0 0 0,0 0-3,2 9 87,1 21-107,-1-14-44,8 47 196,3-2-1,3 0 1,13 29-132,30 69 485,7 26 129,29 87 667,-73-217-602,3-1-1,3-1 1,29 42-679,-51-86 197,1 1-1,0-1 1,0-1 0,1 1 0,0-1 0,8 6-197,-13-12 26,0 0 1,-1-1 0,1 1 0,0-1 0,0 1-1,0-1 1,0 0 0,0 0 0,0 0-1,0 0 1,0-1 0,0 0 0,1 1 0,-1-1-1,0 0 1,0 0 0,0-1 0,0 1 0,1-1-1,-1 1 1,0-1 0,0 0 0,0 0-1,0 0 1,0-1 0,0 1 0,0-1-27,4-3-8,1 0 1,-1 0 0,0-1 0,-1 0-1,0 0 1,1-1 0,-2 0 0,1 0-1,-1 0 1,0 0 0,2-6 7,17-33-94,-2-2 1,-2 0-1,12-45 94,35-160-61,-11-13 69,9-35-180,-32 173-986,20-41 1158,-43 137-1136,2 0 0,2 1 0,0 0 0,16-20 1136,-21 38-817,2 0-1,-1 1 1,7-4 817,-17 16-1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2.68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76 25 4992,'12'-4'809,"-6"2"-93,-8-1-23,0-1-532,1 3-60,1 0 1,-1 1-1,1-1 0,0 0 0,-1 0 1,0 1-1,1-1 0,-1 0 1,1 1-1,-1-1 0,0 0 1,1 1-1,-1-1 0,0 1 0,0-1 1,0 1-102,0 2 858,-6 211 849,6-138-1485,-3 238 436,-14 164-237,18-472-413,-2 18-316,0 0-1,-1 0 1,-6 22 308,0-25-456,3-15-49,6-6 453,-1 1-1,1 0 0,-1 0 1,1 0-1,0-1 1,-1 1-1,1 0 0,0 0 1,-1-1-1,1 1 1,0 0-1,-1-1 0,1 1 1,0 0-1,0-1 1,-1 1-1,1 0 0,0-1 1,0 1-1,0-1 1,0 1-1,0-1 0,-1 1 53,-9-38-938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3.02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59 254 5216,'41'-1'2352,"-37"-17"-2103,-3 10-72,1 0-1,0 0 0,3-7-176,0 3 353,-2 2-165,1 0 1,0 1 0,1 0-1,0 0 1,1 0-1,0 0 1,0 1 0,1 0-189,12-11 422,-13 12-226,0 0 0,1 0 0,0 1 0,0 1 0,0-1 0,1 1 0,-1 0 0,1 1 0,6-3-196,0 2 193,1 0-1,0 1 1,0 1-1,0 0 1,1 1-1,-1 1 1,1 0 0,-1 1-1,1 0-192,-4 2 96,0 0 0,0 0 0,0 1 0,-1 0 0,1 1 0,-1 0 0,0 1 0,0 0 0,-1 1 0,0 0 0,0 1 1,2 1-97,18 18 183,-1 1 1,-1 1 0,3 6-184,-8-9 121,9 9 33,-1 2 1,-2 1 0,-1 2-1,15 28-154,-10-2 149,-4 0-1,-2 2 1,-3 1-1,-3 1 1,-3 1 0,-3 1-1,4 63-148,-15-85 47,-2 1 1,-3 6-48,0-27-3,-2 0 1,-2 1 0,0-2-1,-5 11 3,-4 5-29,-3-1 0,-1-1-1,-3 0 1,-1-2 0,-1 0-1,-14 13 30,16-23-133,-2-1-1,-1-1 0,-1-1 1,-2-2-1,0 0 0,-2-2 0,0-1 1,-1-1-1,-2-2 0,0-1 0,-1-2 1,0 0-1,-36 9 134,21-10-820,0-2 1,-1-3-1,-19 1 820,-42 0-1738,-10-5 1738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14.33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1 372 4896,'6'-4'705,"-4"3"-515,0 0 0,1-1-1,-1 1 1,0 0 0,0 0 0,1 1-1,-1-1 1,1 1 0,-1-1-1,1 1-189,1-1 133,0 0 0,-1 0-1,1-1 1,0 1-1,0-1 1,-1 0 0,1 0-1,-1 0 1,1-1-1,-1 1 1,0-1 0,0 0-1,0 1 1,1-3-133,13-11 570,9 1 70,-24 14 28,-4 2-173,-4 6-266,3 0-208,1 1 1,0 0-1,0-1 1,0 1 0,1 0-1,1 0 1,-1-1-1,1 2-21,2 17 156,2 21-156,0-18 29,11 97 542,6-1 0,5 0-1,40 114-570,-66-239 3,7 21 314,1 0-1,1 0 0,9 14-316,-16-30 101,1 0 0,0 0 0,1-1 1,-1 1-1,1-1 0,0 0 0,0 0 0,0 0 1,0-1-1,1 1 0,-1-1 0,1 0 0,0-1 1,0 1-1,0-1 0,1 0 0,1 1-101,-5-3 28,0 0-1,0 0 1,0 0-1,0 0 1,0 0-1,-1 0 1,1 0-1,0-1 1,0 1-1,0-1 1,0 1-1,-1-1 1,1 0-1,0 0 1,-1 0-1,1 0 1,-1 0-1,1 0 1,-1 0-1,1 0 1,-1-1-1,1 0-27,5-5 92,-1-1-1,0 1 1,4-9-92,-7 12 43,18-30 13,-1-1 0,-2-1 0,-2 0 0,-1-2 0,-1 1 0,7-40-56,47-271-171,-24 107-288,-27 155-336,2-12-1873,3 3-4594,-12 60 3412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19.89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3 242 8448,'-1'11'-11,"1"6"251,1-15-185,-1 0-1,0-1 1,0 1 0,0 0-1,0-1 1,0 1 0,0 0-1,0 0 1,-1 1-55,-1 9 324,4 18 77,1 0 0,1 0 0,3 8-401,4 20 189,16 90 352,8-2 1,7 4-542,-28-104 286,3-1 0,2-1 0,7 10-286,-12-29 304,1 0 0,0-1 0,2-1 0,1 0 0,1-2 0,3 3-304,-13-15 163,1 0 0,1-1 1,0 0-1,0 0 0,10 4-163,-17-10 41,0 0-1,1 0 1,0 0 0,-1 0-1,1-1 1,0 0 0,0 0-1,0 0 1,0 0 0,0-1-1,0 0 1,0 0 0,0 0-1,0-1 1,0 1 0,2-2-41,-2 0 30,0 0-1,0 0 1,0 0 0,0-1 0,-1 0-1,1 0 1,-1 0 0,0-1 0,0 1-1,0-1 1,-1 0 0,2-2-30,4-6 39,1-1 0,-2-1 0,5-9-39,0-5-28,-1-1-1,-1 0 0,-2 0 0,-1-1 0,-1 0 0,-2-1 0,0-6 29,12-128-669,-6-67 669,-5 90-339,15-181-1304,-6 181 833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36.63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639 108 1824,'0'-1'29,"1"1"0,-1-1 1,0 1-1,1-1 0,-1 1 0,0 0 1,1-1-1,-1 1 0,1-1 0,-1 1 1,1 0-1,-1-1 0,1 1 0,-1 0 1,1 0-1,-1-1 0,1 1 0,0 0 0,-1 0 1,1 0-1,-1 0 0,1 0 0,-1 0 1,1 0-1,0 0 0,0 0-29,2 0 61,0-2 93,-1 1-1,0-1 1,0 1 0,0-1-1,0 0 1,0 0-1,-1 0 1,1 0 0,0-1-154,2-2 751,16-21 439,-17 21-934,0 0 0,0 1 1,0 0-1,0 0 0,1 0 1,-1 0-1,1 1 1,0-1-1,0 1 0,0 0 1,1 0-1,3-2-256,-8 17 1104,-15 63-51,6-40-735,-8 36 182,-4-1 1,-3-1-1,-2 0-500,-23 40 264,-28 42-264,-5 4-41,-38 70-19,92-177-120,-22 26 180,36-55-96,-1-1 1,0-1 0,-2 0 0,0-1 0,-1-1 95,6-4-348,-1-1 0,0-1 0,0 0 1,-1-1-1,-13 5 348,26-12-140,-1-1 1,0 1-1,1-1 0,-1 1 1,0-1-1,0 0 0,1 1 1,-1-1-1,0 0 0,0 0 1,0 0-1,1-1 0,-1 1 1,0 0-1,0-1 0,0 1 140,1-1-105,0 0 0,-1 0 1,1 0-1,0 0 0,0 0 0,0 0 0,0 0 0,1-1 0,-1 1 0,0 0 0,0-1 0,1 1 0,-1 0 0,1-1 0,-1 0 105,1 2-4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37.07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6304,'0'1'106,"1"0"1,-1 1-1,0-1 1,1 0 0,-1 0-1,1 0 1,-1 0-1,1 0 1,-1 0-1,1 0 1,0 0-1,0 0 1,-1 0-1,1 0 1,0-1 0,0 1-1,0 0 1,0 0-1,0-1 1,0 1-1,0-1 1,0 1-1,1 0-106,11 6 376,-2 3 116,-1 0-1,0 0 1,-1 1 0,0 1-1,-1-1 1,3 7-492,7 18 357,-2 0 0,-2 1 0,5 21-357,3 10 507,141 324 1044,-43-111-1262,-96-222-810,-3 2 0,-3 0 1,5 30 520,-22-86-320,0 0 0,0 1 0,-1-1 0,0 0 0,0 0 0,0 0 0,0 1 0,-1-1 0,0 0 0,0 2 320,0-6-82,1-1 0,0 1 1,0 0-1,-1-1 1,1 1-1,-1-1 0,1 1 1,-1-1-1,1 1 0,-1-1 1,1 1-1,-1-1 1,1 0-1,-1 1 0,0-1 1,1 0-1,-1 1 82,1-1-4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37.41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8896,'54'15'3296,"-20"0"-2560,24 3-224,-28-3 512,8-12-672,6 6 352,7-11-416,23 4-512,-2-8 128,-7 0-1760,-7 3 1024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44.30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10 6144,'2'-3'502,"-2"3"-467,0 0 0,0-1-1,0 1 1,0 0 0,0-1-1,1 1 1,-1 0 0,0-1 0,0 1-1,0 0 1,1-1 0,-1 1-1,0 0 1,0 0 0,0-1-1,1 1 1,-1 0 0,0 0-1,1 0 1,-1-1 0,0 1-1,0 0 1,1 0 0,-1 0 0,0 0-1,1 0 1,-1 0 0,0 0-1,1 0 1,-1-1 0,0 1-1,1 0 1,-1 0 0,0 1-1,1-1 1,-1 0 0,0 0-1,1 0 1,-1 0 0,0 0 0,1 0-1,-1 0 1,0 0 0,1 1-1,-1-1 1,0 0 0,1 0-1,-1 0 1,0 1 0,0-1-1,1 0 1,-1 0 0,0 1-1,0-1 1,0 0 0,1 0 0,-1 1-1,0-1 1,0 0 0,0 1-1,0-1 1,0 0 0,0 1-1,0-1 1,1 1-35,2 7 155,-2-5-135,0-1 0,0 0 0,0 0 0,0 1 0,1-1 1,-1 0-1,1 0 0,-1 0 0,2 1-20,-2-2-5,-1 0 0,0 1 0,0-1 0,0 0 0,1 0 0,-1 1 0,0-1 0,-1 0 0,1 0 0,0 1 0,0-1 0,0 0 0,-1 0 0,1 0 0,-1 1 5,0 1-37,-18 71 682,14-45-172,1 1 1,2 0-1,1 12-473,6 91 847,19 116 571,2 51-223,-26-298-1185,1 4-159,-1 0 1,0 0 0,0 0 0,0 1 0,-1-1 0,0 0 0,0 0 0,0 0-1,-1 0 1,-1 2 148,3-7-53,0-1-1,-1 1 0,1 0 1,0-1-1,-1 1 1,1 0-1,0-1 0,-1 1 1,1-1-1,-1 1 0,1-1 1,-1 1-1,1-1 1,-1 1-1,1-1 0,-1 1 1,0-1-1,1 0 0,-1 1 1,0-1-1,1 0 1,-1 0-1,0 0 0,1 1 1,-2-1 53,2 0-105,-1-1 1,0 1-1,0 0 0,0-1 1,0 1-1,0-1 1,0 1-1,1-1 0,-1 0 1,0 1-1,0-1 1,1 0-1,-1 1 0,0-1 1,1 0-1,-1 0 1,1 0-1,-1 1 0,0-2 105,-13-29-1402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44.79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49 5568,'0'-2'143,"1"0"0,0 1 1,0-1-1,-1 0 0,1 1 0,0-1 1,0 0-1,1 1 0,-1 0 0,0-1 1,0 1-1,1 0 0,-1-1 0,1 1-143,1 0 96,0-1-1,0 1 0,0 1 1,0-1-1,0 0 1,0 1-1,0-1 0,0 1 1,2 0-96,94-9 1248,25-1-150,-91 11-646,0 1-1,-1 1 0,1 2 0,-1 1 0,27 10-451,-28-7 186,-2 2 0,1 2 0,-2 0 0,0 2 0,0 1 0,14 12-186,41 34 1240,26 29-1240,-15-13 626,-89-74-590,32 25 290,-2 1-1,-1 2 1,23 28-326,-40-39 136,-1 2 1,0-1 0,-2 2-1,-1 0 1,0 1-1,-2 1-136,-4-9 1,-1 1-1,-1 0 0,-1 0 0,0 1 0,-2-1 1,0 1-1,-1-1 0,0 1 0,-3 11 0,-1-1-12,-1-1-1,-2 0 1,-1 0 0,-1-1-1,-9 20 13,-5 4-41,-3-1 0,-16 26 41,19-39-28,-2-1-1,-1-2 1,-2 0-1,-1-2 1,-2-1-1,-1-2 1,-1 0 0,-1-2-1,-24 13 29,30-22-317,-2-1-1,0-1 0,-1-2 1,0-1-1,-1-1 0,0-2 1,-1-1-1,0-1 1,-27 2 317,4-6-3280,0-2 1,-25-4 3279,78 1-97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11.02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896 100 5312,'-10'-1'1184,"10"-1"-413,0 2-754,0 0-1,0 0 1,0 0 0,1 0-1,-1 0 1,0 0 0,0-1-1,0 1 1,0 0-1,0 0 1,0 0 0,0 0-1,0 0 1,1-1 0,-1 1-1,0 0 1,0 0 0,0 0-1,0 0 1,0-1-1,0 1 1,0 0 0,0 0-1,0 0 1,0-1 0,0 1-1,0 0 1,0 0 0,0 0-1,0 0 1,0-1-1,-1 1 1,1 0 0,0 0-1,0 0 1,0 0 0,0 0-1,0-1 1,0 1 0,0 0-1,0 0 1,-1 0-1,1 0 1,0 0 0,0 0-17,-1-1 14,1 0 1,-1 0-1,0 1 1,1-1-1,-1 0 1,1 0-1,-1 0 1,1 0-1,-1 0 0,1 0 1,0 1-1,0-1 1,-1 0-1,1 0 1,0 0-1,0 0 1,0 0-1,0 0 1,0 0-1,0 0 1,0 0-1,0 0 1,1 0-1,-1 0 1,0 0-15,1-13-149,-1 11 156,-1 0 0,0 0 0,0 0-1,0 0 1,0 0 0,0 0 0,-1 0 0,0 0-1,1 0 1,-1 1 0,0-1 0,0 0 0,0 1-1,-1 0 1,1 0 0,-1-1 0,1 1 0,-1 0-7,0 1 361,2 1-315,1 0 1,0 0-1,0-1 0,0 1 0,0 0 0,-1 0 1,1 0-1,0 0 0,0 0 0,0 0 1,0 0-1,0 0 0,-1 0 0,1 0 0,0 0 1,0 0-1,0 0 0,0 0 0,-1 0 1,1 1-1,0-1 0,0 0 0,0 0 0,0 0 1,0 0-1,0 0 0,-1 0 0,1 0 1,0 0-1,0 0 0,0 1 0,0-1 1,0 0-1,0 0 0,0 0 0,0 0 0,-1 0 1,1 1-1,0-1 0,0 0-46,-9 8 158,-13 14-62,17-16-122,1-1 1,-1-1-1,0 1 0,-1-1 1,-2 3 25,-22 10-16,0 0 0,-2-2 0,0-2 0,-24 7 16,-38 16 0,58-21 0,-6 2 25,1 3 1,1 1-1,0 2 1,2 1 0,-14 13-26,40-27 6,1 0 0,0 1 0,1 1 0,0 0 0,0 0 0,-1 4-6,-13 24 43,-8 18-43,17-30 1,4-7 14,1 1 0,1 0 1,1 1-1,1-1 0,1 2 0,-3 21-15,6-13 165,0-1 1,2 0-1,2 0 0,1 1 0,1 3-165,2 3 220,2-1 1,1 0-1,10 28-220,-10-42 43,1-1-1,1 0 1,1 0 0,1-1 0,1-1-1,8 11-42,-16-25 3,7 10 29,1 0 1,13 12-33,-21-23 54,1-1 0,0 1 0,-1-1 0,1 0 0,1-1 0,-1 1 0,1-1 0,-1-1 0,1 1 0,1-1-54,12 3 74,0-1-1,0-1 1,0-1-1,0-1 1,0-1-1,1 0 1,-1-2-1,0 0 1,0-1-1,0-1 1,2-2-74,5-2 65,0-1 0,-1-1 0,0-2 0,-1 0 0,0-2 0,-1-1 0,19-15-65,-7 2 79,-1-1 0,-1-3-1,-2 0 1,14-20-79,-41 46-8,0 0-1,-1-1 1,0 0-1,0 0 1,0 0 0,-1 0-1,0 0 1,0-1 0,-1 0-1,0 1 1,1-7 8,-3 8-39,1 0 1,-1 0-1,-1 0 1,1 1-1,-1-1 0,0 0 1,0 0-1,-1 1 1,0-1-1,0 0 0,0 1 1,0 0-1,-1-1 1,0 1-1,0 0 1,-1 0 38,-4-5-33,0-1 0,-1 2 1,-1-1-1,0 1 0,0 0 1,-4-1 32,-8-6-12,0 2 1,-20-9 11,22 14-385,0 2 1,0 0-1,-10-2 385,-9-3-2537,29 9-2769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02.49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34 23 7392,'4'-1'474,"1"-1"1,-1 1 0,0-1-1,0 0 1,4-1-475,2-5 563,-4 5-75,0 11-133,1 3-113,-5-8-208,0 0 1,-1 0-1,1 0 0,-1 1 1,0-1-1,0 1 0,0-1 1,0 1-1,-1-1 1,1 1-1,-1-1 0,0 3-34,-1 6 75,0 1-1,-1-1 0,-1 3-74,-3 24 80,-20 377 738,21-306-799,-38 548 189,39-608-619,2-37-556,-1-9-172,-6-22-429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12.02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1101 12 4896,'12'-1'575,"-8"1"-395,-1 0-1,0 0 1,1 0-1,-1 0 1,0 1 0,1-1-1,-1 1 1,0 0 0,1 0-180,-6-2 122,0 1-40,1-1 1,-1 0-1,1 1 1,-1-1-1,1 0 1,-1 0-1,1 0 1,0 0-1,-1 0 1,1 0-1,0 0 1,0 0-1,-1-1-82,2 1 555,-3 6 480,0-1-975,1 0 0,0 1 0,0-1 1,0 1-1,0 0 0,0 4-60,-1 2 124,-32 101 1132,-4-1 0,-32 60-1256,-15 4 485,-3 17-215,-14 33-140,52-125-60,-13 14-70,-12 2-131,-4-3 0,-13 5 131,61-79-708,-2-1 0,-2-2 0,-2-1-1,-1-2 1,-6 2 708,-47 25-5221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14.47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18 228 7136,'-17'0'2092,"25"-8"-1108,0 2-855,6-4 197,1-2-65,1 0 0,8-10-261,-25 23 127,1 1 0,-1 0 1,1 0-1,0 0 0,0-1 0,-1 1 1,1 0-1,0 0 0,1 0 0,-1-1 1,0 1-1,0 0-127,5 24 756,11 29-461,6 43-295,-5-24-2,56 317 21,-17-76 719,-54-303-641,0-1 79,1 1 0,0 0 0,0-1-1,1 0 1,6 11-176,-10-21 19,1 0-1,-1 0 0,1 0 0,0 0 1,-1 0-1,1 0 0,0 0 1,0 0-1,0 0 0,0 0 1,0-1-1,0 1 0,0 0 1,0-1-1,0 1 0,0-1 1,0 1-1,1-1 0,-1 1 0,0-1 1,0 0-1,1 1 0,-1-1 1,0 0-1,0 0 0,1 0 1,-1 0-1,0 0 0,0-1 1,1 1-1,-1 0 0,0 0 1,0-1-1,0 1 0,0-1 0,1 1 1,-1-1-1,1 0-18,5-3 56,0-1 1,0 0-1,-1 0 1,1 0-1,3-5-56,0 1 30,12-11-32,0-1 0,-1-1 0,-2-1 0,0 0 0,-1-2 0,-2 0 0,0-1 0,9-23 2,-3-3-205,-1-2 0,-4 0 0,5-26 205,25-167-1737,-27 91-3207,-6-3 4944,-3-4-4906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24.75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327 203 4896,'53'-34'1584,"-45"29"-1211,-4 6-170,-3 0-171,1 1-52,-1-1-54,0 0 1,0 0 0,1-1 0,-1 1 0,1 0-1,-1 0 1,1-1 0,-1 1 0,1-1-1,-1 1 1,1-1 0,-1 1 0,1-1-1,0 0 74,-4-11-677,1 7 726,0-1 0,0 1 0,0 0 0,-1 0 0,0 0 0,0 0 0,0 0 0,0 0 0,-1 1 0,1-1 0,-1 1 0,0-1 0,0 1 0,-1-1-49,-7-5-40,0 0 0,-1 0-1,-10-5 41,19 12 217,1 0 0,-1 0-1,0 0 1,0 0-1,1-1 1,0 1-1,-1-1 1,1 0-1,0 0 1,0 0-1,0 0 1,1 0-1,-1 0 1,1 0-1,-1-4-216,1 2 913,0-8 1094,2 11-1205,2 8-369,-2 1-374,0 0 1,-1 0-1,1 0 0,-1-1 1,0 1-1,-1 0 0,0 0 0,0 0 1,-1 5-60,1-9 10,-25 139 59,-48 444 198,38-290-518,-20 34 251,45-269-682,-4 1-1,-2-2 0,-20 48 683,26-89-2122,11-19 2078,0 0 1,-1 0 0,1 0 0,0 0-1,0 0 1,-1 0 0,1 0-1,0 0 1,0 0 0,-1 0-1,1 0 1,0 0 0,-1 0 0,1 0-1,0 0 1,0 0 0,-1 0-1,1 0 1,0-1 0,0 1 0,0 0-1,-1 0 1,1 0 0,0 0-1,0-1 1,-1 1 0,1 0 0,0 0-1,0 0 1,0-1 0,0 1-1,0 0 1,-1 0 0,1-1 43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25.17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63 4736,'2'-4'239,"3"-2"153,-1 0 0,0-1 0,0 1 1,-1-1-1,0 0 0,1-6-392,0 6 1580,1 10-178,4 14 28,-8-13-1570,16 35 892,-3 1 0,9 35-752,-16-52 181,63 240 869,-6-19-420,-13-68-535,42 150 281,-64-205-1780,9 87 1404,-37-202-334,-1 1 0,1-1 0,-1 0 0,0 0 0,-1 3 334,1-9-49,0 0 0,0 1 0,0-1 0,0 1 0,0-1 0,0 1 0,0-1 0,0 0 0,0 1 0,-1-1 0,1 0 0,0 1-1,0-1 1,-1 0 0,1 1 0,0-1 0,0 0 0,-1 1 0,1-1 0,0 0 0,-1 0 0,1 1 0,0-1 0,-1 0 0,1 0 0,0 0 0,-1 1-1,1-1 1,-1 0 0,1 0 0,0 0 0,-1 0 0,1 0 0,-1 0 0,1 0 0,-1 0 0,1 0 0,0 0 0,-1 0 0,0 0 49,-18-10-4960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25.53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60 10976,'64'0'4064,"-2"0"-3168,12-12-257,-30 6-255,4 1-352,7-2 416,-1-1-256,17 1-512,14-8 160,0 18-3519,-3 3 1983,-1 7-4960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41.14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28 70 4160,'-14'-19'1536,"14"14"-1216,0-5-64,-4 1-288,4-2-32,-10-4-384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4:41.82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29 18 4896,'-22'-16'1584,"22"16"-1562,0 0 1,0 0-1,0 0 1,0-1-1,0 1 1,0 0-1,0 0 1,-1 0-1,1 0 0,0 0 1,0 0-1,0 0 1,0 0-1,0 0 1,-1-1-1,1 1 1,0 0-1,0 0 1,0 0-1,0 0 1,0 0-1,-1 0 1,1 0-1,0 0 0,0 0 1,0 0-1,0 0 1,0 0-1,-1 0 1,1 0-1,0 0 1,0 0-1,0 1 1,0-1-1,0 0 1,-1 0-1,1 0 1,0 0-1,0 0 0,0 0 1,0 0-1,0 0 1,0 0-1,0 1 1,0-1-1,-1 0 1,1 0-1,0 0 1,0 0-1,0 0 1,0 0-1,0 1 1,0-1-1,0 0 0,0 0 1,0 0-1,0 0 1,0 0-1,0 1 1,0-1-1,0 0 1,0 0-1,0 0 1,0 0-1,0 0 1,0 1-1,0-1 0,0 0 1,0 0-23,2 11 855,-1-10-695,-1 16 199,2-1 0,0 0 0,0 0 0,2 0 0,2 6-359,10 27 704,3 2-704,14 42 616,140 518 1853,-92-329-1508,-54-207-399,3-1 0,29 51-562,-42-95 120,1-1-1,1 0 1,2-1-1,1-1 0,18 16-119,-35-38 8,0 0 0,0-1 0,0 0 0,1 0 0,0-1 0,1 1-8,-6-3 13,1 0 0,0 0 0,0 0 0,0 0 0,0-1-1,0 1 1,0-1 0,0 1 0,0-1 0,0 0 0,0 0 0,0 0-1,0 0 1,0 0 0,0 0 0,0-1 0,0 1 0,0-1 0,0 1-1,0-1 1,0 0 0,0 0-13,5-4 32,-1 1 1,1-2-1,-1 1 1,0-1-1,-1 0 0,0 0 1,0 0-1,0-1 0,0 0 1,-1 0-33,7-12 171,-1-1 0,-1 0 0,1-6-171,7-27 68,-2 0 0,-2-2 0,1-21-68,-5 25 4,14-78-30,-3 8-57,7 0 0,20-52 83,138-322-2389,-143 394 1003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3:02.99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1 136 5632,'10'-4'424,"0"1"0,0 0 0,1 0 0,-1 1 0,1 1 0,10-1-424,-15 1 169,0 0 1,0-1 0,-1 0 0,1 0-1,0 0 1,-1 0 0,1-1-1,1-1-169,45-30 1424,-3 1-1507,-38 28 191,1 0 0,-1 1-1,1 0 1,0 0 0,0 1-1,0 1 1,0 0 0,1 1-1,-1 0 1,3 1-108,5 0 150,-1 1 1,1 1-1,-1 1 0,0 1 1,0 0-1,3 3-150,-8-2 154,-1 0 0,0 1-1,-1 0 1,1 1 0,-1 1 0,9 8-154,12 11 875,18 20-875,11 11 538,-29-31-234,8 7 136,-1 2 0,16 21-440,-19-13 110,-1 2 0,-3 1-1,-2 1 1,-3 2 0,22 49-110,-39-71 39,-1 0 0,-2 0 0,-1 1 0,-1 0-1,-1 0 1,-1 0 0,-2 12-39,-1-27 20,0 0-1,-2 0 1,0 1-1,0-1 1,-2 0-1,1 0 1,-2-1 0,0 1-1,0 0 1,-2-1-1,1 0 1,-2-1-1,0 1 1,0-1-1,-6 7-19,-14 15-28,-2-2-1,0 0 0,-3-2 1,-16 11 28,-32 22-616,-29 13 616,23-20-1744,-3-4 0,-92 39 1744,-24-5-6613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7.13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612 10 5568,'-10'-10'1414,"10"10"-700,10 4 235,11-6 1318,-20 2-2157,0 0 0,1 0 1,-1 1-1,1-1 0,-1 0 1,0 0-1,1 1 1,-1-1-1,0 1 0,0-1 1,1 1-1,-1-1 0,0 1 1,0 0-1,0-1 0,0 1 1,0 0-1,0 0 0,1 1-110,-1 0 58,-1 0-1,1 0 0,-1 0 0,1 0 0,-1 0 0,0 0 0,0 0 0,0 0 0,0 0 0,0 0 0,0 1 0,-1-1 0,1 0 1,-1 2-58,-68 296 872,57-254-816,-29 121 159,-14 58 135,-17 17-350,-8-30 117,-17 11-117,80-184-21,0-1 29,-2 6-525,-9 14 517,20-45-239,0 0 1,0 0-1,-1-1 0,-1-1 0,0 1 1,-4 2 238,11-12-167,1 1 0,-1-1 0,-1 1 0,1-1 0,0 0 0,-1 0 0,1-1 0,-3 2 167,5-3-89,0 1 0,0-1 0,-1 0 0,1 0 1,0 1-1,-1-1 0,1 0 0,0 0 1,-1 0-1,1-1 0,-1 1 0,1 0 1,0 0-1,0-1 0,-1 1 0,1-1 0,0 1 1,0-1-1,-1 1 0,1-1 0,0 0 1,0 1-1,0-1 0,-1-1 89,-1-2-857,-1 0 0,1 0 0,0-1-1,1 1 1,-1-1 0,-1-2 857,4 7-14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7.60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0 640,'31'19'224,"-21"-15"-157,-4-2-61,-8 3 518,3-6-244,0 2 0,0-1-1,0 0 1,0 0 0,0 0 0,0 0-1,0 1 1,0-1 0,-1 0 0,1 1-1,0-1 1,0 1 0,0-1-1,0 1 1,0-1 0,-1 1 0,1-1-1,0 1 1,0 0 0,-1 0 0,1-1-1,0 1-279,3 3 689,6 3 67,-6-4-605,-1-1-1,1 1 0,-1-1 1,0 1-1,0 0 0,0 0 1,0 0-1,-1 1 1,1-1-1,-1 1 0,1 1-150,73 144 1910,-50-90-1355,-3 2 0,1 9-555,-19-53 68,128 428 1770,-67-210-1228,-9-32-285,14 48-26,-56-205-260,10 34-614,-23-68 179,0-1 0,0 1-1,-1 0 1,0 0 0,-1 9 396,-3-10-1337,3-11 1299,0 0 1,0 0 0,0 0-1,0 0 1,0 0-1,0 1 1,0-1 0,-1 0-1,1 0 1,0 0 0,0 0-1,0 0 1,0 0-1,0 0 1,0 0 0,-1 1-1,1-1 1,0 0 0,0 0-1,0 0 1,0 0 0,-1 0-1,1 0 1,0 0-1,0 0 1,0 0 0,0 0-1,0 0 1,-1 0 0,1 0-1,0 0 1,0 0 0,0 0-1,0 0 1,-1 0-1,1-1 1,0 1 0,0 0-1,0 0 38,-4-3-392,1 0-1,0 0 1,0 0-1,0-1 1,-2-2 392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7.93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9568,'21'9'3520,"-21"-9"-2720,78 19-256,-44-13-416,6 3-192,2-3 960,19 0-512,13-3 639,2-1-575,-6 5 320,1-1-448,-3-4-576,-6 2 96,3-1-2975,-15-3 1727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0.76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16 1312,'10'-15'480,"-3"24"-352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1.47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919 72 5728,'-2'-1'187,"1"1"1,-1-1-1,0 0 0,1 0 1,-1 0-1,1 0 1,-1-1-1,1 1 0,-1-1-187,2 2 21,-1-1 0,1 1 1,0 0-1,0-1 0,0 1 0,0 0 0,0-1 0,0 1 0,0 0 0,0-1 0,0 1 0,0 0 0,0-1 0,0 1 0,0 0 0,0-1 0,0 1 0,0 0 0,0-1 0,0 1 0,0-1 0,0 1 0,1 0 1,-1 0-1,0-1 0,0 1 0,0 0 0,1-1 0,-1 1 0,0 0 0,0 0 0,1-1 0,-1 1 0,0 0 0,0 0 0,1 0 0,-1-1 0,0 1 0,1 0 0,-1 0 0,0 0 0,1 0-21,3-2 326,-4 4 358,-1-2-619,1 1 0,-1-1-1,0 1 1,1-1-1,-1 1 1,1-1-1,-1 0 1,0 1 0,1-1-1,-1 0 1,0 0-1,1 1 1,-1-1-1,0 0 1,0 0-65,-8 0 224,-1 0 1,1-1-1,0 0 1,-1-1-1,1 0 0,0-1 1,-7-2-225,-18-5 408,17 6-255,-24-6 335,-36-3-488,62 12 0,0 0 1,1 1 0,-1 0-1,0 1 1,0 1-1,0 0 1,-3 2-1,7-1-10,-38 9-50,-1 2 1,2 2-1,-21 11 60,54-20 28,1 0 0,-1 1-1,1 1 1,1 0 0,0 1 0,0 1-1,1 0 1,0 1 0,1 0-1,0 0 1,1 1 0,-8 15-28,-8 19-78,3 2-1,2 0 1,0 8 78,12-29 28,1 1 0,1 0 0,1 1 0,2 0 0,1 0 0,1 0 0,2 0 0,2 22-28,0-30 21,1 0 1,1-1-1,1 0 0,0 1 1,2-2-1,0 1 0,2-1 1,0 0-1,1-1 1,1 0-1,1 0 0,4 3-21,-6-9 60,2-1 0,-1-1 0,1 0-1,1 0 1,0-1 0,0-1 0,1 0-1,1-1 1,-1-1 0,1 0 0,9 2-60,23 6 165,0-2 0,1-2 0,7-1-165,3 1-150,-35-6 270,0-2 0,0 0-1,1-2 1,4 0-120,-16-2 24,1 0 0,-1 0 1,-1-1-1,1-1 0,0 0 0,-1-1 0,1 0 0,9-5-24,-14 5-1,1 1 0,-1-1 0,0-1 0,-1 1 0,2-2 1,-6 3-4,1 0 0,0 1 0,-1-1 0,1-1 0,-1 1 0,0 0 0,0-1 0,0 1 0,-1-1 0,1 1 0,-1-1 0,1-1 4,1-5-8,-1 1 0,0 0 0,-1 0 1,0-1-1,0 1 0,-1-1 1,0 1-1,0-1 0,-1 0 8,-2 1-21,1-1 0,-1 1-1,-1 0 1,0 0 0,0 0-1,-1 1 1,0-1 0,-5-5 21,6 9 7,0 0 0,-1-1 0,1 1 0,-1 1 0,0-1 0,-1 1 0,1 0 0,-1 0 1,0 0-1,0 1 0,0 0 0,-3-1-7,-12-4-668,-17-9 668,13 5-1636,13 5-2305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11-23T23:22:52.04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608 0 6656,'27'14'2144,"-28"-14"-2109,1 0 0,0 0 0,-1 0 0,1 0 0,-1 0 0,1 0-1,-1 0 1,1 0 0,0 0 0,-1 0 0,1 0 0,-1 0 0,1 1 0,-1-1 0,1 0 0,0 0 0,-1 0 0,1 0 0,-1 1 0,1-1 0,0 0 0,-1 1 0,1-1 0,0 0 0,0 0 0,-1 1 0,1-1 0,0 1-35,-10 16 672,-3 30 87,11-35-627,-33 155 2083,-50 144-2215,-111 249 277,179-507-277,-72 205 95,56-175-302,-41 76 207,36-94-992,6-24 262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b7d7d857e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b7d7d857e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7d7d857e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7d7d857e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b7d7d857e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b7d7d857e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b7d7d857e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b7d7d857e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1.xml"/><Relationship Id="rId5" Type="http://schemas.openxmlformats.org/officeDocument/2006/relationships/image" Target="../media/image22.png"/><Relationship Id="rId4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4.xml"/><Relationship Id="rId5" Type="http://schemas.openxmlformats.org/officeDocument/2006/relationships/image" Target="../media/image25.png"/><Relationship Id="rId4" Type="http://schemas.openxmlformats.org/officeDocument/2006/relationships/customXml" Target="../ink/ink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customXml" Target="../ink/ink26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9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6.xml"/><Relationship Id="rId5" Type="http://schemas.openxmlformats.org/officeDocument/2006/relationships/image" Target="../media/image17.png"/><Relationship Id="rId4" Type="http://schemas.openxmlformats.org/officeDocument/2006/relationships/customXml" Target="../ink/ink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customXml" Target="../ink/ink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ed, photo, stop, food&#10;&#10;Description automatically generated">
            <a:extLst>
              <a:ext uri="{FF2B5EF4-FFF2-40B4-BE49-F238E27FC236}">
                <a16:creationId xmlns:a16="http://schemas.microsoft.com/office/drawing/2014/main" id="{4506FE4F-3A6A-4235-86BD-DECC78FDB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36332">
            <a:off x="6970864" y="1552774"/>
            <a:ext cx="2447333" cy="1806365"/>
          </a:xfrm>
          <a:prstGeom prst="rect">
            <a:avLst/>
          </a:prstGeom>
        </p:spPr>
      </p:pic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16484" y="1775221"/>
            <a:ext cx="8585308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Comic Sans MS" panose="030F0702030302020204" pitchFamily="66" charset="0"/>
              </a:rPr>
              <a:t>Miami Beach Zombie Apocalypse</a:t>
            </a:r>
            <a:endParaRPr sz="3600" dirty="0">
              <a:latin typeface="Comic Sans MS" panose="030F0702030302020204" pitchFamily="66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Comic Sans MS" panose="030F0702030302020204" pitchFamily="66" charset="0"/>
              </a:rPr>
              <a:t>By Dishoungh White, Valdimar Sigurdsson, Alaina Edwards, and Gavin Glenn</a:t>
            </a:r>
            <a:endParaRPr sz="18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503B-88FB-4869-90E1-75E2E5D77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V: 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0BEF-CE51-4C1B-A07F-6CA224D40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final days before the demo, we wanted to test our game and hunt for bugs</a:t>
            </a:r>
          </a:p>
          <a:p>
            <a:r>
              <a:rPr lang="en-US" dirty="0"/>
              <a:t>Bugs Found: </a:t>
            </a:r>
          </a:p>
          <a:p>
            <a:pPr lvl="1"/>
            <a:r>
              <a:rPr lang="en-US" dirty="0"/>
              <a:t>Zombies don’t rotate when moving </a:t>
            </a:r>
          </a:p>
          <a:p>
            <a:pPr lvl="1"/>
            <a:r>
              <a:rPr lang="en-US" dirty="0"/>
              <a:t>Zombies all move in a line</a:t>
            </a:r>
          </a:p>
          <a:p>
            <a:pPr lvl="1"/>
            <a:r>
              <a:rPr lang="en-US" dirty="0"/>
              <a:t>Player’s health doesn’t decrement as long as player is standing still</a:t>
            </a:r>
          </a:p>
          <a:p>
            <a:pPr lvl="1"/>
            <a:r>
              <a:rPr lang="en-US" dirty="0"/>
              <a:t>Bullet doesn’t come out from gun all the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1D6C48-BCD2-434C-8D8C-273B0D0A80A1}"/>
              </a:ext>
            </a:extLst>
          </p:cNvPr>
          <p:cNvGrpSpPr/>
          <p:nvPr/>
        </p:nvGrpSpPr>
        <p:grpSpPr>
          <a:xfrm>
            <a:off x="7028013" y="262540"/>
            <a:ext cx="1187280" cy="675360"/>
            <a:chOff x="7028013" y="262540"/>
            <a:chExt cx="1187280" cy="67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F48700-7290-4E21-8CA1-D63DB2893035}"/>
                    </a:ext>
                  </a:extLst>
                </p14:cNvPr>
                <p14:cNvContentPartPr/>
                <p14:nvPr/>
              </p14:nvContentPartPr>
              <p14:xfrm>
                <a:off x="7028013" y="300340"/>
                <a:ext cx="340200" cy="496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F48700-7290-4E21-8CA1-D63DB28930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10013" y="282340"/>
                  <a:ext cx="3758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9C79C6-55DA-4761-8540-FDF1129CDB49}"/>
                    </a:ext>
                  </a:extLst>
                </p14:cNvPr>
                <p14:cNvContentPartPr/>
                <p14:nvPr/>
              </p14:nvContentPartPr>
              <p14:xfrm>
                <a:off x="7460373" y="262540"/>
                <a:ext cx="412920" cy="675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9C79C6-55DA-4761-8540-FDF1129CDB4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2733" y="244540"/>
                  <a:ext cx="44856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178E99-59D2-4107-8B6D-7BF620A5CE9D}"/>
                    </a:ext>
                  </a:extLst>
                </p14:cNvPr>
                <p14:cNvContentPartPr/>
                <p14:nvPr/>
              </p14:nvContentPartPr>
              <p14:xfrm>
                <a:off x="7946013" y="376300"/>
                <a:ext cx="269280" cy="449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178E99-59D2-4107-8B6D-7BF620A5CE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28373" y="358660"/>
                  <a:ext cx="304920" cy="484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8185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E2F4-7B11-46C9-8696-1C33A0F2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V: Testing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37B9F-66E7-4EBD-BA5C-C67302C8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r>
              <a:rPr lang="en-US" dirty="0"/>
              <a:t>White Box Testing</a:t>
            </a:r>
          </a:p>
          <a:p>
            <a:pPr lvl="1"/>
            <a:r>
              <a:rPr lang="en-US" dirty="0"/>
              <a:t>To make sure our designs worked, we looked at our code and tested our individual parts and made sure it behaved and functioned as intended</a:t>
            </a:r>
          </a:p>
          <a:p>
            <a:r>
              <a:rPr lang="en-US" dirty="0" err="1"/>
              <a:t>Regressional</a:t>
            </a:r>
            <a:r>
              <a:rPr lang="en-US" dirty="0"/>
              <a:t> Testing</a:t>
            </a:r>
          </a:p>
          <a:p>
            <a:pPr lvl="1"/>
            <a:r>
              <a:rPr lang="en-US" dirty="0"/>
              <a:t>After every stage of development, we would merge our parts into the master branch in </a:t>
            </a:r>
            <a:r>
              <a:rPr lang="en-US" dirty="0" err="1"/>
              <a:t>Github</a:t>
            </a:r>
            <a:r>
              <a:rPr lang="en-US" dirty="0"/>
              <a:t> and tested the merged version to minimize additional bugs into our game</a:t>
            </a:r>
          </a:p>
          <a:p>
            <a:r>
              <a:rPr lang="en-US" dirty="0"/>
              <a:t>Performance Testing</a:t>
            </a:r>
          </a:p>
          <a:p>
            <a:pPr lvl="1"/>
            <a:r>
              <a:rPr lang="en-US" dirty="0"/>
              <a:t>We tested our game to ensure the game would be thread-safe and our game would maintain a stable framerate in our test environment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912807-CCD6-4920-A5DB-401497F42EE5}"/>
              </a:ext>
            </a:extLst>
          </p:cNvPr>
          <p:cNvGrpSpPr/>
          <p:nvPr/>
        </p:nvGrpSpPr>
        <p:grpSpPr>
          <a:xfrm>
            <a:off x="7994973" y="272620"/>
            <a:ext cx="343080" cy="646920"/>
            <a:chOff x="7994973" y="272620"/>
            <a:chExt cx="343080" cy="64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360755-845A-457A-8A32-8E37D34D6F0B}"/>
                    </a:ext>
                  </a:extLst>
                </p14:cNvPr>
                <p14:cNvContentPartPr/>
                <p14:nvPr/>
              </p14:nvContentPartPr>
              <p14:xfrm>
                <a:off x="7994973" y="290260"/>
                <a:ext cx="150480" cy="629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360755-845A-457A-8A32-8E37D34D6F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76973" y="272620"/>
                  <a:ext cx="186120" cy="66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A33D731-514A-4726-90C8-50081F00C896}"/>
                    </a:ext>
                  </a:extLst>
                </p14:cNvPr>
                <p14:cNvContentPartPr/>
                <p14:nvPr/>
              </p14:nvContentPartPr>
              <p14:xfrm>
                <a:off x="8167413" y="272620"/>
                <a:ext cx="164520" cy="57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A33D731-514A-4726-90C8-50081F00C89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49773" y="254620"/>
                  <a:ext cx="20016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E54F580-0F7A-4ECD-A430-4CEAC54F8686}"/>
                    </a:ext>
                  </a:extLst>
                </p14:cNvPr>
                <p14:cNvContentPartPr/>
                <p14:nvPr/>
              </p14:nvContentPartPr>
              <p14:xfrm>
                <a:off x="8047893" y="525700"/>
                <a:ext cx="290160" cy="219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E54F580-0F7A-4ECD-A430-4CEAC54F868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29893" y="507700"/>
                  <a:ext cx="325800" cy="5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29897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Used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Language: Java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Map Creation: Tiled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IDE: Eclipse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Version Control</a:t>
            </a:r>
            <a:r>
              <a:rPr lang="en"/>
              <a:t>: Git</a:t>
            </a:r>
            <a:endParaRPr lang="en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Audio File Conversion: </a:t>
            </a:r>
            <a:r>
              <a:rPr lang="en" dirty="0"/>
              <a:t>FFMPEG</a:t>
            </a:r>
            <a:endParaRPr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E28F805-8074-49DE-8064-EC8E29157317}"/>
              </a:ext>
            </a:extLst>
          </p:cNvPr>
          <p:cNvGrpSpPr/>
          <p:nvPr/>
        </p:nvGrpSpPr>
        <p:grpSpPr>
          <a:xfrm>
            <a:off x="7717413" y="222220"/>
            <a:ext cx="438120" cy="648720"/>
            <a:chOff x="7717413" y="222220"/>
            <a:chExt cx="438120" cy="64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3397383-FBA4-430A-AA84-747776D4DBB8}"/>
                    </a:ext>
                  </a:extLst>
                </p14:cNvPr>
                <p14:cNvContentPartPr/>
                <p14:nvPr/>
              </p14:nvContentPartPr>
              <p14:xfrm>
                <a:off x="7717413" y="222220"/>
                <a:ext cx="10440" cy="252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3397383-FBA4-430A-AA84-747776D4DBB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9413" y="204580"/>
                  <a:ext cx="460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C18331B-CBAB-4591-9EA4-E8F48009D561}"/>
                    </a:ext>
                  </a:extLst>
                </p14:cNvPr>
                <p14:cNvContentPartPr/>
                <p14:nvPr/>
              </p14:nvContentPartPr>
              <p14:xfrm>
                <a:off x="7726413" y="257860"/>
                <a:ext cx="429120" cy="613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C18331B-CBAB-4591-9EA4-E8F48009D5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708773" y="239860"/>
                  <a:ext cx="464760" cy="6487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Premise: Survive against a horde of zombies </a:t>
            </a:r>
            <a:endParaRPr dirty="0"/>
          </a:p>
          <a:p>
            <a:pPr marL="742950" lvl="1" indent="-285750"/>
            <a:r>
              <a:rPr lang="en" dirty="0"/>
              <a:t>A player would spawn on a spot of a given map and zombies would hunt the player down</a:t>
            </a:r>
          </a:p>
          <a:p>
            <a:pPr marL="742950" lvl="1" indent="-285750"/>
            <a:r>
              <a:rPr lang="en" dirty="0"/>
              <a:t>To win, shoot down all the zombies in the area and survive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/>
              <a:t>Story: A deadly zombie infection has hit Miami. This outbreak is likely spread by a new, popular strain of cannabis commonly known as “The </a:t>
            </a:r>
            <a:r>
              <a:rPr lang="en-US" dirty="0" err="1"/>
              <a:t>Zomb</a:t>
            </a:r>
            <a:r>
              <a:rPr lang="en-US" dirty="0"/>
              <a:t>”. Within days of inhalation, this highly dangerous strain causes the subjects to enter a permanent state of primal rage but slow movement. You do what you must to survive.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8155D1-6F00-44E6-9029-3D10699A2564}"/>
                  </a:ext>
                </a:extLst>
              </p14:cNvPr>
              <p14:cNvContentPartPr/>
              <p14:nvPr/>
            </p14:nvContentPartPr>
            <p14:xfrm>
              <a:off x="7661253" y="179740"/>
              <a:ext cx="437040" cy="603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8155D1-6F00-44E6-9029-3D10699A25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613" y="162100"/>
                <a:ext cx="472680" cy="63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Model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we chose: Scrum Agile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Why?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Risk control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Flexibility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Allows for more creativity in our project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We divided our project into 5 stages and we would meet </a:t>
            </a:r>
            <a:r>
              <a:rPr lang="en-US" b="1" dirty="0"/>
              <a:t>in person </a:t>
            </a:r>
            <a:r>
              <a:rPr lang="en" b="1" dirty="0"/>
              <a:t>every Saturday to d</a:t>
            </a:r>
            <a:r>
              <a:rPr lang="en-US" b="1" dirty="0"/>
              <a:t>emo our progress and we would converse everyday in a Discord server</a:t>
            </a:r>
            <a:r>
              <a:rPr lang="en" b="1" dirty="0"/>
              <a:t>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71DA84-9482-4FAC-AEF4-8A274E420136}"/>
              </a:ext>
            </a:extLst>
          </p:cNvPr>
          <p:cNvGrpSpPr/>
          <p:nvPr/>
        </p:nvGrpSpPr>
        <p:grpSpPr>
          <a:xfrm>
            <a:off x="7576653" y="248500"/>
            <a:ext cx="429840" cy="630360"/>
            <a:chOff x="7576653" y="248500"/>
            <a:chExt cx="429840" cy="63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280E20-1A19-45C0-B99F-5563C9089FD4}"/>
                    </a:ext>
                  </a:extLst>
                </p14:cNvPr>
                <p14:cNvContentPartPr/>
                <p14:nvPr/>
              </p14:nvContentPartPr>
              <p14:xfrm>
                <a:off x="7653693" y="343540"/>
                <a:ext cx="38160" cy="506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280E20-1A19-45C0-B99F-5563C9089F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35693" y="325900"/>
                  <a:ext cx="738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5D0A156-9674-4A90-B010-F9448E1C35AE}"/>
                    </a:ext>
                  </a:extLst>
                </p14:cNvPr>
                <p14:cNvContentPartPr/>
                <p14:nvPr/>
              </p14:nvContentPartPr>
              <p14:xfrm>
                <a:off x="7576653" y="248500"/>
                <a:ext cx="429840" cy="6303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5D0A156-9674-4A90-B010-F9448E1C35A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59013" y="230860"/>
                  <a:ext cx="465480" cy="66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5 Stages of Our Project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I: Requirement Analysis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Find out what kind of game we wanted to make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II: Designing </a:t>
            </a:r>
            <a:r>
              <a:rPr lang="en-US" dirty="0"/>
              <a:t>the Map and Game Object Placement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Design the map and design the type of objects to place in our map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III: </a:t>
            </a:r>
            <a:r>
              <a:rPr lang="en-US" dirty="0"/>
              <a:t>Implementing More Features</a:t>
            </a:r>
            <a:endParaRPr lang="en" dirty="0"/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Optimize the map from stage II, skin the player/zombie objects, </a:t>
            </a:r>
            <a:r>
              <a:rPr lang="en-US" dirty="0"/>
              <a:t>player movement</a:t>
            </a:r>
            <a:r>
              <a:rPr lang="en" dirty="0"/>
              <a:t> and make the game’s soundtrack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IV: </a:t>
            </a:r>
            <a:r>
              <a:rPr lang="en-US" dirty="0"/>
              <a:t>Final Features and Optimization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-US" dirty="0"/>
              <a:t>Implement player health, zombie movement, create pause feature, and optimize the previous features for demonstration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Stage V: Testing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r>
              <a:rPr lang="en" dirty="0"/>
              <a:t>Test the final demo of the game and document bugs</a:t>
            </a:r>
          </a:p>
          <a:p>
            <a:pPr lvl="1" indent="-342900">
              <a:spcBef>
                <a:spcPts val="0"/>
              </a:spcBef>
              <a:buSzPts val="1800"/>
              <a:buChar char="●"/>
            </a:pP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B17F68-D1B6-4E34-95CD-4DBCC4FF0207}"/>
              </a:ext>
            </a:extLst>
          </p:cNvPr>
          <p:cNvGrpSpPr/>
          <p:nvPr/>
        </p:nvGrpSpPr>
        <p:grpSpPr>
          <a:xfrm>
            <a:off x="7852053" y="250300"/>
            <a:ext cx="433800" cy="687600"/>
            <a:chOff x="7852053" y="250300"/>
            <a:chExt cx="433800" cy="68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B931B8-666C-43E1-8688-492D3C6E9AB5}"/>
                    </a:ext>
                  </a:extLst>
                </p14:cNvPr>
                <p14:cNvContentPartPr/>
                <p14:nvPr/>
              </p14:nvContentPartPr>
              <p14:xfrm>
                <a:off x="7852053" y="307900"/>
                <a:ext cx="238320" cy="6300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B931B8-666C-43E1-8688-492D3C6E9A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4053" y="289900"/>
                  <a:ext cx="27396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F577CF2-675F-4B9A-9B24-CEDB51F08B74}"/>
                    </a:ext>
                  </a:extLst>
                </p14:cNvPr>
                <p14:cNvContentPartPr/>
                <p14:nvPr/>
              </p14:nvContentPartPr>
              <p14:xfrm>
                <a:off x="8053653" y="250300"/>
                <a:ext cx="232200" cy="646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F577CF2-675F-4B9A-9B24-CEDB51F08B7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36013" y="232300"/>
                  <a:ext cx="267840" cy="68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1B70E7C-34A7-4F95-99A5-E0675159F545}"/>
                    </a:ext>
                  </a:extLst>
                </p14:cNvPr>
                <p14:cNvContentPartPr/>
                <p14:nvPr/>
              </p14:nvContentPartPr>
              <p14:xfrm>
                <a:off x="7956813" y="559180"/>
                <a:ext cx="292680" cy="298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1B70E7C-34A7-4F95-99A5-E0675159F5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39173" y="541180"/>
                  <a:ext cx="328320" cy="65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4827-F399-4928-ABFE-17454D1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I: Requirement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E09E-ABCC-4198-B1FC-02298FF41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dirty="0"/>
              <a:t>We wanted to make a game, which is something we were all familiar with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The game we wanted to make had to: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Obviously have a player and zombie objects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Each of those objects should move around the map</a:t>
            </a:r>
          </a:p>
          <a:p>
            <a:pPr lvl="2">
              <a:lnSpc>
                <a:spcPct val="100000"/>
              </a:lnSpc>
            </a:pPr>
            <a:r>
              <a:rPr lang="en-US" sz="1200" dirty="0"/>
              <a:t>Zombies hunt down the player when nearby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Have a mouse controlling the player’s aim and shooting.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Set our game in one giant map to place all of our game objects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Create an audio player for our music and gunshots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Pause whenever the user wishes to and stop the game whenever the player “dies”</a:t>
            </a:r>
          </a:p>
          <a:p>
            <a:pPr>
              <a:lnSpc>
                <a:spcPct val="100000"/>
              </a:lnSpc>
            </a:pPr>
            <a:r>
              <a:rPr lang="en-US" sz="1200" dirty="0"/>
              <a:t>After we set up our requirements for our game, we devised a schedule for the end of each stage.</a:t>
            </a:r>
          </a:p>
          <a:p>
            <a:pPr lvl="1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A55E17-04AB-4750-9979-1C18F3E60D87}"/>
              </a:ext>
            </a:extLst>
          </p:cNvPr>
          <p:cNvGrpSpPr/>
          <p:nvPr/>
        </p:nvGrpSpPr>
        <p:grpSpPr>
          <a:xfrm>
            <a:off x="6675933" y="306820"/>
            <a:ext cx="1135800" cy="806400"/>
            <a:chOff x="6675933" y="306820"/>
            <a:chExt cx="1135800" cy="80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8BE8671-E19F-4975-B66E-6348CB1F0343}"/>
                    </a:ext>
                  </a:extLst>
                </p14:cNvPr>
                <p14:cNvContentPartPr/>
                <p14:nvPr/>
              </p14:nvContentPartPr>
              <p14:xfrm>
                <a:off x="6996693" y="393940"/>
                <a:ext cx="6840" cy="5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8BE8671-E19F-4975-B66E-6348CB1F03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9053" y="376300"/>
                  <a:ext cx="424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42F1F6-7416-45C4-B584-61A6B0D29BF6}"/>
                    </a:ext>
                  </a:extLst>
                </p14:cNvPr>
                <p14:cNvContentPartPr/>
                <p14:nvPr/>
              </p14:nvContentPartPr>
              <p14:xfrm>
                <a:off x="6675933" y="340660"/>
                <a:ext cx="330840" cy="42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42F1F6-7416-45C4-B584-61A6B0D29BF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58293" y="323020"/>
                  <a:ext cx="36648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2AF520B-6A75-4BE3-8B3A-EC7CBDD32861}"/>
                    </a:ext>
                  </a:extLst>
                </p14:cNvPr>
                <p14:cNvContentPartPr/>
                <p14:nvPr/>
              </p14:nvContentPartPr>
              <p14:xfrm>
                <a:off x="7069053" y="306820"/>
                <a:ext cx="228600" cy="6454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2AF520B-6A75-4BE3-8B3A-EC7CBDD3286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1053" y="288820"/>
                  <a:ext cx="26424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DE30B5-19C7-4EBA-BC20-37109D4F342D}"/>
                    </a:ext>
                  </a:extLst>
                </p14:cNvPr>
                <p14:cNvContentPartPr/>
                <p14:nvPr/>
              </p14:nvContentPartPr>
              <p14:xfrm>
                <a:off x="7454253" y="427420"/>
                <a:ext cx="34200" cy="441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DE30B5-19C7-4EBA-BC20-37109D4F342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436253" y="409780"/>
                  <a:ext cx="698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D506D13-0EA5-4A2C-B8A4-B43F8FA53575}"/>
                    </a:ext>
                  </a:extLst>
                </p14:cNvPr>
                <p14:cNvContentPartPr/>
                <p14:nvPr/>
              </p14:nvContentPartPr>
              <p14:xfrm>
                <a:off x="7431933" y="384220"/>
                <a:ext cx="379800" cy="729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D506D13-0EA5-4A2C-B8A4-B43F8FA535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414293" y="366580"/>
                  <a:ext cx="415440" cy="76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8316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9EC5-6FA1-493A-A351-A7C8C249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II: Designing the Map and Game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982D2-BCCF-4220-83E9-28200448E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would be difficult for us to design a map by hand with the code.</a:t>
            </a:r>
          </a:p>
          <a:p>
            <a:r>
              <a:rPr lang="en-US" dirty="0"/>
              <a:t>To make it easier, we designed the map using an image file and the game would load in the image file and place certain objects in accordance to the pixel color. </a:t>
            </a:r>
          </a:p>
          <a:p>
            <a:pPr lvl="1"/>
            <a:r>
              <a:rPr lang="en-US" dirty="0"/>
              <a:t>Red would mean place a block (wall) at the pixel’s location</a:t>
            </a:r>
          </a:p>
          <a:p>
            <a:pPr lvl="1"/>
            <a:r>
              <a:rPr lang="en-US" dirty="0"/>
              <a:t>Blue would mean place the player at the pixel’s location</a:t>
            </a:r>
          </a:p>
          <a:p>
            <a:pPr lvl="1"/>
            <a:r>
              <a:rPr lang="en-US" dirty="0"/>
              <a:t>Green would mean place a zombie at the pixel’s location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FC680F1-1992-485B-856D-1D6C99DD44E7}"/>
                  </a:ext>
                </a:extLst>
              </p14:cNvPr>
              <p14:cNvContentPartPr/>
              <p14:nvPr/>
            </p14:nvContentPartPr>
            <p14:xfrm>
              <a:off x="8280093" y="81820"/>
              <a:ext cx="267840" cy="451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FC680F1-1992-485B-856D-1D6C99DD44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2453" y="63820"/>
                <a:ext cx="303480" cy="48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228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B15E4-991A-49E2-86A2-D3A92C7C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Map</a:t>
            </a:r>
          </a:p>
        </p:txBody>
      </p:sp>
      <p:pic>
        <p:nvPicPr>
          <p:cNvPr id="5" name="Picture 4" descr="A picture containing gallery, room, scene&#10;&#10;Description automatically generated">
            <a:extLst>
              <a:ext uri="{FF2B5EF4-FFF2-40B4-BE49-F238E27FC236}">
                <a16:creationId xmlns:a16="http://schemas.microsoft.com/office/drawing/2014/main" id="{F551CCBF-3C4A-48A1-B7AC-4BE868825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908" y="1017800"/>
            <a:ext cx="3765719" cy="37657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53D3D12-C2F2-421C-AFA4-D5E36050F1F7}"/>
                  </a:ext>
                </a:extLst>
              </p14:cNvPr>
              <p14:cNvContentPartPr/>
              <p14:nvPr/>
            </p14:nvContentPartPr>
            <p14:xfrm>
              <a:off x="7805973" y="217540"/>
              <a:ext cx="260280" cy="487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53D3D12-C2F2-421C-AFA4-D5E36050F1F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7973" y="199900"/>
                <a:ext cx="295920" cy="52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733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A83A-AEDE-4409-A05B-F3B31B1B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III: Implementing More Features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2553B-F101-452B-97B1-C1EE33B0D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Stage II, we had a solid framework for our game</a:t>
            </a:r>
          </a:p>
          <a:p>
            <a:r>
              <a:rPr lang="en-US" dirty="0"/>
              <a:t>We continued to polish up our game by:</a:t>
            </a:r>
          </a:p>
          <a:p>
            <a:pPr lvl="1"/>
            <a:r>
              <a:rPr lang="en-US" dirty="0"/>
              <a:t>Adding more to our map</a:t>
            </a:r>
          </a:p>
          <a:p>
            <a:pPr lvl="1"/>
            <a:r>
              <a:rPr lang="en-US" dirty="0"/>
              <a:t>Designing a character model for our player and zombies</a:t>
            </a:r>
          </a:p>
          <a:p>
            <a:pPr lvl="1"/>
            <a:r>
              <a:rPr lang="en-US" dirty="0"/>
              <a:t>Moving the player with the WASD keys</a:t>
            </a:r>
          </a:p>
          <a:p>
            <a:pPr lvl="1"/>
            <a:r>
              <a:rPr lang="en-US" dirty="0"/>
              <a:t>Create the audio player for the game’s soundtrack and gunshots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46058EA-23C2-4C2D-B97B-966F5DE6A377}"/>
              </a:ext>
            </a:extLst>
          </p:cNvPr>
          <p:cNvGrpSpPr/>
          <p:nvPr/>
        </p:nvGrpSpPr>
        <p:grpSpPr>
          <a:xfrm>
            <a:off x="8147973" y="172180"/>
            <a:ext cx="398880" cy="561240"/>
            <a:chOff x="8147973" y="172180"/>
            <a:chExt cx="398880" cy="5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D7D4971-72C6-4E46-A4DD-64BD2B6BFDEB}"/>
                    </a:ext>
                  </a:extLst>
                </p14:cNvPr>
                <p14:cNvContentPartPr/>
                <p14:nvPr/>
              </p14:nvContentPartPr>
              <p14:xfrm>
                <a:off x="8147973" y="254980"/>
                <a:ext cx="270360" cy="478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D7D4971-72C6-4E46-A4DD-64BD2B6BFD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30333" y="236980"/>
                  <a:ext cx="30600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63D8BE-0989-447F-9722-B35BA68E9B1F}"/>
                    </a:ext>
                  </a:extLst>
                </p14:cNvPr>
                <p14:cNvContentPartPr/>
                <p14:nvPr/>
              </p14:nvContentPartPr>
              <p14:xfrm>
                <a:off x="8344893" y="172180"/>
                <a:ext cx="201960" cy="489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63D8BE-0989-447F-9722-B35BA68E9B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26893" y="154180"/>
                  <a:ext cx="23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A0B12E-C60F-4578-87AD-B4BBE786AFCA}"/>
                    </a:ext>
                  </a:extLst>
                </p14:cNvPr>
                <p14:cNvContentPartPr/>
                <p14:nvPr/>
              </p14:nvContentPartPr>
              <p14:xfrm>
                <a:off x="8297373" y="418780"/>
                <a:ext cx="208440" cy="27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A0B12E-C60F-4578-87AD-B4BBE786AF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79373" y="401140"/>
                  <a:ext cx="244080" cy="63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022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C263-3796-45D8-8A92-8D3919082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Stage IV: Final Features and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2A510-0E1B-41E2-BB75-F5E432D72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Stage III, we were almost finished with our game</a:t>
            </a:r>
          </a:p>
          <a:p>
            <a:r>
              <a:rPr lang="en-US" dirty="0"/>
              <a:t>All we had left was to:</a:t>
            </a:r>
          </a:p>
          <a:p>
            <a:pPr lvl="1"/>
            <a:r>
              <a:rPr lang="en-US" dirty="0"/>
              <a:t>Add a health attribute to our player and zombie objects</a:t>
            </a:r>
          </a:p>
          <a:p>
            <a:pPr lvl="1"/>
            <a:r>
              <a:rPr lang="en-US" dirty="0"/>
              <a:t>Design the zombies to hunt for the player</a:t>
            </a:r>
          </a:p>
          <a:p>
            <a:pPr lvl="1"/>
            <a:r>
              <a:rPr lang="en-US" dirty="0"/>
              <a:t>Pause the game whenever the user presses the pause key</a:t>
            </a:r>
          </a:p>
          <a:p>
            <a:pPr lvl="1"/>
            <a:r>
              <a:rPr lang="en-US" dirty="0"/>
              <a:t>Add a “Game Over” screen whenever the player’s health runs out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1B9097-036D-43C2-8E3C-66551C7F06BE}"/>
              </a:ext>
            </a:extLst>
          </p:cNvPr>
          <p:cNvGrpSpPr/>
          <p:nvPr/>
        </p:nvGrpSpPr>
        <p:grpSpPr>
          <a:xfrm>
            <a:off x="8064813" y="226540"/>
            <a:ext cx="466560" cy="615240"/>
            <a:chOff x="8064813" y="226540"/>
            <a:chExt cx="466560" cy="61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B696B1B-5262-459E-9D08-72AB0D19524E}"/>
                    </a:ext>
                  </a:extLst>
                </p14:cNvPr>
                <p14:cNvContentPartPr/>
                <p14:nvPr/>
              </p14:nvContentPartPr>
              <p14:xfrm>
                <a:off x="8163813" y="327340"/>
                <a:ext cx="21240" cy="3715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B696B1B-5262-459E-9D08-72AB0D19524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46173" y="309340"/>
                  <a:ext cx="56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B0C629-82F9-4671-839C-D3311ACC4872}"/>
                    </a:ext>
                  </a:extLst>
                </p14:cNvPr>
                <p14:cNvContentPartPr/>
                <p14:nvPr/>
              </p14:nvContentPartPr>
              <p14:xfrm>
                <a:off x="8064813" y="226540"/>
                <a:ext cx="466560" cy="61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B0C629-82F9-4671-839C-D3311ACC48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47173" y="208540"/>
                  <a:ext cx="502200" cy="65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35352260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788</Words>
  <Application>Microsoft Office PowerPoint</Application>
  <PresentationFormat>On-screen Show (16:9)</PresentationFormat>
  <Paragraphs>78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Comic Sans MS</vt:lpstr>
      <vt:lpstr>Arial</vt:lpstr>
      <vt:lpstr>Roboto</vt:lpstr>
      <vt:lpstr>Geometric</vt:lpstr>
      <vt:lpstr>Miami Beach Zombie Apocalypse</vt:lpstr>
      <vt:lpstr>Overview</vt:lpstr>
      <vt:lpstr>Process Model</vt:lpstr>
      <vt:lpstr>The 5 Stages of Our Project</vt:lpstr>
      <vt:lpstr>Stage I: Requirement Analysis</vt:lpstr>
      <vt:lpstr>Stage II: Designing the Map and Game Objects</vt:lpstr>
      <vt:lpstr>The Map</vt:lpstr>
      <vt:lpstr>Stage III: Implementing More Features </vt:lpstr>
      <vt:lpstr>Stage IV: Final Features and Optimization</vt:lpstr>
      <vt:lpstr>Stage V: Testing</vt:lpstr>
      <vt:lpstr>Stage V: Testing (Cont.)</vt:lpstr>
      <vt:lpstr>Software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 Shooter Game</dc:title>
  <dc:creator>Dishoungh White</dc:creator>
  <cp:lastModifiedBy>Dishoungh White</cp:lastModifiedBy>
  <cp:revision>20</cp:revision>
  <dcterms:modified xsi:type="dcterms:W3CDTF">2019-11-23T23:25:11Z</dcterms:modified>
</cp:coreProperties>
</file>