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4" r:id="rId6"/>
    <p:sldId id="265" r:id="rId7"/>
    <p:sldId id="269" r:id="rId8"/>
    <p:sldId id="266" r:id="rId9"/>
    <p:sldId id="267" r:id="rId10"/>
    <p:sldId id="268" r:id="rId11"/>
    <p:sldId id="270" r:id="rId12"/>
    <p:sldId id="260" r:id="rId13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8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7d7d857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7d7d857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7d7d857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7d7d857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7d7d857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7d7d857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7d7d857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7d7d857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ed, photo, stop, food&#10;&#10;Description automatically generated">
            <a:extLst>
              <a:ext uri="{FF2B5EF4-FFF2-40B4-BE49-F238E27FC236}">
                <a16:creationId xmlns:a16="http://schemas.microsoft.com/office/drawing/2014/main" id="{4506FE4F-3A6A-4235-86BD-DECC78FD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36332">
            <a:off x="6970864" y="1552774"/>
            <a:ext cx="2447333" cy="1806365"/>
          </a:xfrm>
          <a:prstGeom prst="rect">
            <a:avLst/>
          </a:prstGeom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16484" y="1775221"/>
            <a:ext cx="8585308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mic Sans MS" panose="030F0702030302020204" pitchFamily="66" charset="0"/>
              </a:rPr>
              <a:t>Miami Beach Zombie Apocalypse</a:t>
            </a:r>
            <a:endParaRPr sz="3600" dirty="0">
              <a:latin typeface="Comic Sans MS" panose="030F0702030302020204" pitchFamily="66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By Dishoungh White, Valdimar Sigurdsson, Alaina Edwards, and Gavin Glenn</a:t>
            </a:r>
            <a:endParaRPr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03B-88FB-4869-90E1-75E2E5D7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V: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0BEF-CE51-4C1B-A07F-6CA224D4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final days before the demo, we wanted to test our game and hunt for bugs</a:t>
            </a:r>
          </a:p>
          <a:p>
            <a:r>
              <a:rPr lang="en-US" dirty="0"/>
              <a:t>Bugs Found: </a:t>
            </a:r>
          </a:p>
          <a:p>
            <a:pPr lvl="1"/>
            <a:r>
              <a:rPr lang="en-US" dirty="0"/>
              <a:t>Zombies don’t rotate when moving </a:t>
            </a:r>
          </a:p>
          <a:p>
            <a:pPr lvl="1"/>
            <a:r>
              <a:rPr lang="en-US" dirty="0"/>
              <a:t>Zombies all move in a line</a:t>
            </a:r>
          </a:p>
          <a:p>
            <a:pPr lvl="1"/>
            <a:r>
              <a:rPr lang="en-US" dirty="0"/>
              <a:t>Player’s health doesn’t decrement as long as player is standing still</a:t>
            </a:r>
          </a:p>
          <a:p>
            <a:pPr lvl="1"/>
            <a:r>
              <a:rPr lang="en-US" dirty="0"/>
              <a:t>Bullet doesn’t come out from gun all the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E2F4-7B11-46C9-8696-1C33A0F2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V: Testing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7B9F-66E7-4EBD-BA5C-C67302C8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White Box Testing</a:t>
            </a:r>
          </a:p>
          <a:p>
            <a:pPr lvl="1"/>
            <a:r>
              <a:rPr lang="en-US" dirty="0"/>
              <a:t>To make sure our designs worked, we looked at our code and tested our individual parts and made sure it behaved and functioned as intended</a:t>
            </a:r>
          </a:p>
          <a:p>
            <a:r>
              <a:rPr lang="en-US" dirty="0" err="1"/>
              <a:t>Regressional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After every stage of development, we would merge our parts into the master branch in </a:t>
            </a:r>
            <a:r>
              <a:rPr lang="en-US" dirty="0" err="1"/>
              <a:t>Github</a:t>
            </a:r>
            <a:r>
              <a:rPr lang="en-US" dirty="0"/>
              <a:t> and tested the merged version to minimize additional bugs into our game</a:t>
            </a:r>
          </a:p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We tested our game to ensure the game would be thread-safe and our game would maintain a stable framerate in our test environment</a:t>
            </a:r>
          </a:p>
        </p:txBody>
      </p:sp>
    </p:spTree>
    <p:extLst>
      <p:ext uri="{BB962C8B-B14F-4D97-AF65-F5344CB8AC3E}">
        <p14:creationId xmlns:p14="http://schemas.microsoft.com/office/powerpoint/2010/main" val="122989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Language: Java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Map Creation: Tiled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IDE: Eclipse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Version Control: Git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Audio File Conversion: </a:t>
            </a:r>
            <a:r>
              <a:rPr lang="en" dirty="0"/>
              <a:t>FFMPEG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Premise: Survive against a horde of zombies </a:t>
            </a:r>
            <a:endParaRPr dirty="0"/>
          </a:p>
          <a:p>
            <a:pPr marL="742950" lvl="1" indent="-285750"/>
            <a:r>
              <a:rPr lang="en" dirty="0"/>
              <a:t>A player would spawn on a spot of a given map and zombies would hunt the player down</a:t>
            </a:r>
          </a:p>
          <a:p>
            <a:pPr marL="742950" lvl="1" indent="-285750"/>
            <a:r>
              <a:rPr lang="en" dirty="0"/>
              <a:t>To win, shoot down all the zombies in the area and survive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Story: A deadly zombie infection has hit Miami. This outbreak is likely spread by a new, popular strain of cannabis commonly known as “The </a:t>
            </a:r>
            <a:r>
              <a:rPr lang="en-US" dirty="0" err="1"/>
              <a:t>Zomb</a:t>
            </a:r>
            <a:r>
              <a:rPr lang="en-US" dirty="0"/>
              <a:t>”. Within days of inhalation, this highly dangerous strain causes the subjects to enter a permanent state of primal rage but slow movement. You do what you must to survive.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we chose: Scrum Agile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 control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Flexibility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more creativity in our project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We divided our project into 5 stages and we would meet </a:t>
            </a:r>
            <a:r>
              <a:rPr lang="en-US" b="1" dirty="0"/>
              <a:t>in person </a:t>
            </a:r>
            <a:r>
              <a:rPr lang="en" b="1" dirty="0"/>
              <a:t>every Saturday to d</a:t>
            </a:r>
            <a:r>
              <a:rPr lang="en-US" b="1" dirty="0"/>
              <a:t>emo our progress and we would converse everyday in a Discord server</a:t>
            </a:r>
            <a:r>
              <a:rPr lang="en" b="1" dirty="0"/>
              <a:t>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Stages of Our Project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I: Requirement Analysis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Find out what kind of game we wanted to make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II: Designing </a:t>
            </a:r>
            <a:r>
              <a:rPr lang="en-US" dirty="0"/>
              <a:t>the Map and Game Object Placement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Design the map and design the type of objects to place in our map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III: </a:t>
            </a:r>
            <a:r>
              <a:rPr lang="en-US" dirty="0"/>
              <a:t>Implementing More Features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Optimize the map from stage II, skin the player/zombie objects, </a:t>
            </a:r>
            <a:r>
              <a:rPr lang="en-US" dirty="0"/>
              <a:t>player movement</a:t>
            </a:r>
            <a:r>
              <a:rPr lang="en" dirty="0"/>
              <a:t> and make the game’s soundtrack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IV: </a:t>
            </a:r>
            <a:r>
              <a:rPr lang="en-US" dirty="0"/>
              <a:t>Final Features and Optimization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Implement player health, zombie movement, create pause feature, and optimize the previous features for demonstration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V: Testing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Test the final demo of the game and document bugs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827-F399-4928-ABFE-17454D1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I: Requirement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E09E-ABCC-4198-B1FC-02298FF41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We wanted to make a game, which is something we were all familiar with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The game we wanted to make had to: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Obviously have a player and zombie objects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Each of those objects should move around the map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Zombies hunt down the player when nearby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Have a mouse controlling the player’s aim and shooting.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Set our game in one giant map to place all of our game objects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Create an audio player for our music and gunshots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Pause whenever the user wishes to and stop the game whenever the player “dies”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After we set up our requirements for our game, we devised a schedule for the end of each stage.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1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EC5-6FA1-493A-A351-A7C8C249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II: Designing the Map and Game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82D2-BCCF-4220-83E9-28200448E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be difficult for us to design a map by hand with the code.</a:t>
            </a:r>
          </a:p>
          <a:p>
            <a:r>
              <a:rPr lang="en-US" dirty="0"/>
              <a:t>To make it easier, we designed the map using an image file and the game would load in the image file and place certain objects in accordance to the pixel color. </a:t>
            </a:r>
          </a:p>
          <a:p>
            <a:pPr lvl="1"/>
            <a:r>
              <a:rPr lang="en-US" dirty="0"/>
              <a:t>Red would mean place a block (wall) at the pixel’s location</a:t>
            </a:r>
          </a:p>
          <a:p>
            <a:pPr lvl="1"/>
            <a:r>
              <a:rPr lang="en-US" dirty="0"/>
              <a:t>Blue would mean place the player at the pixel’s location</a:t>
            </a:r>
          </a:p>
          <a:p>
            <a:pPr lvl="1"/>
            <a:r>
              <a:rPr lang="en-US" dirty="0"/>
              <a:t>Green would mean place a zombie at the pixel’s location</a:t>
            </a:r>
          </a:p>
        </p:txBody>
      </p:sp>
    </p:spTree>
    <p:extLst>
      <p:ext uri="{BB962C8B-B14F-4D97-AF65-F5344CB8AC3E}">
        <p14:creationId xmlns:p14="http://schemas.microsoft.com/office/powerpoint/2010/main" val="16122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15E4-991A-49E2-86A2-D3A92C7C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</a:t>
            </a:r>
          </a:p>
        </p:txBody>
      </p:sp>
      <p:pic>
        <p:nvPicPr>
          <p:cNvPr id="5" name="Picture 4" descr="A picture containing gallery, room, scene&#10;&#10;Description automatically generated">
            <a:extLst>
              <a:ext uri="{FF2B5EF4-FFF2-40B4-BE49-F238E27FC236}">
                <a16:creationId xmlns:a16="http://schemas.microsoft.com/office/drawing/2014/main" id="{F551CCBF-3C4A-48A1-B7AC-4BE86882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08" y="1017800"/>
            <a:ext cx="3765719" cy="37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A83A-AEDE-4409-A05B-F3B31B1B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III: Implementing More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553B-F101-452B-97B1-C1EE33B0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Stage II, we had a solid framework for our game</a:t>
            </a:r>
          </a:p>
          <a:p>
            <a:r>
              <a:rPr lang="en-US" dirty="0"/>
              <a:t>We continued to polish up our game by:</a:t>
            </a:r>
          </a:p>
          <a:p>
            <a:pPr lvl="1"/>
            <a:r>
              <a:rPr lang="en-US" dirty="0"/>
              <a:t>Adding more to our map</a:t>
            </a:r>
          </a:p>
          <a:p>
            <a:pPr lvl="1"/>
            <a:r>
              <a:rPr lang="en-US" dirty="0"/>
              <a:t>Designing a character model for our player and zombies</a:t>
            </a:r>
          </a:p>
          <a:p>
            <a:pPr lvl="1"/>
            <a:r>
              <a:rPr lang="en-US" dirty="0"/>
              <a:t>Moving the player with the WASD keys</a:t>
            </a:r>
          </a:p>
          <a:p>
            <a:pPr lvl="1"/>
            <a:r>
              <a:rPr lang="en-US" dirty="0"/>
              <a:t>Create the audio player for the game’s soundtrack and gunshots</a:t>
            </a:r>
          </a:p>
        </p:txBody>
      </p:sp>
    </p:spTree>
    <p:extLst>
      <p:ext uri="{BB962C8B-B14F-4D97-AF65-F5344CB8AC3E}">
        <p14:creationId xmlns:p14="http://schemas.microsoft.com/office/powerpoint/2010/main" val="28002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C263-3796-45D8-8A92-8D391908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IV: Final Features and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A510-0E1B-41E2-BB75-F5E432D7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Stage III, we were almost finished with our game</a:t>
            </a:r>
          </a:p>
          <a:p>
            <a:r>
              <a:rPr lang="en-US" dirty="0"/>
              <a:t>All we had left was to:</a:t>
            </a:r>
          </a:p>
          <a:p>
            <a:pPr lvl="1"/>
            <a:r>
              <a:rPr lang="en-US" dirty="0"/>
              <a:t>Add a health attribute to our player and zombie objects</a:t>
            </a:r>
          </a:p>
          <a:p>
            <a:pPr lvl="1"/>
            <a:r>
              <a:rPr lang="en-US" dirty="0"/>
              <a:t>Design the zombies to hunt for the player</a:t>
            </a:r>
          </a:p>
          <a:p>
            <a:pPr lvl="1"/>
            <a:r>
              <a:rPr lang="en-US" dirty="0"/>
              <a:t>Pause the game whenever the user presses the pause key</a:t>
            </a:r>
          </a:p>
          <a:p>
            <a:pPr lvl="1"/>
            <a:r>
              <a:rPr lang="en-US" dirty="0"/>
              <a:t>Add a “Game Over” screen whenever the player’s health runs out </a:t>
            </a:r>
          </a:p>
        </p:txBody>
      </p:sp>
    </p:spTree>
    <p:extLst>
      <p:ext uri="{BB962C8B-B14F-4D97-AF65-F5344CB8AC3E}">
        <p14:creationId xmlns:p14="http://schemas.microsoft.com/office/powerpoint/2010/main" val="213535226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788</Words>
  <Application>Microsoft Office PowerPoint</Application>
  <PresentationFormat>On-screen Show (16:9)</PresentationFormat>
  <Paragraphs>78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Comic Sans MS</vt:lpstr>
      <vt:lpstr>Arial</vt:lpstr>
      <vt:lpstr>Roboto</vt:lpstr>
      <vt:lpstr>Geometric</vt:lpstr>
      <vt:lpstr>Miami Beach Zombie Apocalypse</vt:lpstr>
      <vt:lpstr>Overview</vt:lpstr>
      <vt:lpstr>Process Model</vt:lpstr>
      <vt:lpstr>The 5 Stages of Our Project</vt:lpstr>
      <vt:lpstr>Stage I: Requirement Analysis</vt:lpstr>
      <vt:lpstr>Stage II: Designing the Map and Game Objects</vt:lpstr>
      <vt:lpstr>The Map</vt:lpstr>
      <vt:lpstr>Stage III: Implementing More Features </vt:lpstr>
      <vt:lpstr>Stage IV: Final Features and Optimization</vt:lpstr>
      <vt:lpstr>Stage V: Testing</vt:lpstr>
      <vt:lpstr>Stage V: Testing (Cont.)</vt:lpstr>
      <vt:lpstr>Software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Shooter Game</dc:title>
  <cp:lastModifiedBy>Dishoungh White</cp:lastModifiedBy>
  <cp:revision>19</cp:revision>
  <dcterms:modified xsi:type="dcterms:W3CDTF">2019-11-23T23:25:34Z</dcterms:modified>
</cp:coreProperties>
</file>