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7d7d857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7d7d857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7d7d857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7d7d857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7d7d857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7d7d857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7d7d857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7d7d857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7d7d857e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7d7d857e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7d7d857e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7d7d857e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7d7d857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7d7d857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Zombie Shooter Game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Dishoungh White, Valdimar Sigurdsson, Alaina Edwards, and Gavin Glenn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we chose: Scrum Agile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Risk control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Flexibility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for more creativity in our project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We divided our project into 5 parts and we would meet every Saturday or every other Saturday to discuss the requirements and design of each part.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Stages of Our Project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I: Requirement Analysis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Find out what kind of game we wanted to make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II: Designing the framework of the game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III: Implement More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IV: Implementing Final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V: Testing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Premise: Survive against a horde of zombies </a:t>
            </a:r>
            <a:endParaRPr dirty="0"/>
          </a:p>
          <a:p>
            <a:pPr marL="742950" lvl="1" indent="-285750"/>
            <a:r>
              <a:rPr lang="en" dirty="0"/>
              <a:t>A player would spawn on a spot of a given map and zombies would hunt the player down</a:t>
            </a:r>
          </a:p>
          <a:p>
            <a:pPr marL="742950" lvl="1" indent="-285750"/>
            <a:r>
              <a:rPr lang="en" dirty="0"/>
              <a:t>To win, shoot down all the zombies in the area and survive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Language: Java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 Creation: Paint.net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Version Control: 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Hierarchical/Context Diagram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Unit Testing</a:t>
            </a:r>
          </a:p>
          <a:p>
            <a:pPr marL="742950" lvl="1" indent="-285750">
              <a:spcAft>
                <a:spcPts val="1600"/>
              </a:spcAft>
            </a:pP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Integration Testing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Acceptance Testing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8EE9-84B8-409D-B685-50EB6219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 Have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BC55-E776-44D9-B9FA-B5566468E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898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182</Words>
  <Application>Microsoft Office PowerPoint</Application>
  <PresentationFormat>On-screen Show (16:9)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Geometric</vt:lpstr>
      <vt:lpstr>Zombie Shooter Game</vt:lpstr>
      <vt:lpstr>Process Model</vt:lpstr>
      <vt:lpstr>The 5 Stages of Our Project</vt:lpstr>
      <vt:lpstr>Overview</vt:lpstr>
      <vt:lpstr>Software Used</vt:lpstr>
      <vt:lpstr>Hierarchical/Context Diagram</vt:lpstr>
      <vt:lpstr>Sequence Diagram</vt:lpstr>
      <vt:lpstr>Testing</vt:lpstr>
      <vt:lpstr>What We Could Have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Shooter Game</dc:title>
  <cp:lastModifiedBy>Dishoungh White</cp:lastModifiedBy>
  <cp:revision>2</cp:revision>
  <dcterms:modified xsi:type="dcterms:W3CDTF">2019-11-22T05:08:50Z</dcterms:modified>
</cp:coreProperties>
</file>