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Geo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BwqNEbm4HLLgV2x8UrBAr8vue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e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Ge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b55a368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b55a368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61b55a368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1b55a368f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1b55a368f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61b55a368f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1b55a368f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1b55a368f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61b55a368f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b55a368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61b55a368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1b55a368f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1b55a368f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61b55a368f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b="1" sz="6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16951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" name="Google Shape;21;p28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752933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>
  <p:cSld name="Tylko tytuł">
    <p:bg>
      <p:bgPr>
        <a:solidFill>
          <a:srgbClr val="F5F5F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4" name="Google Shape;104;p37"/>
          <p:cNvSpPr txBox="1"/>
          <p:nvPr/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t/>
            </a:r>
            <a:endParaRPr sz="3200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5" name="Google Shape;10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7"/>
          <p:cNvSpPr txBox="1"/>
          <p:nvPr>
            <p:ph type="title"/>
          </p:nvPr>
        </p:nvSpPr>
        <p:spPr>
          <a:xfrm>
            <a:off x="0" y="-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lko tytuł">
  <p:cSld name="1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2" name="Google Shape;112;p38"/>
          <p:cNvSpPr txBox="1"/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14" name="Google Shape;1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8"/>
          <p:cNvSpPr/>
          <p:nvPr>
            <p:ph idx="2" type="pic"/>
          </p:nvPr>
        </p:nvSpPr>
        <p:spPr>
          <a:xfrm>
            <a:off x="1027553" y="2178909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3" type="body"/>
          </p:nvPr>
        </p:nvSpPr>
        <p:spPr>
          <a:xfrm>
            <a:off x="2328289" y="392358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38"/>
          <p:cNvSpPr/>
          <p:nvPr>
            <p:ph idx="4" type="pic"/>
          </p:nvPr>
        </p:nvSpPr>
        <p:spPr>
          <a:xfrm>
            <a:off x="1027553" y="3757765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38"/>
          <p:cNvSpPr txBox="1"/>
          <p:nvPr>
            <p:ph idx="5" type="body"/>
          </p:nvPr>
        </p:nvSpPr>
        <p:spPr>
          <a:xfrm>
            <a:off x="7957293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8"/>
          <p:cNvSpPr/>
          <p:nvPr>
            <p:ph idx="6" type="pic"/>
          </p:nvPr>
        </p:nvSpPr>
        <p:spPr>
          <a:xfrm>
            <a:off x="6656557" y="2263215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8"/>
          <p:cNvSpPr/>
          <p:nvPr>
            <p:ph idx="7" type="pic"/>
          </p:nvPr>
        </p:nvSpPr>
        <p:spPr>
          <a:xfrm>
            <a:off x="6656557" y="3734711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8"/>
          <p:cNvSpPr txBox="1"/>
          <p:nvPr>
            <p:ph idx="8" type="body"/>
          </p:nvPr>
        </p:nvSpPr>
        <p:spPr>
          <a:xfrm>
            <a:off x="7957293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ylko tytuł">
  <p:cSld name="2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6" name="Google Shape;126;p39"/>
          <p:cNvSpPr txBox="1"/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9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9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9"/>
          <p:cNvSpPr txBox="1"/>
          <p:nvPr>
            <p:ph idx="1" type="body"/>
          </p:nvPr>
        </p:nvSpPr>
        <p:spPr>
          <a:xfrm>
            <a:off x="593725" y="4465638"/>
            <a:ext cx="1111885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b="0" i="0" sz="2000">
                <a:solidFill>
                  <a:srgbClr val="51515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ylko tytuł">
  <p:cSld name="3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5" name="Google Shape;135;p40"/>
          <p:cNvSpPr txBox="1"/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0"/>
          <p:cNvSpPr/>
          <p:nvPr/>
        </p:nvSpPr>
        <p:spPr>
          <a:xfrm>
            <a:off x="0" y="4241259"/>
            <a:ext cx="12192000" cy="107005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593725" y="4465638"/>
            <a:ext cx="1111885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b="0" i="0" sz="2000">
                <a:solidFill>
                  <a:srgbClr val="51515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>
  <p:cSld name="Pusty">
    <p:bg>
      <p:bgPr>
        <a:solidFill>
          <a:srgbClr val="F5F5F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4" name="Google Shape;144;p41"/>
          <p:cNvSpPr/>
          <p:nvPr>
            <p:ph idx="2" type="pic"/>
          </p:nvPr>
        </p:nvSpPr>
        <p:spPr>
          <a:xfrm>
            <a:off x="10858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41"/>
          <p:cNvSpPr/>
          <p:nvPr>
            <p:ph idx="3" type="pic"/>
          </p:nvPr>
        </p:nvSpPr>
        <p:spPr>
          <a:xfrm>
            <a:off x="49720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41"/>
          <p:cNvSpPr/>
          <p:nvPr>
            <p:ph idx="4" type="pic"/>
          </p:nvPr>
        </p:nvSpPr>
        <p:spPr>
          <a:xfrm>
            <a:off x="88582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4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1"/>
          <p:cNvSpPr txBox="1"/>
          <p:nvPr>
            <p:ph idx="1" type="body"/>
          </p:nvPr>
        </p:nvSpPr>
        <p:spPr>
          <a:xfrm>
            <a:off x="739775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5" type="body"/>
          </p:nvPr>
        </p:nvSpPr>
        <p:spPr>
          <a:xfrm>
            <a:off x="4622800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1"/>
          <p:cNvSpPr txBox="1"/>
          <p:nvPr>
            <p:ph idx="6" type="body"/>
          </p:nvPr>
        </p:nvSpPr>
        <p:spPr>
          <a:xfrm>
            <a:off x="8509000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1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b55a368f_0_211"/>
          <p:cNvSpPr txBox="1"/>
          <p:nvPr>
            <p:ph type="ctrTitle"/>
          </p:nvPr>
        </p:nvSpPr>
        <p:spPr>
          <a:xfrm>
            <a:off x="1524000" y="1122363"/>
            <a:ext cx="9144000" cy="19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b="1" sz="6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61b55a368f_0_211"/>
          <p:cNvSpPr txBox="1"/>
          <p:nvPr>
            <p:ph idx="1" type="subTitle"/>
          </p:nvPr>
        </p:nvSpPr>
        <p:spPr>
          <a:xfrm>
            <a:off x="1524000" y="316951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g61b55a368f_0_2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61b55a368f_0_2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61b55a368f_0_2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5" name="Google Shape;165;g61b55a368f_0_211"/>
          <p:cNvSpPr/>
          <p:nvPr/>
        </p:nvSpPr>
        <p:spPr>
          <a:xfrm rot="5400000">
            <a:off x="109" y="0"/>
            <a:ext cx="2499900" cy="24999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61b55a368f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752934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b55a368f_0_21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sz="6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61b55a368f_0_21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g61b55a368f_0_2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61b55a368f_0_2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61b55a368f_0_2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73" name="Google Shape;173;g61b55a368f_0_219"/>
          <p:cNvSpPr/>
          <p:nvPr/>
        </p:nvSpPr>
        <p:spPr>
          <a:xfrm>
            <a:off x="0" y="0"/>
            <a:ext cx="12192000" cy="96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61b55a368f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945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>
  <p:cSld name="Tytuł i zawartość">
    <p:bg>
      <p:bgPr>
        <a:solidFill>
          <a:srgbClr val="F5F5F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b55a368f_0_227"/>
          <p:cNvSpPr/>
          <p:nvPr/>
        </p:nvSpPr>
        <p:spPr>
          <a:xfrm>
            <a:off x="0" y="0"/>
            <a:ext cx="12192000" cy="96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1b55a368f_0_227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61b55a368f_0_227"/>
          <p:cNvSpPr txBox="1"/>
          <p:nvPr>
            <p:ph idx="1" type="body"/>
          </p:nvPr>
        </p:nvSpPr>
        <p:spPr>
          <a:xfrm>
            <a:off x="838200" y="4202349"/>
            <a:ext cx="105156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g61b55a368f_0_2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61b55a368f_0_2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61b55a368f_0_2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2" name="Google Shape;182;g61b55a368f_0_227"/>
          <p:cNvSpPr/>
          <p:nvPr>
            <p:ph idx="2" type="pic"/>
          </p:nvPr>
        </p:nvSpPr>
        <p:spPr>
          <a:xfrm>
            <a:off x="1896488" y="1459537"/>
            <a:ext cx="2247900" cy="2246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g61b55a368f_0_227"/>
          <p:cNvSpPr txBox="1"/>
          <p:nvPr>
            <p:ph idx="3" type="body"/>
          </p:nvPr>
        </p:nvSpPr>
        <p:spPr>
          <a:xfrm>
            <a:off x="4649924" y="1755605"/>
            <a:ext cx="4407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800"/>
              <a:buNone/>
              <a:defRPr>
                <a:solidFill>
                  <a:srgbClr val="775973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4" name="Google Shape;184;g61b55a368f_0_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61b55a368f_0_227"/>
          <p:cNvSpPr txBox="1"/>
          <p:nvPr>
            <p:ph idx="4" type="body"/>
          </p:nvPr>
        </p:nvSpPr>
        <p:spPr>
          <a:xfrm>
            <a:off x="4649788" y="2368550"/>
            <a:ext cx="44070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tuł i zawartość">
  <p:cSld name="1_Tytuł i zawartoś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b55a368f_0_238"/>
          <p:cNvSpPr/>
          <p:nvPr/>
        </p:nvSpPr>
        <p:spPr>
          <a:xfrm>
            <a:off x="0" y="0"/>
            <a:ext cx="12192000" cy="96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1b55a368f_0_238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61b55a368f_0_238"/>
          <p:cNvSpPr txBox="1"/>
          <p:nvPr>
            <p:ph idx="1" type="body"/>
          </p:nvPr>
        </p:nvSpPr>
        <p:spPr>
          <a:xfrm>
            <a:off x="838200" y="4202349"/>
            <a:ext cx="105156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g61b55a368f_0_2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61b55a368f_0_2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61b55a368f_0_2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93" name="Google Shape;193;g61b55a368f_0_238"/>
          <p:cNvSpPr/>
          <p:nvPr>
            <p:ph idx="2" type="pic"/>
          </p:nvPr>
        </p:nvSpPr>
        <p:spPr>
          <a:xfrm>
            <a:off x="1896488" y="1459537"/>
            <a:ext cx="2247900" cy="2246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g61b55a368f_0_238"/>
          <p:cNvSpPr txBox="1"/>
          <p:nvPr>
            <p:ph idx="3" type="body"/>
          </p:nvPr>
        </p:nvSpPr>
        <p:spPr>
          <a:xfrm>
            <a:off x="4649924" y="1755605"/>
            <a:ext cx="4407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5" name="Google Shape;195;g61b55a368f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1b55a368f_0_238"/>
          <p:cNvSpPr txBox="1"/>
          <p:nvPr>
            <p:ph idx="4" type="body"/>
          </p:nvPr>
        </p:nvSpPr>
        <p:spPr>
          <a:xfrm>
            <a:off x="4649788" y="2368550"/>
            <a:ext cx="44070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>
  <p:cSld name="Dwa elementy zawartości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b55a368f_0_249"/>
          <p:cNvSpPr/>
          <p:nvPr/>
        </p:nvSpPr>
        <p:spPr>
          <a:xfrm>
            <a:off x="0" y="4241260"/>
            <a:ext cx="12192000" cy="261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61b55a368f_0_249"/>
          <p:cNvSpPr/>
          <p:nvPr/>
        </p:nvSpPr>
        <p:spPr>
          <a:xfrm>
            <a:off x="1118679" y="1669913"/>
            <a:ext cx="9954600" cy="4027200"/>
          </a:xfrm>
          <a:prstGeom prst="rect">
            <a:avLst/>
          </a:prstGeom>
          <a:solidFill>
            <a:srgbClr val="515151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61b55a368f_0_249"/>
          <p:cNvSpPr/>
          <p:nvPr/>
        </p:nvSpPr>
        <p:spPr>
          <a:xfrm>
            <a:off x="1066800" y="1595335"/>
            <a:ext cx="10058400" cy="402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61b55a368f_0_249"/>
          <p:cNvSpPr/>
          <p:nvPr/>
        </p:nvSpPr>
        <p:spPr>
          <a:xfrm>
            <a:off x="2841997" y="1595335"/>
            <a:ext cx="6478500" cy="301500"/>
          </a:xfrm>
          <a:prstGeom prst="rect">
            <a:avLst/>
          </a:prstGeom>
          <a:solidFill>
            <a:srgbClr val="515151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61b55a368f_0_249"/>
          <p:cNvSpPr txBox="1"/>
          <p:nvPr>
            <p:ph type="title"/>
          </p:nvPr>
        </p:nvSpPr>
        <p:spPr>
          <a:xfrm>
            <a:off x="2892155" y="1111553"/>
            <a:ext cx="6378300" cy="7173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sz="32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61b55a368f_0_249"/>
          <p:cNvSpPr txBox="1"/>
          <p:nvPr>
            <p:ph idx="1" type="body"/>
          </p:nvPr>
        </p:nvSpPr>
        <p:spPr>
          <a:xfrm>
            <a:off x="1962637" y="2101781"/>
            <a:ext cx="82668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0" i="0"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4" name="Google Shape;204;g61b55a368f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>
  <p:cSld name="Tytuł i zawartość">
    <p:bg>
      <p:bgPr>
        <a:solidFill>
          <a:srgbClr val="F5F5F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9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838200" y="4202349"/>
            <a:ext cx="10515600" cy="20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0" name="Google Shape;30;p29"/>
          <p:cNvSpPr/>
          <p:nvPr>
            <p:ph idx="2" type="pic"/>
          </p:nvPr>
        </p:nvSpPr>
        <p:spPr>
          <a:xfrm>
            <a:off x="1896488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9"/>
          <p:cNvSpPr txBox="1"/>
          <p:nvPr>
            <p:ph idx="3" type="body"/>
          </p:nvPr>
        </p:nvSpPr>
        <p:spPr>
          <a:xfrm>
            <a:off x="4649924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800"/>
              <a:buNone/>
              <a:defRPr>
                <a:solidFill>
                  <a:srgbClr val="77597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9"/>
          <p:cNvSpPr txBox="1"/>
          <p:nvPr>
            <p:ph idx="4" type="body"/>
          </p:nvPr>
        </p:nvSpPr>
        <p:spPr>
          <a:xfrm>
            <a:off x="4649788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wa elementy zawartości">
  <p:cSld name="1_Dwa elementy zawartości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b55a368f_0_257"/>
          <p:cNvSpPr/>
          <p:nvPr/>
        </p:nvSpPr>
        <p:spPr>
          <a:xfrm>
            <a:off x="0" y="4388795"/>
            <a:ext cx="12192000" cy="261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61b55a368f_0_257"/>
          <p:cNvSpPr/>
          <p:nvPr/>
        </p:nvSpPr>
        <p:spPr>
          <a:xfrm>
            <a:off x="610360" y="2701045"/>
            <a:ext cx="6177000" cy="4027200"/>
          </a:xfrm>
          <a:prstGeom prst="rect">
            <a:avLst/>
          </a:prstGeom>
          <a:solidFill>
            <a:srgbClr val="515151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61b55a368f_0_257"/>
          <p:cNvSpPr/>
          <p:nvPr/>
        </p:nvSpPr>
        <p:spPr>
          <a:xfrm>
            <a:off x="558480" y="2626467"/>
            <a:ext cx="6241500" cy="402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61b55a368f_0_257"/>
          <p:cNvSpPr txBox="1"/>
          <p:nvPr>
            <p:ph type="title"/>
          </p:nvPr>
        </p:nvSpPr>
        <p:spPr>
          <a:xfrm>
            <a:off x="1" y="1232337"/>
            <a:ext cx="12192000" cy="7173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sz="32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0" name="Google Shape;210;g61b55a368f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345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61b55a368f_0_257"/>
          <p:cNvSpPr/>
          <p:nvPr/>
        </p:nvSpPr>
        <p:spPr>
          <a:xfrm>
            <a:off x="7299190" y="2701045"/>
            <a:ext cx="4284900" cy="4027200"/>
          </a:xfrm>
          <a:prstGeom prst="rect">
            <a:avLst/>
          </a:prstGeom>
          <a:solidFill>
            <a:srgbClr val="515151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61b55a368f_0_257"/>
          <p:cNvSpPr/>
          <p:nvPr>
            <p:ph idx="2" type="pic"/>
          </p:nvPr>
        </p:nvSpPr>
        <p:spPr>
          <a:xfrm>
            <a:off x="7252485" y="2626468"/>
            <a:ext cx="4331400" cy="4027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g61b55a368f_0_257"/>
          <p:cNvSpPr txBox="1"/>
          <p:nvPr>
            <p:ph idx="1" type="body"/>
          </p:nvPr>
        </p:nvSpPr>
        <p:spPr>
          <a:xfrm>
            <a:off x="777875" y="2801938"/>
            <a:ext cx="58071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b55a368f_0_266"/>
          <p:cNvSpPr txBox="1"/>
          <p:nvPr>
            <p:ph type="title"/>
          </p:nvPr>
        </p:nvSpPr>
        <p:spPr>
          <a:xfrm>
            <a:off x="0" y="919570"/>
            <a:ext cx="12192000" cy="656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61b55a368f_0_26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7" name="Google Shape;217;g61b55a368f_0_26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g61b55a368f_0_26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9" name="Google Shape;219;g61b55a368f_0_26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g61b55a368f_0_2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g61b55a368f_0_2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61b55a368f_0_2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23" name="Google Shape;223;g61b55a368f_0_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orównanie">
  <p:cSld name="1_Porównani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b55a368f_0_276"/>
          <p:cNvSpPr/>
          <p:nvPr/>
        </p:nvSpPr>
        <p:spPr>
          <a:xfrm>
            <a:off x="838200" y="1681163"/>
            <a:ext cx="10515600" cy="5176800"/>
          </a:xfrm>
          <a:prstGeom prst="rect">
            <a:avLst/>
          </a:prstGeom>
          <a:solidFill>
            <a:srgbClr val="F5F5F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61b55a368f_0_276"/>
          <p:cNvSpPr txBox="1"/>
          <p:nvPr>
            <p:ph type="title"/>
          </p:nvPr>
        </p:nvSpPr>
        <p:spPr>
          <a:xfrm>
            <a:off x="0" y="919570"/>
            <a:ext cx="12192000" cy="656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61b55a368f_0_27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None/>
              <a:defRPr b="1" sz="2400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g61b55a368f_0_27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g61b55a368f_0_27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None/>
              <a:defRPr b="1" sz="2400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g61b55a368f_0_27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g61b55a368f_0_27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61b55a368f_0_27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61b55a368f_0_2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34" name="Google Shape;234;g61b55a368f_0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bg>
      <p:bgPr>
        <a:solidFill>
          <a:srgbClr val="F5F5F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b55a368f_0_287"/>
          <p:cNvSpPr/>
          <p:nvPr/>
        </p:nvSpPr>
        <p:spPr>
          <a:xfrm>
            <a:off x="0" y="0"/>
            <a:ext cx="51831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61b55a368f_0_287"/>
          <p:cNvSpPr/>
          <p:nvPr/>
        </p:nvSpPr>
        <p:spPr>
          <a:xfrm>
            <a:off x="311286" y="-1"/>
            <a:ext cx="4460700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61b55a368f_0_287"/>
          <p:cNvSpPr txBox="1"/>
          <p:nvPr>
            <p:ph type="title"/>
          </p:nvPr>
        </p:nvSpPr>
        <p:spPr>
          <a:xfrm>
            <a:off x="311286" y="1281002"/>
            <a:ext cx="4460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sz="32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61b55a368f_0_287"/>
          <p:cNvSpPr/>
          <p:nvPr>
            <p:ph idx="2" type="pic"/>
          </p:nvPr>
        </p:nvSpPr>
        <p:spPr>
          <a:xfrm>
            <a:off x="5183188" y="0"/>
            <a:ext cx="7008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g61b55a368f_0_287"/>
          <p:cNvSpPr txBox="1"/>
          <p:nvPr>
            <p:ph idx="1" type="body"/>
          </p:nvPr>
        </p:nvSpPr>
        <p:spPr>
          <a:xfrm>
            <a:off x="311286" y="2057400"/>
            <a:ext cx="4460700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b="0" i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41" name="Google Shape;241;g61b55a368f_0_2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868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>
  <p:cSld name="Tylko tytuł">
    <p:bg>
      <p:bgPr>
        <a:solidFill>
          <a:srgbClr val="F5F5F5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b55a368f_0_294"/>
          <p:cNvSpPr/>
          <p:nvPr/>
        </p:nvSpPr>
        <p:spPr>
          <a:xfrm>
            <a:off x="0" y="6235430"/>
            <a:ext cx="12192000" cy="62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61b55a368f_0_294"/>
          <p:cNvSpPr/>
          <p:nvPr/>
        </p:nvSpPr>
        <p:spPr>
          <a:xfrm>
            <a:off x="0" y="0"/>
            <a:ext cx="12192000" cy="96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61b55a368f_0_29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61b55a368f_0_29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61b55a368f_0_2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48" name="Google Shape;248;g61b55a368f_0_294"/>
          <p:cNvSpPr txBox="1"/>
          <p:nvPr/>
        </p:nvSpPr>
        <p:spPr>
          <a:xfrm>
            <a:off x="0" y="1"/>
            <a:ext cx="10895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t/>
            </a:r>
            <a:endParaRPr b="0" i="0" sz="3200" u="none" cap="none" strike="noStrik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49" name="Google Shape;249;g61b55a368f_0_2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61b55a368f_0_294"/>
          <p:cNvSpPr txBox="1"/>
          <p:nvPr>
            <p:ph type="title"/>
          </p:nvPr>
        </p:nvSpPr>
        <p:spPr>
          <a:xfrm>
            <a:off x="0" y="-1"/>
            <a:ext cx="10895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lko tytuł">
  <p:cSld name="1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1b55a368f_0_303"/>
          <p:cNvSpPr/>
          <p:nvPr/>
        </p:nvSpPr>
        <p:spPr>
          <a:xfrm>
            <a:off x="0" y="6235430"/>
            <a:ext cx="12192000" cy="62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61b55a368f_0_3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61b55a368f_0_3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g61b55a368f_0_3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56" name="Google Shape;256;g61b55a368f_0_303"/>
          <p:cNvSpPr txBox="1"/>
          <p:nvPr>
            <p:ph type="title"/>
          </p:nvPr>
        </p:nvSpPr>
        <p:spPr>
          <a:xfrm>
            <a:off x="3586399" y="1034019"/>
            <a:ext cx="5024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g61b55a368f_0_303"/>
          <p:cNvSpPr txBox="1"/>
          <p:nvPr>
            <p:ph idx="1" type="body"/>
          </p:nvPr>
        </p:nvSpPr>
        <p:spPr>
          <a:xfrm>
            <a:off x="2328289" y="2344725"/>
            <a:ext cx="320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58" name="Google Shape;258;g61b55a368f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1b55a368f_0_303"/>
          <p:cNvSpPr/>
          <p:nvPr>
            <p:ph idx="2" type="pic"/>
          </p:nvPr>
        </p:nvSpPr>
        <p:spPr>
          <a:xfrm>
            <a:off x="1027553" y="2178909"/>
            <a:ext cx="1083300" cy="1082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g61b55a368f_0_303"/>
          <p:cNvSpPr txBox="1"/>
          <p:nvPr>
            <p:ph idx="3" type="body"/>
          </p:nvPr>
        </p:nvSpPr>
        <p:spPr>
          <a:xfrm>
            <a:off x="2328289" y="3923581"/>
            <a:ext cx="320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g61b55a368f_0_303"/>
          <p:cNvSpPr/>
          <p:nvPr>
            <p:ph idx="4" type="pic"/>
          </p:nvPr>
        </p:nvSpPr>
        <p:spPr>
          <a:xfrm>
            <a:off x="1027553" y="3757765"/>
            <a:ext cx="1083300" cy="1082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g61b55a368f_0_303"/>
          <p:cNvSpPr txBox="1"/>
          <p:nvPr>
            <p:ph idx="5" type="body"/>
          </p:nvPr>
        </p:nvSpPr>
        <p:spPr>
          <a:xfrm>
            <a:off x="7957293" y="2429031"/>
            <a:ext cx="320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3" name="Google Shape;263;g61b55a368f_0_303"/>
          <p:cNvSpPr/>
          <p:nvPr>
            <p:ph idx="6" type="pic"/>
          </p:nvPr>
        </p:nvSpPr>
        <p:spPr>
          <a:xfrm>
            <a:off x="6656557" y="2263215"/>
            <a:ext cx="1083300" cy="1082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g61b55a368f_0_303"/>
          <p:cNvSpPr/>
          <p:nvPr>
            <p:ph idx="7" type="pic"/>
          </p:nvPr>
        </p:nvSpPr>
        <p:spPr>
          <a:xfrm>
            <a:off x="6656557" y="3734711"/>
            <a:ext cx="1083300" cy="10827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g61b55a368f_0_303"/>
          <p:cNvSpPr txBox="1"/>
          <p:nvPr>
            <p:ph idx="8" type="body"/>
          </p:nvPr>
        </p:nvSpPr>
        <p:spPr>
          <a:xfrm>
            <a:off x="7957293" y="3919889"/>
            <a:ext cx="320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ylko tytuł">
  <p:cSld name="2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b55a368f_0_3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g61b55a368f_0_3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61b55a368f_0_3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70" name="Google Shape;270;g61b55a368f_0_318"/>
          <p:cNvSpPr txBox="1"/>
          <p:nvPr>
            <p:ph type="title"/>
          </p:nvPr>
        </p:nvSpPr>
        <p:spPr>
          <a:xfrm>
            <a:off x="3586399" y="1034019"/>
            <a:ext cx="5024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1" name="Google Shape;271;g61b55a368f_0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1b55a368f_0_318"/>
          <p:cNvSpPr/>
          <p:nvPr/>
        </p:nvSpPr>
        <p:spPr>
          <a:xfrm>
            <a:off x="0" y="4241260"/>
            <a:ext cx="12192000" cy="261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1b55a368f_0_318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61b55a368f_0_318"/>
          <p:cNvSpPr txBox="1"/>
          <p:nvPr>
            <p:ph idx="1" type="body"/>
          </p:nvPr>
        </p:nvSpPr>
        <p:spPr>
          <a:xfrm>
            <a:off x="593725" y="4465638"/>
            <a:ext cx="111189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b="0" i="0" sz="2000">
                <a:solidFill>
                  <a:srgbClr val="51515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ylko tytuł">
  <p:cSld name="3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b55a368f_0_3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61b55a368f_0_3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61b55a368f_0_3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79" name="Google Shape;279;g61b55a368f_0_327"/>
          <p:cNvSpPr txBox="1"/>
          <p:nvPr>
            <p:ph type="title"/>
          </p:nvPr>
        </p:nvSpPr>
        <p:spPr>
          <a:xfrm>
            <a:off x="3586399" y="1034019"/>
            <a:ext cx="50241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sz="4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0" name="Google Shape;280;g61b55a368f_0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61b55a368f_0_327"/>
          <p:cNvSpPr/>
          <p:nvPr/>
        </p:nvSpPr>
        <p:spPr>
          <a:xfrm>
            <a:off x="0" y="4241260"/>
            <a:ext cx="12192000" cy="261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61b55a368f_0_327"/>
          <p:cNvSpPr/>
          <p:nvPr/>
        </p:nvSpPr>
        <p:spPr>
          <a:xfrm>
            <a:off x="0" y="4241259"/>
            <a:ext cx="12192000" cy="1071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61b55a368f_0_327"/>
          <p:cNvSpPr txBox="1"/>
          <p:nvPr>
            <p:ph idx="1" type="body"/>
          </p:nvPr>
        </p:nvSpPr>
        <p:spPr>
          <a:xfrm>
            <a:off x="593725" y="4465638"/>
            <a:ext cx="111189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b="0" i="0" sz="2000">
                <a:solidFill>
                  <a:srgbClr val="51515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>
  <p:cSld name="Pusty">
    <p:bg>
      <p:bgPr>
        <a:solidFill>
          <a:srgbClr val="F5F5F5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1b55a368f_0_3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g61b55a368f_0_3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g61b55a368f_0_3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88" name="Google Shape;288;g61b55a368f_0_336"/>
          <p:cNvSpPr/>
          <p:nvPr>
            <p:ph idx="2" type="pic"/>
          </p:nvPr>
        </p:nvSpPr>
        <p:spPr>
          <a:xfrm>
            <a:off x="1085850" y="1459537"/>
            <a:ext cx="2247900" cy="2246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g61b55a368f_0_336"/>
          <p:cNvSpPr/>
          <p:nvPr>
            <p:ph idx="3" type="pic"/>
          </p:nvPr>
        </p:nvSpPr>
        <p:spPr>
          <a:xfrm>
            <a:off x="4972050" y="1459537"/>
            <a:ext cx="2247900" cy="2246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g61b55a368f_0_336"/>
          <p:cNvSpPr/>
          <p:nvPr>
            <p:ph idx="4" type="pic"/>
          </p:nvPr>
        </p:nvSpPr>
        <p:spPr>
          <a:xfrm>
            <a:off x="8858250" y="1459537"/>
            <a:ext cx="2247900" cy="2246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g61b55a368f_0_336"/>
          <p:cNvSpPr/>
          <p:nvPr/>
        </p:nvSpPr>
        <p:spPr>
          <a:xfrm>
            <a:off x="0" y="0"/>
            <a:ext cx="12192000" cy="96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61b55a368f_0_3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61b55a368f_0_336"/>
          <p:cNvSpPr txBox="1"/>
          <p:nvPr>
            <p:ph idx="1" type="body"/>
          </p:nvPr>
        </p:nvSpPr>
        <p:spPr>
          <a:xfrm>
            <a:off x="739775" y="3910013"/>
            <a:ext cx="29463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g61b55a368f_0_336"/>
          <p:cNvSpPr txBox="1"/>
          <p:nvPr>
            <p:ph idx="5" type="body"/>
          </p:nvPr>
        </p:nvSpPr>
        <p:spPr>
          <a:xfrm>
            <a:off x="4622800" y="3910013"/>
            <a:ext cx="29463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g61b55a368f_0_336"/>
          <p:cNvSpPr txBox="1"/>
          <p:nvPr>
            <p:ph idx="6" type="body"/>
          </p:nvPr>
        </p:nvSpPr>
        <p:spPr>
          <a:xfrm>
            <a:off x="8509000" y="3910013"/>
            <a:ext cx="29463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None/>
              <a:defRPr sz="20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g61b55a368f_0_336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>
  <p:cSld name="Dwa elementy zawartości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0"/>
          <p:cNvSpPr/>
          <p:nvPr/>
        </p:nvSpPr>
        <p:spPr>
          <a:xfrm>
            <a:off x="1118679" y="1669913"/>
            <a:ext cx="9954639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0"/>
          <p:cNvSpPr/>
          <p:nvPr/>
        </p:nvSpPr>
        <p:spPr>
          <a:xfrm>
            <a:off x="1066800" y="1595335"/>
            <a:ext cx="10058400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/>
          <p:nvPr/>
        </p:nvSpPr>
        <p:spPr>
          <a:xfrm>
            <a:off x="2841997" y="1595335"/>
            <a:ext cx="6478621" cy="301559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0"/>
          <p:cNvSpPr txBox="1"/>
          <p:nvPr>
            <p:ph type="title"/>
          </p:nvPr>
        </p:nvSpPr>
        <p:spPr>
          <a:xfrm>
            <a:off x="2892155" y="1111553"/>
            <a:ext cx="6378306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sz="32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1962637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0" i="0"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orównanie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/>
          <p:nvPr/>
        </p:nvSpPr>
        <p:spPr>
          <a:xfrm>
            <a:off x="838200" y="1681163"/>
            <a:ext cx="10515600" cy="5176837"/>
          </a:xfrm>
          <a:prstGeom prst="rect">
            <a:avLst/>
          </a:prstGeom>
          <a:solidFill>
            <a:srgbClr val="F5F5F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1"/>
          <p:cNvSpPr txBox="1"/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None/>
              <a:defRPr b="1" sz="2400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None/>
              <a:defRPr b="1" sz="2400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52" name="Google Shape;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sz="60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9" name="Google Shape;59;p32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945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tuł i zawartość">
  <p:cSld name="1_Tytuł i zawartoś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3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8200" y="4202349"/>
            <a:ext cx="10515600" cy="20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8" name="Google Shape;68;p33"/>
          <p:cNvSpPr/>
          <p:nvPr>
            <p:ph idx="2" type="pic"/>
          </p:nvPr>
        </p:nvSpPr>
        <p:spPr>
          <a:xfrm>
            <a:off x="1896488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3"/>
          <p:cNvSpPr txBox="1"/>
          <p:nvPr>
            <p:ph idx="3" type="body"/>
          </p:nvPr>
        </p:nvSpPr>
        <p:spPr>
          <a:xfrm>
            <a:off x="4649924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3"/>
          <p:cNvSpPr txBox="1"/>
          <p:nvPr>
            <p:ph idx="4" type="body"/>
          </p:nvPr>
        </p:nvSpPr>
        <p:spPr>
          <a:xfrm>
            <a:off x="4649788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wa elementy zawartości">
  <p:cSld name="1_Dwa elementy zawartości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/>
          <p:nvPr/>
        </p:nvSpPr>
        <p:spPr>
          <a:xfrm>
            <a:off x="0" y="4388795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4"/>
          <p:cNvSpPr/>
          <p:nvPr/>
        </p:nvSpPr>
        <p:spPr>
          <a:xfrm>
            <a:off x="610360" y="2701045"/>
            <a:ext cx="6177065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4"/>
          <p:cNvSpPr/>
          <p:nvPr/>
        </p:nvSpPr>
        <p:spPr>
          <a:xfrm>
            <a:off x="558480" y="2626467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4"/>
          <p:cNvSpPr txBox="1"/>
          <p:nvPr>
            <p:ph type="title"/>
          </p:nvPr>
        </p:nvSpPr>
        <p:spPr>
          <a:xfrm>
            <a:off x="1" y="1232337"/>
            <a:ext cx="12191999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sz="32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345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4"/>
          <p:cNvSpPr/>
          <p:nvPr/>
        </p:nvSpPr>
        <p:spPr>
          <a:xfrm>
            <a:off x="7299190" y="2701045"/>
            <a:ext cx="4285016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4"/>
          <p:cNvSpPr/>
          <p:nvPr>
            <p:ph idx="2" type="pic"/>
          </p:nvPr>
        </p:nvSpPr>
        <p:spPr>
          <a:xfrm>
            <a:off x="7252485" y="2626468"/>
            <a:ext cx="4331503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>
  <p:cSld name="Porównani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sz="3200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Char char="•"/>
              <a:defRPr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Char char="•"/>
              <a:defRPr sz="240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90" name="Google Shape;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bg>
      <p:bgPr>
        <a:solidFill>
          <a:srgbClr val="F5F5F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/>
          <p:nvPr/>
        </p:nvSpPr>
        <p:spPr>
          <a:xfrm>
            <a:off x="0" y="0"/>
            <a:ext cx="5183188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6"/>
          <p:cNvSpPr/>
          <p:nvPr/>
        </p:nvSpPr>
        <p:spPr>
          <a:xfrm>
            <a:off x="311286" y="-1"/>
            <a:ext cx="4460739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6"/>
          <p:cNvSpPr txBox="1"/>
          <p:nvPr>
            <p:ph type="title"/>
          </p:nvPr>
        </p:nvSpPr>
        <p:spPr>
          <a:xfrm>
            <a:off x="311286" y="1281002"/>
            <a:ext cx="4460739" cy="7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sz="32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/>
          <p:nvPr>
            <p:ph idx="2" type="pic"/>
          </p:nvPr>
        </p:nvSpPr>
        <p:spPr>
          <a:xfrm>
            <a:off x="5183188" y="0"/>
            <a:ext cx="700881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311286" y="2057400"/>
            <a:ext cx="4460739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  <a:defRPr b="0" i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97" name="Google Shape;9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868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b55a368f_0_2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61b55a368f_0_20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g61b55a368f_0_20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g61b55a368f_0_20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g61b55a368f_0_2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okitka007/cucumber-java-selenium-webdriver-examp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1b55a368f_0_0"/>
          <p:cNvSpPr txBox="1"/>
          <p:nvPr>
            <p:ph type="ctrTitle"/>
          </p:nvPr>
        </p:nvSpPr>
        <p:spPr>
          <a:xfrm>
            <a:off x="1524000" y="1122363"/>
            <a:ext cx="9144000" cy="195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Git i Github</a:t>
            </a:r>
            <a:endParaRPr/>
          </a:p>
        </p:txBody>
      </p:sp>
      <p:sp>
        <p:nvSpPr>
          <p:cNvPr id="303" name="Google Shape;303;g61b55a368f_0_0"/>
          <p:cNvSpPr txBox="1"/>
          <p:nvPr>
            <p:ph idx="1" type="subTitle"/>
          </p:nvPr>
        </p:nvSpPr>
        <p:spPr>
          <a:xfrm>
            <a:off x="1524000" y="3169511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1b55a368f_0_175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Tworzenie nowego PullRequestu</a:t>
            </a:r>
            <a:endParaRPr/>
          </a:p>
        </p:txBody>
      </p:sp>
      <p:sp>
        <p:nvSpPr>
          <p:cNvPr id="378" name="Google Shape;378;g61b55a368f_0_175"/>
          <p:cNvSpPr txBox="1"/>
          <p:nvPr>
            <p:ph idx="1" type="body"/>
          </p:nvPr>
        </p:nvSpPr>
        <p:spPr>
          <a:xfrm>
            <a:off x="559600" y="1166825"/>
            <a:ext cx="10895100" cy="511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Po wrzuceniu zmian na repozytorium zobaczymy na głownej stronie projektu informację, że wrzucony został nowy branch, a obok pojawią się przyciski do stworzenia nowego pull requesta. Dodajemy opis zmiany i tworzymy nowy Pull Request. Gotowe! Kolega z zespołu może wykonac review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g61b55a368f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75" y="3238500"/>
            <a:ext cx="5240948" cy="32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61b55a368f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705" y="3197450"/>
            <a:ext cx="4915624" cy="33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1b55a368f_0_197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Review PullRequestu</a:t>
            </a:r>
            <a:endParaRPr/>
          </a:p>
        </p:txBody>
      </p:sp>
      <p:sp>
        <p:nvSpPr>
          <p:cNvPr id="387" name="Google Shape;387;g61b55a368f_0_197"/>
          <p:cNvSpPr txBox="1"/>
          <p:nvPr>
            <p:ph idx="1" type="body"/>
          </p:nvPr>
        </p:nvSpPr>
        <p:spPr>
          <a:xfrm>
            <a:off x="559600" y="963000"/>
            <a:ext cx="10895100" cy="531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Review może wykonać kolega z zespołu, ale nie osoba, która go stworzyła. Pull requesty widoczne sa w zakładce Pull Requests naszego repo, a review dokonu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g61b55a368f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825" y="3086838"/>
            <a:ext cx="6369074" cy="35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61b55a368f_0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26" y="3149500"/>
            <a:ext cx="4897255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</a:pPr>
            <a:r>
              <a:rPr lang="pl-PL"/>
              <a:t>Dziękuję</a:t>
            </a:r>
            <a:br>
              <a:rPr lang="pl-PL"/>
            </a:br>
            <a:r>
              <a:rPr lang="pl-PL"/>
              <a:t>za</a:t>
            </a:r>
            <a:br>
              <a:rPr lang="pl-PL"/>
            </a:br>
            <a:r>
              <a:rPr lang="pl-PL"/>
              <a:t>uwagę</a:t>
            </a:r>
            <a:endParaRPr/>
          </a:p>
        </p:txBody>
      </p:sp>
      <p:sp>
        <p:nvSpPr>
          <p:cNvPr id="395" name="Google Shape;39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  <p:sp>
        <p:nvSpPr>
          <p:cNvPr id="396" name="Google Shape;396;p26"/>
          <p:cNvSpPr txBox="1"/>
          <p:nvPr/>
        </p:nvSpPr>
        <p:spPr>
          <a:xfrm>
            <a:off x="7351414" y="5676523"/>
            <a:ext cx="5293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k.nowakowska2020@op.pl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1b55a368f_0_9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rPr lang="pl-PL"/>
              <a:t>Github </a:t>
            </a:r>
            <a:endParaRPr/>
          </a:p>
        </p:txBody>
      </p:sp>
      <p:sp>
        <p:nvSpPr>
          <p:cNvPr id="309" name="Google Shape;309;g61b55a368f_0_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  <p:sp>
        <p:nvSpPr>
          <p:cNvPr id="310" name="Google Shape;310;g61b55a368f_0_9"/>
          <p:cNvSpPr txBox="1"/>
          <p:nvPr>
            <p:ph idx="3" type="body"/>
          </p:nvPr>
        </p:nvSpPr>
        <p:spPr>
          <a:xfrm>
            <a:off x="153338" y="1129004"/>
            <a:ext cx="5995500" cy="5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75973"/>
              </a:buClr>
              <a:buSzPts val="2590"/>
              <a:buNone/>
            </a:pPr>
            <a:r>
              <a:rPr b="1" lang="pl-PL" sz="2590"/>
              <a:t>Git</a:t>
            </a:r>
            <a:r>
              <a:rPr lang="pl-PL" sz="2590"/>
              <a:t> to system kontroli wersji, a więc narzędzie do zarządzania historią kodu źródłowego.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590"/>
              <a:buNone/>
            </a:pPr>
            <a:r>
              <a:rPr b="1" lang="pl-PL" sz="2590"/>
              <a:t>GitHub</a:t>
            </a:r>
            <a:r>
              <a:rPr lang="pl-PL" sz="2590"/>
              <a:t> (</a:t>
            </a:r>
            <a:r>
              <a:rPr lang="pl-PL" sz="2590" u="sng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pl-PL" sz="2590"/>
              <a:t>) to usługa hostingowa dla repozytoriów Gitowych.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590"/>
              <a:buNone/>
            </a:pPr>
            <a:r>
              <a:rPr lang="pl-PL" sz="2590"/>
              <a:t>Więc </a:t>
            </a:r>
            <a:r>
              <a:rPr b="1" lang="pl-PL" sz="2590"/>
              <a:t>nie są tym samym</a:t>
            </a:r>
            <a:r>
              <a:rPr lang="pl-PL" sz="2590"/>
              <a:t>: Git jest narzędziem, a GitHub jest usługą, gdzie możemy trzymać projekty korzystające z Gita.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590"/>
              <a:buNone/>
            </a:pPr>
            <a:r>
              <a:rPr b="1" lang="pl-PL" sz="2590"/>
              <a:t>Integracja Pycharm, Github i Git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descr="Znalezione obrazy dla zapytania git extension logo" id="311" name="Google Shape;311;g61b55a368f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1529" y="1390261"/>
            <a:ext cx="2015412" cy="5038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intellij" id="312" name="Google Shape;312;g61b55a368f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3945" y="1231447"/>
            <a:ext cx="970578" cy="970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z tytułu.png" id="313" name="Google Shape;313;g61b55a368f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0924" y="2184746"/>
            <a:ext cx="6005803" cy="435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rPr lang="pl-PL"/>
              <a:t>GIT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221673" y="1219200"/>
            <a:ext cx="11132127" cy="505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</a:pPr>
            <a:r>
              <a:rPr lang="pl-PL"/>
              <a:t>Git jest to narzędzie służące do kontroli wersji. Dzięki niemu kilka osób może pracować jednocześnie na tym samym repozytorium (i tym samym kodzie) i tworzyć zmiany. Każde repozytorium ma swoją gałąź (</a:t>
            </a:r>
            <a:r>
              <a:rPr b="1" i="1" lang="pl-PL"/>
              <a:t>branch</a:t>
            </a:r>
            <a:r>
              <a:rPr lang="pl-PL"/>
              <a:t>) główną zwaną zwykle </a:t>
            </a:r>
            <a:r>
              <a:rPr b="1" lang="pl-PL"/>
              <a:t>master</a:t>
            </a:r>
            <a:r>
              <a:rPr i="1" lang="pl-PL"/>
              <a:t>,</a:t>
            </a:r>
            <a:r>
              <a:rPr lang="pl-PL"/>
              <a:t> od której developerzy tworzą własne gałęzie i dokonują w nich zmian. Po weryfikacji zmiany dołączają swoją gałąź do mastera (</a:t>
            </a:r>
            <a:r>
              <a:rPr b="1" lang="pl-PL"/>
              <a:t>merge)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  <p:pic>
        <p:nvPicPr>
          <p:cNvPr descr="Znalezione obrazy dla zapytania git"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575" y="3739284"/>
            <a:ext cx="8210550" cy="24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18"/>
          <p:cNvCxnSpPr/>
          <p:nvPr/>
        </p:nvCxnSpPr>
        <p:spPr>
          <a:xfrm>
            <a:off x="2396836" y="3893127"/>
            <a:ext cx="762000" cy="4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23" name="Google Shape;323;p18"/>
          <p:cNvSpPr txBox="1"/>
          <p:nvPr/>
        </p:nvSpPr>
        <p:spPr>
          <a:xfrm>
            <a:off x="1537854" y="3491346"/>
            <a:ext cx="1454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18"/>
          <p:cNvCxnSpPr/>
          <p:nvPr/>
        </p:nvCxnSpPr>
        <p:spPr>
          <a:xfrm rot="5400000">
            <a:off x="4336473" y="3671455"/>
            <a:ext cx="678873" cy="65116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25" name="Google Shape;325;p18"/>
          <p:cNvSpPr txBox="1"/>
          <p:nvPr/>
        </p:nvSpPr>
        <p:spPr>
          <a:xfrm>
            <a:off x="4530437" y="3297382"/>
            <a:ext cx="997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zmiana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18"/>
          <p:cNvCxnSpPr/>
          <p:nvPr/>
        </p:nvCxnSpPr>
        <p:spPr>
          <a:xfrm rot="5400000">
            <a:off x="5271655" y="4204855"/>
            <a:ext cx="623454" cy="22167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27" name="Google Shape;327;p18"/>
          <p:cNvSpPr txBox="1"/>
          <p:nvPr/>
        </p:nvSpPr>
        <p:spPr>
          <a:xfrm>
            <a:off x="5223164" y="3629892"/>
            <a:ext cx="900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rPr lang="pl-PL"/>
              <a:t>GIT - KOMENDY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498764" y="1274618"/>
            <a:ext cx="10855036" cy="5002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b="1" lang="pl-PL" sz="2400"/>
              <a:t> git clone </a:t>
            </a:r>
            <a:r>
              <a:rPr b="1" i="1" lang="pl-PL" sz="2400"/>
              <a:t>&lt;url repozytorium&gt;</a:t>
            </a:r>
            <a:r>
              <a:rPr b="1" lang="pl-PL" sz="2400"/>
              <a:t>, np: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git clone </a:t>
            </a:r>
            <a:r>
              <a:rPr lang="pl-PL" sz="2400" u="sng">
                <a:solidFill>
                  <a:schemeClr val="hlink"/>
                </a:solidFill>
                <a:hlinkClick r:id="rId3"/>
              </a:rPr>
              <a:t>https://github.com/rokitka007/cucumber-java-selenium-webdriver-example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Ściągniecie zdalnego repozytorium (</a:t>
            </a:r>
            <a:r>
              <a:rPr b="1" lang="pl-PL" sz="2400"/>
              <a:t>remote) </a:t>
            </a:r>
            <a:r>
              <a:rPr lang="pl-PL" sz="2400"/>
              <a:t>do lokalnego repozytorium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b="1" lang="pl-PL" sz="2400"/>
              <a:t> git checkout </a:t>
            </a:r>
            <a:r>
              <a:rPr b="1" i="1" lang="pl-PL" sz="2400"/>
              <a:t>&lt;nazwa gałęzi (branch name)&gt;, np: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git checkout kpopiela-test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Przejście na istniejący branch (w przykładzie o nazwie kpopiela-test). Oznacza to,  że naszym aktywnym środowiskiem jest branch o podanej nazwie i na nim dokonujemy zmian. Branch ten różni się co do zawartości od brancha głównego – master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b="1" lang="pl-PL" sz="2400"/>
              <a:t> git checkout –b </a:t>
            </a:r>
            <a:r>
              <a:rPr b="1" i="1" lang="pl-PL" sz="2400"/>
              <a:t>&lt;nazwa gałęzi (branch name)&gt;, np: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git checkout –b kpopiela-test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Stworzenie nowego brancha  (w przykładzie o nazwie kpopiela-test) i przejście na nowostworzony branch.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4" name="Google Shape;3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rPr lang="pl-PL"/>
              <a:t>GIT - KOMENDY</a:t>
            </a:r>
            <a:endParaRPr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498764" y="1274618"/>
            <a:ext cx="10855036" cy="5002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b="1" lang="pl-PL" sz="2400"/>
              <a:t>git branch</a:t>
            </a:r>
            <a:endParaRPr b="1"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Wyświetl wszystkie istniejące branche w lokalnym repozytorium (tym, które jest ściągnięte na komputer)</a:t>
            </a:r>
            <a:endParaRPr/>
          </a:p>
          <a:p>
            <a:pPr indent="-1524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b="1" lang="pl-PL" sz="2400"/>
              <a:t> git branch –A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Wyświetl wszystkie istniejące branche, zarówne te na lokalnym repozytorium, jak i te ze zdalnego. Branche z repozytorium zdalnego będą posiadały przedrostek </a:t>
            </a:r>
            <a:r>
              <a:rPr b="1" lang="pl-PL" sz="2400"/>
              <a:t>remote/origin/</a:t>
            </a:r>
            <a:endParaRPr sz="2400"/>
          </a:p>
          <a:p>
            <a:pPr indent="-1524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lang="pl-PL" sz="2400"/>
              <a:t> </a:t>
            </a:r>
            <a:r>
              <a:rPr b="1" lang="pl-PL" sz="2400"/>
              <a:t>git status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Wyświetl nazwy wszystkich plików, w jakich zostały wykonane zmiany na danym branchu (jeśli będą czerwone oznacza to, że nie zostały dodane do zapisu (</a:t>
            </a:r>
            <a:r>
              <a:rPr b="1" lang="pl-PL" sz="2400"/>
              <a:t>commit</a:t>
            </a:r>
            <a:r>
              <a:rPr lang="pl-PL" sz="2400"/>
              <a:t>), jeśli będą zielone oznacza to, że zostały dodane do commita)</a:t>
            </a:r>
            <a:endParaRPr/>
          </a:p>
          <a:p>
            <a:pPr indent="-1524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lang="pl-PL" sz="2400"/>
              <a:t> </a:t>
            </a:r>
            <a:r>
              <a:rPr b="1" lang="pl-PL" sz="2400"/>
              <a:t>git add </a:t>
            </a:r>
            <a:r>
              <a:rPr b="1" i="1" lang="pl-PL" sz="2400"/>
              <a:t>&lt;file_name&gt;, np.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 git add src/test/java/com/automatedtest/sample/HomePageTest.java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Dodaj do zmiany(commita) plik o podanej nazwie (można podać kilka plików po spacji)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rPr lang="pl-PL"/>
              <a:t>GIT - KOMENDY</a:t>
            </a:r>
            <a:endParaRPr/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304799" y="928254"/>
            <a:ext cx="11513127" cy="5514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b="1" lang="pl-PL" sz="2400"/>
              <a:t>git add -A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Dodaj do commit wszystkie pliki, w których dokonano jakichkolwiek zmian na tym branchu</a:t>
            </a:r>
            <a:endParaRPr sz="2400"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b="1" lang="pl-PL" sz="2400"/>
              <a:t> git commit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Zapisz zmianę – należy podać jakikolwiek tytuł i zapisać plik zwany wiadomością zmiany (</a:t>
            </a:r>
            <a:r>
              <a:rPr b="1" lang="pl-PL" sz="2400"/>
              <a:t>commit message</a:t>
            </a:r>
            <a:r>
              <a:rPr lang="pl-PL" sz="2400"/>
              <a:t>)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lang="pl-PL" sz="2400"/>
              <a:t> </a:t>
            </a:r>
            <a:r>
              <a:rPr b="1" lang="pl-PL" sz="2400"/>
              <a:t>git branch --set-upstream </a:t>
            </a:r>
            <a:r>
              <a:rPr b="1" i="1" lang="pl-PL" sz="2400"/>
              <a:t>&lt;moja zmiana&gt; </a:t>
            </a:r>
            <a:r>
              <a:rPr b="1" lang="pl-PL" sz="2400"/>
              <a:t>origin/</a:t>
            </a:r>
            <a:r>
              <a:rPr b="1" i="1" lang="pl-PL" sz="2400"/>
              <a:t>&lt;moja zmiana&gt;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Stwórz branch o nazwie &lt;moja zmiana&gt; w repozytorium zdalnym (</a:t>
            </a:r>
            <a:r>
              <a:rPr b="1" lang="pl-PL" sz="2400"/>
              <a:t>remote</a:t>
            </a:r>
            <a:r>
              <a:rPr lang="pl-PL" sz="2400"/>
              <a:t>) i podepnij mój branch lokalny o nazwie &lt;moja zmiana&gt; do brancha zdalnego origin/&lt;moja zmiana&gt;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lang="pl-PL" sz="2400"/>
              <a:t> </a:t>
            </a:r>
            <a:r>
              <a:rPr b="1" lang="pl-PL" sz="2400"/>
              <a:t>git push origin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Wypchnij zmianę do repozytorium zdalnego na branch o nazwie takiej samej jak w repozytorium lokalnym (branch musi istnieć)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</a:pPr>
            <a:r>
              <a:rPr lang="pl-PL" sz="2400"/>
              <a:t> </a:t>
            </a:r>
            <a:r>
              <a:rPr b="1" lang="pl-PL" sz="2400"/>
              <a:t>git log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rPr lang="pl-PL" sz="2400"/>
              <a:t>Wyświetl historię zmian (commitów)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rPr lang="pl-PL"/>
              <a:t>GIT - KOMENDY</a:t>
            </a:r>
            <a:endParaRPr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484909" y="1039092"/>
            <a:ext cx="10855036" cy="554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717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5"/>
              <a:buFont typeface="Arial"/>
              <a:buChar char="•"/>
            </a:pPr>
            <a:r>
              <a:rPr b="1" lang="pl-PL" sz="2405"/>
              <a:t>git diff </a:t>
            </a:r>
            <a:r>
              <a:rPr b="1" i="1" lang="pl-PL" sz="2405"/>
              <a:t>&lt;file_name&gt;</a:t>
            </a:r>
            <a:endParaRPr b="1" sz="2405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None/>
            </a:pPr>
            <a:r>
              <a:rPr lang="pl-PL" sz="2405"/>
              <a:t>Pokaż wszystkie zmiany, jakie zostały wykonane w pliku o nazwie file_name</a:t>
            </a:r>
            <a:endParaRPr sz="2405"/>
          </a:p>
          <a:p>
            <a:pPr indent="-152717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Font typeface="Arial"/>
              <a:buChar char="•"/>
            </a:pPr>
            <a:r>
              <a:rPr b="1" lang="pl-PL" sz="2405"/>
              <a:t> git diff</a:t>
            </a:r>
            <a:endParaRPr b="1" sz="2405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None/>
            </a:pPr>
            <a:r>
              <a:rPr lang="pl-PL" sz="2405"/>
              <a:t>Pokaż szystkie zmiany wykonane we wszystkich plikach na tym branchu</a:t>
            </a:r>
            <a:endParaRPr sz="2405"/>
          </a:p>
          <a:p>
            <a:pPr indent="-152717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Font typeface="Arial"/>
              <a:buChar char="•"/>
            </a:pPr>
            <a:r>
              <a:rPr b="1" lang="pl-PL" sz="2405"/>
              <a:t> git fetch origin</a:t>
            </a:r>
            <a:endParaRPr b="1" sz="2405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None/>
            </a:pPr>
            <a:r>
              <a:rPr lang="pl-PL" sz="2405"/>
              <a:t>Odśwież powiązanie ze zdalnym repozytorium (dzięki tej komendzie mamy pewność, że łączymy się z najnowszą wersją remote’a)</a:t>
            </a:r>
            <a:endParaRPr/>
          </a:p>
          <a:p>
            <a:pPr indent="-152717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Font typeface="Arial"/>
              <a:buChar char="•"/>
            </a:pPr>
            <a:r>
              <a:rPr lang="pl-PL" sz="2405"/>
              <a:t> </a:t>
            </a:r>
            <a:r>
              <a:rPr b="1" lang="pl-PL" sz="2405"/>
              <a:t>git pull</a:t>
            </a:r>
            <a:endParaRPr b="1" i="1" sz="2405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None/>
            </a:pPr>
            <a:r>
              <a:rPr lang="pl-PL" sz="2405"/>
              <a:t>Zaciągnij zmiany ze zdalnego repozytorium (</a:t>
            </a:r>
            <a:r>
              <a:rPr b="1" lang="pl-PL" sz="2405"/>
              <a:t>remote</a:t>
            </a:r>
            <a:r>
              <a:rPr lang="pl-PL" sz="2405"/>
              <a:t>) na tym branchu (najczęściej używa się do update’u mastera)</a:t>
            </a:r>
            <a:endParaRPr/>
          </a:p>
          <a:p>
            <a:pPr indent="-152717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Font typeface="Arial"/>
              <a:buChar char="•"/>
            </a:pPr>
            <a:r>
              <a:rPr lang="pl-PL" sz="2405"/>
              <a:t> </a:t>
            </a:r>
            <a:r>
              <a:rPr b="1" lang="pl-PL" sz="2405"/>
              <a:t>git rebase </a:t>
            </a:r>
            <a:r>
              <a:rPr b="1" i="1" lang="pl-PL" sz="2405"/>
              <a:t>&lt;branch name&gt;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5"/>
              <a:buNone/>
            </a:pPr>
            <a:r>
              <a:rPr lang="pl-PL" sz="2405"/>
              <a:t>Zmień branch bazowy (ten, od którego powstał branch). Najczęściej wychodzimy z mastera, więc aby mieć najświeszego mastera i upewnić się, że możemy spokojnie zmergować naszą zmianę wykonujemy serię komend, z której git rebase master jest ostatnia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355" name="Google Shape;3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rPr lang="pl-PL"/>
              <a:t>GIT - KOMENDY</a:t>
            </a:r>
            <a:endParaRPr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484909" y="1039092"/>
            <a:ext cx="10855036" cy="554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600"/>
              <a:buFont typeface="Arial"/>
              <a:buChar char="•"/>
            </a:pPr>
            <a:r>
              <a:rPr b="1" lang="pl-PL" sz="2600"/>
              <a:t> git merge &lt;branch name&gt;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None/>
            </a:pPr>
            <a:r>
              <a:rPr lang="pl-PL" sz="2600"/>
              <a:t>Połącz aktualny branch z branchem o nazwie branch name. (w praktyce się już nie wykonuje ręcznie – zastąpiony w review boards)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None/>
            </a:pPr>
            <a:r>
              <a:t/>
            </a:r>
            <a:endParaRPr b="1"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None/>
            </a:pPr>
            <a:r>
              <a:rPr b="1" lang="pl-PL" sz="2600"/>
              <a:t>Seria komend aby zupdate’ować mastera na swoim branchu o nazwie branch name po wykonaniu commita ze swoimi zmianami:</a:t>
            </a:r>
            <a:endParaRPr/>
          </a:p>
          <a:p>
            <a:pPr indent="-1651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Font typeface="Calibri"/>
              <a:buChar char="-"/>
            </a:pPr>
            <a:r>
              <a:rPr lang="pl-PL" sz="2600"/>
              <a:t> git checkout master</a:t>
            </a:r>
            <a:endParaRPr/>
          </a:p>
          <a:p>
            <a:pPr indent="-1651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Font typeface="Calibri"/>
              <a:buChar char="-"/>
            </a:pPr>
            <a:r>
              <a:rPr lang="pl-PL" sz="2600"/>
              <a:t> git fetch origin</a:t>
            </a:r>
            <a:endParaRPr sz="2600"/>
          </a:p>
          <a:p>
            <a:pPr indent="-1651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Font typeface="Calibri"/>
              <a:buChar char="-"/>
            </a:pPr>
            <a:r>
              <a:rPr lang="pl-PL" sz="2600"/>
              <a:t> git pull</a:t>
            </a:r>
            <a:endParaRPr sz="2600"/>
          </a:p>
          <a:p>
            <a:pPr indent="-1651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Font typeface="Calibri"/>
              <a:buChar char="-"/>
            </a:pPr>
            <a:r>
              <a:rPr lang="pl-PL" sz="2600"/>
              <a:t> git checkout &lt;branch name&gt;</a:t>
            </a:r>
            <a:endParaRPr/>
          </a:p>
          <a:p>
            <a:pPr indent="-1651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600"/>
              <a:buFont typeface="Calibri"/>
              <a:buChar char="-"/>
            </a:pPr>
            <a:r>
              <a:rPr lang="pl-PL" sz="2600"/>
              <a:t> git rebase master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Autor: 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1b55a368f_0_162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Tworzenie nowego PullRequestu</a:t>
            </a:r>
            <a:endParaRPr/>
          </a:p>
        </p:txBody>
      </p:sp>
      <p:sp>
        <p:nvSpPr>
          <p:cNvPr id="369" name="Google Shape;369;g61b55a368f_0_162"/>
          <p:cNvSpPr txBox="1"/>
          <p:nvPr>
            <p:ph idx="1" type="body"/>
          </p:nvPr>
        </p:nvSpPr>
        <p:spPr>
          <a:xfrm>
            <a:off x="559600" y="1166825"/>
            <a:ext cx="3678900" cy="511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Po wprowadzeniu u scommitowaniu swoich zmian na branchu wrzucamy nasz branch na repozytorium komenda: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$ git push --set-upstream origin &lt;branch_name&gt;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lub za pomocą dostępnych komend w VCS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g61b55a368f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500" y="963004"/>
            <a:ext cx="4679175" cy="39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61b55a368f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8569" y="2911850"/>
            <a:ext cx="4623430" cy="3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</cp:coreProperties>
</file>