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12192000"/>
  <p:notesSz cx="6858000" cy="9144000"/>
  <p:embeddedFontLst>
    <p:embeddedFont>
      <p:font typeface="Geo"/>
      <p:regular r:id="rId47"/>
      <p: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49" roundtripDataSignature="AMtx7mgWqgm+lL1l0p6RXAhfWxZFyc6h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Geo-italic.fntdata"/><Relationship Id="rId47" Type="http://schemas.openxmlformats.org/officeDocument/2006/relationships/font" Target="fonts/Geo-regular.fntdata"/><Relationship Id="rId49"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l-P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61b6a2de90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61b6a2de90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61b6a2de90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61b6a2de90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61b6a2de90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61b6a2de90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61b6a2de90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g61b6a2de90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61b6a2de90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61b6a2de90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61b6a2de90_0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61b6a2de90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61b6a2de90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61b6a2de90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61b6a2de90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61b6a2de90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61b6a2de90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61b6a2de90_0_2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61b6a2de90_0_2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l-PL"/>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61b6a2de90_0_2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g61b6a2de90_0_2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61b6a2de90_0_2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g61b6a2de90_0_2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61b6a2de9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61b6a2de9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61b6a2de90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61b6a2de9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61b6a2de90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61b6a2de90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61b6a2de90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61b6a2de90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61b6a2de90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61b6a2de90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61b6a2de90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61b6a2de90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 Id="rId3"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 Id="rId3"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 Id="rId3"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 Id="rId3"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 Id="rId3"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10.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ajd tytułowy"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5"/>
          <p:cNvSpPr txBox="1"/>
          <p:nvPr>
            <p:ph type="ctrTitle"/>
          </p:nvPr>
        </p:nvSpPr>
        <p:spPr>
          <a:xfrm>
            <a:off x="1524000" y="1122363"/>
            <a:ext cx="9144000" cy="195157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Geo"/>
              <a:buNone/>
              <a:defRPr b="1" sz="6000">
                <a:solidFill>
                  <a:schemeClr val="lt1"/>
                </a:solidFill>
                <a:latin typeface="Geo"/>
                <a:ea typeface="Geo"/>
                <a:cs typeface="Geo"/>
                <a:sym typeface="Ge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subTitle"/>
          </p:nvPr>
        </p:nvSpPr>
        <p:spPr>
          <a:xfrm>
            <a:off x="1524000" y="3169511"/>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3600"/>
              <a:buNone/>
              <a:defRPr sz="3600">
                <a:solidFill>
                  <a:schemeClr val="lt1"/>
                </a:solidFill>
                <a:latin typeface="Geo"/>
                <a:ea typeface="Geo"/>
                <a:cs typeface="Geo"/>
                <a:sym typeface="Ge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
        <p:nvSpPr>
          <p:cNvPr id="21" name="Google Shape;21;p25"/>
          <p:cNvSpPr/>
          <p:nvPr/>
        </p:nvSpPr>
        <p:spPr>
          <a:xfrm rot="5400000">
            <a:off x="0" y="0"/>
            <a:ext cx="2500009" cy="2500009"/>
          </a:xfrm>
          <a:prstGeom prst="rtTriangle">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2" name="Google Shape;22;p25"/>
          <p:cNvPicPr preferRelativeResize="0"/>
          <p:nvPr/>
        </p:nvPicPr>
        <p:blipFill rotWithShape="1">
          <a:blip r:embed="rId3">
            <a:alphaModFix/>
          </a:blip>
          <a:srcRect b="0" l="0" r="0" t="0"/>
          <a:stretch/>
        </p:blipFill>
        <p:spPr>
          <a:xfrm>
            <a:off x="0" y="0"/>
            <a:ext cx="2752933" cy="12967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lko tytuł">
  <p:cSld name="Tylko tytuł">
    <p:bg>
      <p:bgPr>
        <a:solidFill>
          <a:srgbClr val="F5F5F5"/>
        </a:solidFill>
      </p:bgPr>
    </p:bg>
    <p:spTree>
      <p:nvGrpSpPr>
        <p:cNvPr id="98" name="Shape 98"/>
        <p:cNvGrpSpPr/>
        <p:nvPr/>
      </p:nvGrpSpPr>
      <p:grpSpPr>
        <a:xfrm>
          <a:off x="0" y="0"/>
          <a:ext cx="0" cy="0"/>
          <a:chOff x="0" y="0"/>
          <a:chExt cx="0" cy="0"/>
        </a:xfrm>
      </p:grpSpPr>
      <p:sp>
        <p:nvSpPr>
          <p:cNvPr id="99" name="Google Shape;99;p34"/>
          <p:cNvSpPr/>
          <p:nvPr/>
        </p:nvSpPr>
        <p:spPr>
          <a:xfrm>
            <a:off x="0" y="6235430"/>
            <a:ext cx="12192000" cy="62257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34"/>
          <p:cNvSpPr/>
          <p:nvPr/>
        </p:nvSpPr>
        <p:spPr>
          <a:xfrm>
            <a:off x="0" y="0"/>
            <a:ext cx="12192000" cy="963039"/>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
        <p:nvSpPr>
          <p:cNvPr id="104" name="Google Shape;104;p34"/>
          <p:cNvSpPr txBox="1"/>
          <p:nvPr/>
        </p:nvSpPr>
        <p:spPr>
          <a:xfrm>
            <a:off x="0" y="1"/>
            <a:ext cx="10894979" cy="963038"/>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4A3D53"/>
              </a:buClr>
              <a:buSzPts val="3200"/>
              <a:buFont typeface="Geo"/>
              <a:buNone/>
            </a:pPr>
            <a:r>
              <a:t/>
            </a:r>
            <a:endParaRPr sz="3200">
              <a:solidFill>
                <a:srgbClr val="4A3D53"/>
              </a:solidFill>
              <a:latin typeface="Geo"/>
              <a:ea typeface="Geo"/>
              <a:cs typeface="Geo"/>
              <a:sym typeface="Geo"/>
            </a:endParaRPr>
          </a:p>
        </p:txBody>
      </p:sp>
      <p:pic>
        <p:nvPicPr>
          <p:cNvPr id="105" name="Google Shape;105;p34"/>
          <p:cNvPicPr preferRelativeResize="0"/>
          <p:nvPr/>
        </p:nvPicPr>
        <p:blipFill rotWithShape="1">
          <a:blip r:embed="rId2">
            <a:alphaModFix/>
          </a:blip>
          <a:srcRect b="0" l="0" r="0" t="0"/>
          <a:stretch/>
        </p:blipFill>
        <p:spPr>
          <a:xfrm>
            <a:off x="10894979" y="-23305"/>
            <a:ext cx="2195209" cy="1034019"/>
          </a:xfrm>
          <a:prstGeom prst="rect">
            <a:avLst/>
          </a:prstGeom>
          <a:noFill/>
          <a:ln>
            <a:noFill/>
          </a:ln>
        </p:spPr>
      </p:pic>
      <p:sp>
        <p:nvSpPr>
          <p:cNvPr id="106" name="Google Shape;106;p34"/>
          <p:cNvSpPr txBox="1"/>
          <p:nvPr>
            <p:ph type="title"/>
          </p:nvPr>
        </p:nvSpPr>
        <p:spPr>
          <a:xfrm>
            <a:off x="0" y="-1"/>
            <a:ext cx="10894979" cy="9630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4A3D53"/>
              </a:buClr>
              <a:buSzPts val="3200"/>
              <a:buFont typeface="Geo"/>
              <a:buNone/>
              <a:defRPr b="1" sz="3200">
                <a:solidFill>
                  <a:srgbClr val="4A3D53"/>
                </a:solidFill>
                <a:latin typeface="Geo"/>
                <a:ea typeface="Geo"/>
                <a:cs typeface="Geo"/>
                <a:sym typeface="Ge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ylko tytuł">
  <p:cSld name="1_Tylko tytuł">
    <p:bg>
      <p:bgPr>
        <a:blipFill>
          <a:blip r:embed="rId2">
            <a:alphaModFix/>
          </a:blip>
          <a:stretch>
            <a:fillRect/>
          </a:stretch>
        </a:blipFill>
      </p:bgPr>
    </p:bg>
    <p:spTree>
      <p:nvGrpSpPr>
        <p:cNvPr id="107" name="Shape 107"/>
        <p:cNvGrpSpPr/>
        <p:nvPr/>
      </p:nvGrpSpPr>
      <p:grpSpPr>
        <a:xfrm>
          <a:off x="0" y="0"/>
          <a:ext cx="0" cy="0"/>
          <a:chOff x="0" y="0"/>
          <a:chExt cx="0" cy="0"/>
        </a:xfrm>
      </p:grpSpPr>
      <p:sp>
        <p:nvSpPr>
          <p:cNvPr id="108" name="Google Shape;108;p35"/>
          <p:cNvSpPr/>
          <p:nvPr/>
        </p:nvSpPr>
        <p:spPr>
          <a:xfrm>
            <a:off x="0" y="6235430"/>
            <a:ext cx="12192000" cy="62257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
        <p:nvSpPr>
          <p:cNvPr id="112" name="Google Shape;112;p35"/>
          <p:cNvSpPr txBox="1"/>
          <p:nvPr>
            <p:ph type="title"/>
          </p:nvPr>
        </p:nvSpPr>
        <p:spPr>
          <a:xfrm>
            <a:off x="3586399" y="1034019"/>
            <a:ext cx="5024201" cy="67804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000"/>
              <a:buFont typeface="Geo"/>
              <a:buNone/>
              <a:defRPr sz="4000">
                <a:solidFill>
                  <a:schemeClr val="lt1"/>
                </a:solidFill>
                <a:latin typeface="Geo"/>
                <a:ea typeface="Geo"/>
                <a:cs typeface="Geo"/>
                <a:sym typeface="Ge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5"/>
          <p:cNvSpPr txBox="1"/>
          <p:nvPr>
            <p:ph idx="1" type="body"/>
          </p:nvPr>
        </p:nvSpPr>
        <p:spPr>
          <a:xfrm>
            <a:off x="2328289" y="2344725"/>
            <a:ext cx="3206750" cy="7510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800"/>
              <a:buNone/>
              <a:defRPr b="0" i="0" sz="18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114" name="Google Shape;114;p35"/>
          <p:cNvPicPr preferRelativeResize="0"/>
          <p:nvPr/>
        </p:nvPicPr>
        <p:blipFill rotWithShape="1">
          <a:blip r:embed="rId3">
            <a:alphaModFix/>
          </a:blip>
          <a:srcRect b="0" l="0" r="0" t="0"/>
          <a:stretch/>
        </p:blipFill>
        <p:spPr>
          <a:xfrm>
            <a:off x="5535039" y="0"/>
            <a:ext cx="2195209" cy="1034019"/>
          </a:xfrm>
          <a:prstGeom prst="rect">
            <a:avLst/>
          </a:prstGeom>
          <a:noFill/>
          <a:ln>
            <a:noFill/>
          </a:ln>
        </p:spPr>
      </p:pic>
      <p:sp>
        <p:nvSpPr>
          <p:cNvPr id="115" name="Google Shape;115;p35"/>
          <p:cNvSpPr/>
          <p:nvPr>
            <p:ph idx="2" type="pic"/>
          </p:nvPr>
        </p:nvSpPr>
        <p:spPr>
          <a:xfrm>
            <a:off x="1027553" y="2178909"/>
            <a:ext cx="1083418" cy="1082653"/>
          </a:xfrm>
          <a:prstGeom prst="ellipse">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6" name="Google Shape;116;p35"/>
          <p:cNvSpPr txBox="1"/>
          <p:nvPr>
            <p:ph idx="3" type="body"/>
          </p:nvPr>
        </p:nvSpPr>
        <p:spPr>
          <a:xfrm>
            <a:off x="2328289" y="3923581"/>
            <a:ext cx="3206750" cy="7510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800"/>
              <a:buNone/>
              <a:defRPr b="0" i="0" sz="18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7" name="Google Shape;117;p35"/>
          <p:cNvSpPr/>
          <p:nvPr>
            <p:ph idx="4" type="pic"/>
          </p:nvPr>
        </p:nvSpPr>
        <p:spPr>
          <a:xfrm>
            <a:off x="1027553" y="3757765"/>
            <a:ext cx="1083418" cy="1082653"/>
          </a:xfrm>
          <a:prstGeom prst="ellipse">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8" name="Google Shape;118;p35"/>
          <p:cNvSpPr txBox="1"/>
          <p:nvPr>
            <p:ph idx="5" type="body"/>
          </p:nvPr>
        </p:nvSpPr>
        <p:spPr>
          <a:xfrm>
            <a:off x="7957293" y="2429031"/>
            <a:ext cx="3206750" cy="7510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800"/>
              <a:buNone/>
              <a:defRPr b="0" i="0" sz="18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9" name="Google Shape;119;p35"/>
          <p:cNvSpPr/>
          <p:nvPr>
            <p:ph idx="6" type="pic"/>
          </p:nvPr>
        </p:nvSpPr>
        <p:spPr>
          <a:xfrm>
            <a:off x="6656557" y="2263215"/>
            <a:ext cx="1083418" cy="1082653"/>
          </a:xfrm>
          <a:prstGeom prst="ellipse">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None/>
              <a:defRPr b="1"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0" name="Google Shape;120;p35"/>
          <p:cNvSpPr/>
          <p:nvPr>
            <p:ph idx="7" type="pic"/>
          </p:nvPr>
        </p:nvSpPr>
        <p:spPr>
          <a:xfrm>
            <a:off x="6656557" y="3734711"/>
            <a:ext cx="1083418" cy="1082653"/>
          </a:xfrm>
          <a:prstGeom prst="ellipse">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None/>
              <a:defRPr b="1"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1" name="Google Shape;121;p35"/>
          <p:cNvSpPr txBox="1"/>
          <p:nvPr>
            <p:ph idx="8" type="body"/>
          </p:nvPr>
        </p:nvSpPr>
        <p:spPr>
          <a:xfrm>
            <a:off x="7957293" y="3919889"/>
            <a:ext cx="3206750" cy="7510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800"/>
              <a:buNone/>
              <a:defRPr b="0" i="0" sz="1800">
                <a:solidFill>
                  <a:schemeClr val="lt1"/>
                </a:solidFill>
                <a:latin typeface="Calibri"/>
                <a:ea typeface="Calibri"/>
                <a:cs typeface="Calibri"/>
                <a:sym typeface="Calibri"/>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ylko tytuł">
  <p:cSld name="2_Tylko tytuł">
    <p:bg>
      <p:bgPr>
        <a:blipFill>
          <a:blip r:embed="rId2">
            <a:alphaModFix/>
          </a:blip>
          <a:stretch>
            <a:fillRect/>
          </a:stretch>
        </a:blipFill>
      </p:bgPr>
    </p:bg>
    <p:spTree>
      <p:nvGrpSpPr>
        <p:cNvPr id="122" name="Shape 122"/>
        <p:cNvGrpSpPr/>
        <p:nvPr/>
      </p:nvGrpSpPr>
      <p:grpSpPr>
        <a:xfrm>
          <a:off x="0" y="0"/>
          <a:ext cx="0" cy="0"/>
          <a:chOff x="0" y="0"/>
          <a:chExt cx="0" cy="0"/>
        </a:xfrm>
      </p:grpSpPr>
      <p:sp>
        <p:nvSpPr>
          <p:cNvPr id="123" name="Google Shape;123;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
        <p:nvSpPr>
          <p:cNvPr id="126" name="Google Shape;126;p36"/>
          <p:cNvSpPr txBox="1"/>
          <p:nvPr>
            <p:ph type="title"/>
          </p:nvPr>
        </p:nvSpPr>
        <p:spPr>
          <a:xfrm>
            <a:off x="3586399" y="1034019"/>
            <a:ext cx="5024201" cy="67804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000"/>
              <a:buFont typeface="Geo"/>
              <a:buNone/>
              <a:defRPr sz="4000">
                <a:solidFill>
                  <a:schemeClr val="lt1"/>
                </a:solidFill>
                <a:latin typeface="Geo"/>
                <a:ea typeface="Geo"/>
                <a:cs typeface="Geo"/>
                <a:sym typeface="Ge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27" name="Google Shape;127;p36"/>
          <p:cNvPicPr preferRelativeResize="0"/>
          <p:nvPr/>
        </p:nvPicPr>
        <p:blipFill rotWithShape="1">
          <a:blip r:embed="rId3">
            <a:alphaModFix/>
          </a:blip>
          <a:srcRect b="0" l="0" r="0" t="0"/>
          <a:stretch/>
        </p:blipFill>
        <p:spPr>
          <a:xfrm>
            <a:off x="5535039" y="0"/>
            <a:ext cx="2195209" cy="1034019"/>
          </a:xfrm>
          <a:prstGeom prst="rect">
            <a:avLst/>
          </a:prstGeom>
          <a:noFill/>
          <a:ln>
            <a:noFill/>
          </a:ln>
        </p:spPr>
      </p:pic>
      <p:sp>
        <p:nvSpPr>
          <p:cNvPr id="128" name="Google Shape;128;p36"/>
          <p:cNvSpPr/>
          <p:nvPr/>
        </p:nvSpPr>
        <p:spPr>
          <a:xfrm>
            <a:off x="0" y="4241260"/>
            <a:ext cx="12192000" cy="261674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36"/>
          <p:cNvSpPr/>
          <p:nvPr/>
        </p:nvSpPr>
        <p:spPr>
          <a:xfrm>
            <a:off x="0" y="6356350"/>
            <a:ext cx="12192000" cy="501650"/>
          </a:xfrm>
          <a:prstGeom prst="rect">
            <a:avLst/>
          </a:prstGeom>
          <a:solidFill>
            <a:srgbClr val="7759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36"/>
          <p:cNvSpPr txBox="1"/>
          <p:nvPr>
            <p:ph idx="1" type="body"/>
          </p:nvPr>
        </p:nvSpPr>
        <p:spPr>
          <a:xfrm>
            <a:off x="593725" y="4465638"/>
            <a:ext cx="11118850" cy="1614487"/>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515151"/>
              </a:buClr>
              <a:buSzPts val="2000"/>
              <a:buNone/>
              <a:defRPr b="0" i="0" sz="2000">
                <a:solidFill>
                  <a:srgbClr val="51515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ylko tytuł">
  <p:cSld name="3_Tylko tytuł">
    <p:bg>
      <p:bgPr>
        <a:blipFill>
          <a:blip r:embed="rId2">
            <a:alphaModFix/>
          </a:blip>
          <a:stretch>
            <a:fillRect/>
          </a:stretch>
        </a:blipFill>
      </p:bgPr>
    </p:bg>
    <p:spTree>
      <p:nvGrpSpPr>
        <p:cNvPr id="131" name="Shape 131"/>
        <p:cNvGrpSpPr/>
        <p:nvPr/>
      </p:nvGrpSpPr>
      <p:grpSpPr>
        <a:xfrm>
          <a:off x="0" y="0"/>
          <a:ext cx="0" cy="0"/>
          <a:chOff x="0" y="0"/>
          <a:chExt cx="0" cy="0"/>
        </a:xfrm>
      </p:grpSpPr>
      <p:sp>
        <p:nvSpPr>
          <p:cNvPr id="132" name="Google Shape;13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
        <p:nvSpPr>
          <p:cNvPr id="135" name="Google Shape;135;p37"/>
          <p:cNvSpPr txBox="1"/>
          <p:nvPr>
            <p:ph type="title"/>
          </p:nvPr>
        </p:nvSpPr>
        <p:spPr>
          <a:xfrm>
            <a:off x="3586399" y="1034019"/>
            <a:ext cx="5024201" cy="67804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4000"/>
              <a:buFont typeface="Geo"/>
              <a:buNone/>
              <a:defRPr sz="4000">
                <a:solidFill>
                  <a:schemeClr val="lt1"/>
                </a:solidFill>
                <a:latin typeface="Geo"/>
                <a:ea typeface="Geo"/>
                <a:cs typeface="Geo"/>
                <a:sym typeface="Ge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36" name="Google Shape;136;p37"/>
          <p:cNvPicPr preferRelativeResize="0"/>
          <p:nvPr/>
        </p:nvPicPr>
        <p:blipFill rotWithShape="1">
          <a:blip r:embed="rId3">
            <a:alphaModFix/>
          </a:blip>
          <a:srcRect b="0" l="0" r="0" t="0"/>
          <a:stretch/>
        </p:blipFill>
        <p:spPr>
          <a:xfrm>
            <a:off x="5535039" y="0"/>
            <a:ext cx="2195209" cy="1034019"/>
          </a:xfrm>
          <a:prstGeom prst="rect">
            <a:avLst/>
          </a:prstGeom>
          <a:noFill/>
          <a:ln>
            <a:noFill/>
          </a:ln>
        </p:spPr>
      </p:pic>
      <p:sp>
        <p:nvSpPr>
          <p:cNvPr id="137" name="Google Shape;137;p37"/>
          <p:cNvSpPr/>
          <p:nvPr/>
        </p:nvSpPr>
        <p:spPr>
          <a:xfrm>
            <a:off x="0" y="4241260"/>
            <a:ext cx="12192000" cy="261674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37"/>
          <p:cNvSpPr/>
          <p:nvPr/>
        </p:nvSpPr>
        <p:spPr>
          <a:xfrm>
            <a:off x="0" y="4241259"/>
            <a:ext cx="12192000" cy="107005"/>
          </a:xfrm>
          <a:prstGeom prst="rect">
            <a:avLst/>
          </a:prstGeom>
          <a:solidFill>
            <a:srgbClr val="7759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37"/>
          <p:cNvSpPr txBox="1"/>
          <p:nvPr>
            <p:ph idx="1" type="body"/>
          </p:nvPr>
        </p:nvSpPr>
        <p:spPr>
          <a:xfrm>
            <a:off x="593725" y="4465638"/>
            <a:ext cx="11118850" cy="1614487"/>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515151"/>
              </a:buClr>
              <a:buSzPts val="2000"/>
              <a:buNone/>
              <a:defRPr b="0" i="0" sz="2000">
                <a:solidFill>
                  <a:srgbClr val="51515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usty">
  <p:cSld name="Pusty">
    <p:bg>
      <p:bgPr>
        <a:solidFill>
          <a:srgbClr val="F5F5F5"/>
        </a:solidFill>
      </p:bgPr>
    </p:bg>
    <p:spTree>
      <p:nvGrpSpPr>
        <p:cNvPr id="140" name="Shape 140"/>
        <p:cNvGrpSpPr/>
        <p:nvPr/>
      </p:nvGrpSpPr>
      <p:grpSpPr>
        <a:xfrm>
          <a:off x="0" y="0"/>
          <a:ext cx="0" cy="0"/>
          <a:chOff x="0" y="0"/>
          <a:chExt cx="0" cy="0"/>
        </a:xfrm>
      </p:grpSpPr>
      <p:sp>
        <p:nvSpPr>
          <p:cNvPr id="141" name="Google Shape;14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
        <p:nvSpPr>
          <p:cNvPr id="144" name="Google Shape;144;p38"/>
          <p:cNvSpPr/>
          <p:nvPr>
            <p:ph idx="2" type="pic"/>
          </p:nvPr>
        </p:nvSpPr>
        <p:spPr>
          <a:xfrm>
            <a:off x="1085850" y="1459537"/>
            <a:ext cx="2247900" cy="2246312"/>
          </a:xfrm>
          <a:prstGeom prst="ellipse">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5" name="Google Shape;145;p38"/>
          <p:cNvSpPr/>
          <p:nvPr>
            <p:ph idx="3" type="pic"/>
          </p:nvPr>
        </p:nvSpPr>
        <p:spPr>
          <a:xfrm>
            <a:off x="4972050" y="1459537"/>
            <a:ext cx="2247900" cy="2246312"/>
          </a:xfrm>
          <a:prstGeom prst="ellipse">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6" name="Google Shape;146;p38"/>
          <p:cNvSpPr/>
          <p:nvPr>
            <p:ph idx="4" type="pic"/>
          </p:nvPr>
        </p:nvSpPr>
        <p:spPr>
          <a:xfrm>
            <a:off x="8858250" y="1459537"/>
            <a:ext cx="2247900" cy="2246312"/>
          </a:xfrm>
          <a:prstGeom prst="ellipse">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7" name="Google Shape;147;p38"/>
          <p:cNvSpPr/>
          <p:nvPr/>
        </p:nvSpPr>
        <p:spPr>
          <a:xfrm>
            <a:off x="0" y="0"/>
            <a:ext cx="12192000" cy="963039"/>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8" name="Google Shape;148;p38"/>
          <p:cNvPicPr preferRelativeResize="0"/>
          <p:nvPr/>
        </p:nvPicPr>
        <p:blipFill rotWithShape="1">
          <a:blip r:embed="rId2">
            <a:alphaModFix/>
          </a:blip>
          <a:srcRect b="0" l="0" r="0" t="0"/>
          <a:stretch/>
        </p:blipFill>
        <p:spPr>
          <a:xfrm>
            <a:off x="10894979" y="-23305"/>
            <a:ext cx="2195209" cy="1034019"/>
          </a:xfrm>
          <a:prstGeom prst="rect">
            <a:avLst/>
          </a:prstGeom>
          <a:noFill/>
          <a:ln>
            <a:noFill/>
          </a:ln>
        </p:spPr>
      </p:pic>
      <p:sp>
        <p:nvSpPr>
          <p:cNvPr id="149" name="Google Shape;149;p38"/>
          <p:cNvSpPr txBox="1"/>
          <p:nvPr>
            <p:ph idx="1" type="body"/>
          </p:nvPr>
        </p:nvSpPr>
        <p:spPr>
          <a:xfrm>
            <a:off x="739775" y="3910013"/>
            <a:ext cx="2946400" cy="15478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515151"/>
              </a:buClr>
              <a:buSzPts val="2000"/>
              <a:buNone/>
              <a:defRPr sz="2000">
                <a:solidFill>
                  <a:srgbClr val="51515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38"/>
          <p:cNvSpPr txBox="1"/>
          <p:nvPr>
            <p:ph idx="5" type="body"/>
          </p:nvPr>
        </p:nvSpPr>
        <p:spPr>
          <a:xfrm>
            <a:off x="4622800" y="3910013"/>
            <a:ext cx="2946400" cy="15478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515151"/>
              </a:buClr>
              <a:buSzPts val="2000"/>
              <a:buNone/>
              <a:defRPr sz="2000">
                <a:solidFill>
                  <a:srgbClr val="51515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38"/>
          <p:cNvSpPr txBox="1"/>
          <p:nvPr>
            <p:ph idx="6" type="body"/>
          </p:nvPr>
        </p:nvSpPr>
        <p:spPr>
          <a:xfrm>
            <a:off x="8509000" y="3910013"/>
            <a:ext cx="2946400" cy="15478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515151"/>
              </a:buClr>
              <a:buSzPts val="2000"/>
              <a:buNone/>
              <a:defRPr sz="2000">
                <a:solidFill>
                  <a:srgbClr val="51515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38"/>
          <p:cNvSpPr txBox="1"/>
          <p:nvPr>
            <p:ph type="title"/>
          </p:nvPr>
        </p:nvSpPr>
        <p:spPr>
          <a:xfrm>
            <a:off x="0" y="1"/>
            <a:ext cx="10894979" cy="9630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4A3D53"/>
              </a:buClr>
              <a:buSzPts val="3200"/>
              <a:buFont typeface="Geo"/>
              <a:buNone/>
              <a:defRPr b="1" sz="3200">
                <a:solidFill>
                  <a:srgbClr val="4A3D53"/>
                </a:solidFill>
                <a:latin typeface="Geo"/>
                <a:ea typeface="Geo"/>
                <a:cs typeface="Geo"/>
                <a:sym typeface="Ge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ajd tytułowy" type="title">
  <p:cSld name="TITLE">
    <p:bg>
      <p:bgPr>
        <a:blipFill>
          <a:blip r:embed="rId2">
            <a:alphaModFix/>
          </a:blip>
          <a:stretch>
            <a:fillRect/>
          </a:stretch>
        </a:blipFill>
      </p:bgPr>
    </p:bg>
    <p:spTree>
      <p:nvGrpSpPr>
        <p:cNvPr id="159" name="Shape 159"/>
        <p:cNvGrpSpPr/>
        <p:nvPr/>
      </p:nvGrpSpPr>
      <p:grpSpPr>
        <a:xfrm>
          <a:off x="0" y="0"/>
          <a:ext cx="0" cy="0"/>
          <a:chOff x="0" y="0"/>
          <a:chExt cx="0" cy="0"/>
        </a:xfrm>
      </p:grpSpPr>
      <p:sp>
        <p:nvSpPr>
          <p:cNvPr id="160" name="Google Shape;160;g61b6a2de90_0_118"/>
          <p:cNvSpPr txBox="1"/>
          <p:nvPr>
            <p:ph type="ctrTitle"/>
          </p:nvPr>
        </p:nvSpPr>
        <p:spPr>
          <a:xfrm>
            <a:off x="1524000" y="1122363"/>
            <a:ext cx="9144000" cy="19515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6000"/>
              <a:buFont typeface="Geo"/>
              <a:buNone/>
              <a:defRPr b="1" sz="6000">
                <a:solidFill>
                  <a:schemeClr val="lt1"/>
                </a:solidFill>
                <a:latin typeface="Geo"/>
                <a:ea typeface="Geo"/>
                <a:cs typeface="Geo"/>
                <a:sym typeface="Ge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1" name="Google Shape;161;g61b6a2de90_0_118"/>
          <p:cNvSpPr txBox="1"/>
          <p:nvPr>
            <p:ph idx="1" type="subTitle"/>
          </p:nvPr>
        </p:nvSpPr>
        <p:spPr>
          <a:xfrm>
            <a:off x="1524000" y="3169511"/>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600"/>
              <a:buNone/>
              <a:defRPr sz="3600">
                <a:solidFill>
                  <a:schemeClr val="lt1"/>
                </a:solidFill>
                <a:latin typeface="Geo"/>
                <a:ea typeface="Geo"/>
                <a:cs typeface="Geo"/>
                <a:sym typeface="Geo"/>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62" name="Google Shape;162;g61b6a2de90_0_1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3" name="Google Shape;163;g61b6a2de90_0_1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4" name="Google Shape;164;g61b6a2de90_0_1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
        <p:nvSpPr>
          <p:cNvPr id="165" name="Google Shape;165;g61b6a2de90_0_118"/>
          <p:cNvSpPr/>
          <p:nvPr/>
        </p:nvSpPr>
        <p:spPr>
          <a:xfrm rot="5400000">
            <a:off x="109" y="0"/>
            <a:ext cx="2499900" cy="2499900"/>
          </a:xfrm>
          <a:prstGeom prst="rtTriangle">
            <a:avLst/>
          </a:prstGeom>
          <a:solidFill>
            <a:srgbClr val="F5F5F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6" name="Google Shape;166;g61b6a2de90_0_118"/>
          <p:cNvPicPr preferRelativeResize="0"/>
          <p:nvPr/>
        </p:nvPicPr>
        <p:blipFill rotWithShape="1">
          <a:blip r:embed="rId3">
            <a:alphaModFix/>
          </a:blip>
          <a:srcRect b="0" l="0" r="0" t="0"/>
          <a:stretch/>
        </p:blipFill>
        <p:spPr>
          <a:xfrm>
            <a:off x="0" y="0"/>
            <a:ext cx="2752934" cy="129672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główek sekcji" type="secHead">
  <p:cSld name="SECTION_HEADER">
    <p:bg>
      <p:bgPr>
        <a:blipFill>
          <a:blip r:embed="rId2">
            <a:alphaModFix/>
          </a:blip>
          <a:stretch>
            <a:fillRect/>
          </a:stretch>
        </a:blipFill>
      </p:bgPr>
    </p:bg>
    <p:spTree>
      <p:nvGrpSpPr>
        <p:cNvPr id="167" name="Shape 167"/>
        <p:cNvGrpSpPr/>
        <p:nvPr/>
      </p:nvGrpSpPr>
      <p:grpSpPr>
        <a:xfrm>
          <a:off x="0" y="0"/>
          <a:ext cx="0" cy="0"/>
          <a:chOff x="0" y="0"/>
          <a:chExt cx="0" cy="0"/>
        </a:xfrm>
      </p:grpSpPr>
      <p:sp>
        <p:nvSpPr>
          <p:cNvPr id="168" name="Google Shape;168;g61b6a2de90_0_12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6000"/>
              <a:buFont typeface="Geo"/>
              <a:buNone/>
              <a:defRPr sz="6000">
                <a:solidFill>
                  <a:schemeClr val="lt1"/>
                </a:solidFill>
                <a:latin typeface="Geo"/>
                <a:ea typeface="Geo"/>
                <a:cs typeface="Geo"/>
                <a:sym typeface="Ge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9" name="Google Shape;169;g61b6a2de90_0_12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800"/>
              <a:buNone/>
              <a:defRPr b="0" i="0">
                <a:solidFill>
                  <a:schemeClr val="lt1"/>
                </a:solidFill>
                <a:latin typeface="Geo"/>
                <a:ea typeface="Geo"/>
                <a:cs typeface="Geo"/>
                <a:sym typeface="Geo"/>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70" name="Google Shape;170;g61b6a2de90_0_1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1" name="Google Shape;171;g61b6a2de90_0_1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2" name="Google Shape;172;g61b6a2de90_0_1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
        <p:nvSpPr>
          <p:cNvPr id="173" name="Google Shape;173;g61b6a2de90_0_126"/>
          <p:cNvSpPr/>
          <p:nvPr/>
        </p:nvSpPr>
        <p:spPr>
          <a:xfrm>
            <a:off x="0" y="0"/>
            <a:ext cx="12192000" cy="963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74" name="Google Shape;174;g61b6a2de90_0_126"/>
          <p:cNvPicPr preferRelativeResize="0"/>
          <p:nvPr/>
        </p:nvPicPr>
        <p:blipFill rotWithShape="1">
          <a:blip r:embed="rId3">
            <a:alphaModFix/>
          </a:blip>
          <a:srcRect b="0" l="0" r="0" t="0"/>
          <a:stretch/>
        </p:blipFill>
        <p:spPr>
          <a:xfrm>
            <a:off x="5466945" y="-35491"/>
            <a:ext cx="2195209" cy="103401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tuł i zawartość">
  <p:cSld name="Tytuł i zawartość">
    <p:bg>
      <p:bgPr>
        <a:solidFill>
          <a:srgbClr val="F5F5F5"/>
        </a:solidFill>
      </p:bgPr>
    </p:bg>
    <p:spTree>
      <p:nvGrpSpPr>
        <p:cNvPr id="175" name="Shape 175"/>
        <p:cNvGrpSpPr/>
        <p:nvPr/>
      </p:nvGrpSpPr>
      <p:grpSpPr>
        <a:xfrm>
          <a:off x="0" y="0"/>
          <a:ext cx="0" cy="0"/>
          <a:chOff x="0" y="0"/>
          <a:chExt cx="0" cy="0"/>
        </a:xfrm>
      </p:grpSpPr>
      <p:sp>
        <p:nvSpPr>
          <p:cNvPr id="176" name="Google Shape;176;g61b6a2de90_0_134"/>
          <p:cNvSpPr/>
          <p:nvPr/>
        </p:nvSpPr>
        <p:spPr>
          <a:xfrm>
            <a:off x="0" y="0"/>
            <a:ext cx="12192000" cy="963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g61b6a2de90_0_134"/>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4A3D53"/>
              </a:buClr>
              <a:buSzPts val="3200"/>
              <a:buFont typeface="Geo"/>
              <a:buNone/>
              <a:defRPr b="1" sz="3200">
                <a:solidFill>
                  <a:srgbClr val="4A3D53"/>
                </a:solidFill>
                <a:latin typeface="Geo"/>
                <a:ea typeface="Geo"/>
                <a:cs typeface="Geo"/>
                <a:sym typeface="Ge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8" name="Google Shape;178;g61b6a2de90_0_134"/>
          <p:cNvSpPr txBox="1"/>
          <p:nvPr>
            <p:ph idx="1" type="body"/>
          </p:nvPr>
        </p:nvSpPr>
        <p:spPr>
          <a:xfrm>
            <a:off x="838200" y="4202349"/>
            <a:ext cx="10515600" cy="20751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515151"/>
              </a:buClr>
              <a:buSzPts val="2800"/>
              <a:buNone/>
              <a:defRPr>
                <a:solidFill>
                  <a:srgbClr val="515151"/>
                </a:solidFill>
                <a:latin typeface="Calibri"/>
                <a:ea typeface="Calibri"/>
                <a:cs typeface="Calibri"/>
                <a:sym typeface="Calibri"/>
              </a:defRPr>
            </a:lvl1pPr>
            <a:lvl2pPr indent="-381000" lvl="1" marL="914400" rtl="0" algn="l">
              <a:lnSpc>
                <a:spcPct val="90000"/>
              </a:lnSpc>
              <a:spcBef>
                <a:spcPts val="500"/>
              </a:spcBef>
              <a:spcAft>
                <a:spcPts val="0"/>
              </a:spcAft>
              <a:buClr>
                <a:srgbClr val="515151"/>
              </a:buClr>
              <a:buSzPts val="2400"/>
              <a:buChar char="•"/>
              <a:defRPr>
                <a:solidFill>
                  <a:srgbClr val="515151"/>
                </a:solidFill>
                <a:latin typeface="Calibri"/>
                <a:ea typeface="Calibri"/>
                <a:cs typeface="Calibri"/>
                <a:sym typeface="Calibri"/>
              </a:defRPr>
            </a:lvl2pPr>
            <a:lvl3pPr indent="-355600" lvl="2" marL="1371600" rtl="0" algn="l">
              <a:lnSpc>
                <a:spcPct val="90000"/>
              </a:lnSpc>
              <a:spcBef>
                <a:spcPts val="500"/>
              </a:spcBef>
              <a:spcAft>
                <a:spcPts val="0"/>
              </a:spcAft>
              <a:buClr>
                <a:srgbClr val="515151"/>
              </a:buClr>
              <a:buSzPts val="2000"/>
              <a:buChar char="•"/>
              <a:defRPr>
                <a:solidFill>
                  <a:srgbClr val="515151"/>
                </a:solidFill>
                <a:latin typeface="Calibri"/>
                <a:ea typeface="Calibri"/>
                <a:cs typeface="Calibri"/>
                <a:sym typeface="Calibri"/>
              </a:defRPr>
            </a:lvl3pPr>
            <a:lvl4pPr indent="-342900" lvl="3" marL="1828800" rtl="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4pPr>
            <a:lvl5pPr indent="-342900" lvl="4" marL="2286000" rtl="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9" name="Google Shape;179;g61b6a2de90_0_1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0" name="Google Shape;180;g61b6a2de90_0_1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1" name="Google Shape;181;g61b6a2de90_0_1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
        <p:nvSpPr>
          <p:cNvPr id="182" name="Google Shape;182;g61b6a2de90_0_134"/>
          <p:cNvSpPr/>
          <p:nvPr>
            <p:ph idx="2" type="pic"/>
          </p:nvPr>
        </p:nvSpPr>
        <p:spPr>
          <a:xfrm>
            <a:off x="1896488" y="1459537"/>
            <a:ext cx="2247900" cy="224640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3" name="Google Shape;183;g61b6a2de90_0_134"/>
          <p:cNvSpPr txBox="1"/>
          <p:nvPr>
            <p:ph idx="3" type="body"/>
          </p:nvPr>
        </p:nvSpPr>
        <p:spPr>
          <a:xfrm>
            <a:off x="4649924" y="1755605"/>
            <a:ext cx="4407000" cy="505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775973"/>
              </a:buClr>
              <a:buSzPts val="2800"/>
              <a:buNone/>
              <a:defRPr>
                <a:solidFill>
                  <a:srgbClr val="775973"/>
                </a:solidFill>
              </a:defRPr>
            </a:lvl1pPr>
            <a:lvl2pPr indent="-228600" lvl="1" marL="914400" rtl="0" algn="l">
              <a:lnSpc>
                <a:spcPct val="90000"/>
              </a:lnSpc>
              <a:spcBef>
                <a:spcPts val="500"/>
              </a:spcBef>
              <a:spcAft>
                <a:spcPts val="0"/>
              </a:spcAft>
              <a:buClr>
                <a:schemeClr val="dk1"/>
              </a:buClr>
              <a:buSzPts val="2400"/>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pic>
        <p:nvPicPr>
          <p:cNvPr id="184" name="Google Shape;184;g61b6a2de90_0_134"/>
          <p:cNvPicPr preferRelativeResize="0"/>
          <p:nvPr/>
        </p:nvPicPr>
        <p:blipFill rotWithShape="1">
          <a:blip r:embed="rId2">
            <a:alphaModFix/>
          </a:blip>
          <a:srcRect b="0" l="0" r="0" t="0"/>
          <a:stretch/>
        </p:blipFill>
        <p:spPr>
          <a:xfrm>
            <a:off x="10894979" y="-23305"/>
            <a:ext cx="2195209" cy="1034019"/>
          </a:xfrm>
          <a:prstGeom prst="rect">
            <a:avLst/>
          </a:prstGeom>
          <a:noFill/>
          <a:ln>
            <a:noFill/>
          </a:ln>
        </p:spPr>
      </p:pic>
      <p:sp>
        <p:nvSpPr>
          <p:cNvPr id="185" name="Google Shape;185;g61b6a2de90_0_134"/>
          <p:cNvSpPr txBox="1"/>
          <p:nvPr>
            <p:ph idx="4" type="body"/>
          </p:nvPr>
        </p:nvSpPr>
        <p:spPr>
          <a:xfrm>
            <a:off x="4649788" y="2368550"/>
            <a:ext cx="4407000" cy="13368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15151"/>
              </a:buClr>
              <a:buSzPts val="2400"/>
              <a:buNone/>
              <a:defRPr sz="2400">
                <a:solidFill>
                  <a:srgbClr val="51515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ytuł i zawartość">
  <p:cSld name="1_Tytuł i zawartość">
    <p:bg>
      <p:bgPr>
        <a:blipFill>
          <a:blip r:embed="rId2">
            <a:alphaModFix/>
          </a:blip>
          <a:stretch>
            <a:fillRect/>
          </a:stretch>
        </a:blipFill>
      </p:bgPr>
    </p:bg>
    <p:spTree>
      <p:nvGrpSpPr>
        <p:cNvPr id="186" name="Shape 186"/>
        <p:cNvGrpSpPr/>
        <p:nvPr/>
      </p:nvGrpSpPr>
      <p:grpSpPr>
        <a:xfrm>
          <a:off x="0" y="0"/>
          <a:ext cx="0" cy="0"/>
          <a:chOff x="0" y="0"/>
          <a:chExt cx="0" cy="0"/>
        </a:xfrm>
      </p:grpSpPr>
      <p:sp>
        <p:nvSpPr>
          <p:cNvPr id="187" name="Google Shape;187;g61b6a2de90_0_145"/>
          <p:cNvSpPr/>
          <p:nvPr/>
        </p:nvSpPr>
        <p:spPr>
          <a:xfrm>
            <a:off x="0" y="0"/>
            <a:ext cx="12192000" cy="963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g61b6a2de90_0_145"/>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4A3D53"/>
              </a:buClr>
              <a:buSzPts val="3200"/>
              <a:buFont typeface="Geo"/>
              <a:buNone/>
              <a:defRPr b="1" sz="3200">
                <a:solidFill>
                  <a:srgbClr val="4A3D53"/>
                </a:solidFill>
                <a:latin typeface="Geo"/>
                <a:ea typeface="Geo"/>
                <a:cs typeface="Geo"/>
                <a:sym typeface="Ge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9" name="Google Shape;189;g61b6a2de90_0_145"/>
          <p:cNvSpPr txBox="1"/>
          <p:nvPr>
            <p:ph idx="1" type="body"/>
          </p:nvPr>
        </p:nvSpPr>
        <p:spPr>
          <a:xfrm>
            <a:off x="838200" y="4202349"/>
            <a:ext cx="10515600" cy="20751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2400"/>
              <a:buNone/>
              <a:defRPr sz="2400">
                <a:solidFill>
                  <a:schemeClr val="lt1"/>
                </a:solidFill>
                <a:latin typeface="Calibri"/>
                <a:ea typeface="Calibri"/>
                <a:cs typeface="Calibri"/>
                <a:sym typeface="Calibri"/>
              </a:defRPr>
            </a:lvl1pPr>
            <a:lvl2pPr indent="-381000" lvl="1" marL="914400" rtl="0" algn="l">
              <a:lnSpc>
                <a:spcPct val="90000"/>
              </a:lnSpc>
              <a:spcBef>
                <a:spcPts val="500"/>
              </a:spcBef>
              <a:spcAft>
                <a:spcPts val="0"/>
              </a:spcAft>
              <a:buClr>
                <a:srgbClr val="515151"/>
              </a:buClr>
              <a:buSzPts val="2400"/>
              <a:buChar char="•"/>
              <a:defRPr>
                <a:solidFill>
                  <a:srgbClr val="515151"/>
                </a:solidFill>
                <a:latin typeface="Calibri"/>
                <a:ea typeface="Calibri"/>
                <a:cs typeface="Calibri"/>
                <a:sym typeface="Calibri"/>
              </a:defRPr>
            </a:lvl2pPr>
            <a:lvl3pPr indent="-355600" lvl="2" marL="1371600" rtl="0" algn="l">
              <a:lnSpc>
                <a:spcPct val="90000"/>
              </a:lnSpc>
              <a:spcBef>
                <a:spcPts val="500"/>
              </a:spcBef>
              <a:spcAft>
                <a:spcPts val="0"/>
              </a:spcAft>
              <a:buClr>
                <a:srgbClr val="515151"/>
              </a:buClr>
              <a:buSzPts val="2000"/>
              <a:buChar char="•"/>
              <a:defRPr>
                <a:solidFill>
                  <a:srgbClr val="515151"/>
                </a:solidFill>
                <a:latin typeface="Calibri"/>
                <a:ea typeface="Calibri"/>
                <a:cs typeface="Calibri"/>
                <a:sym typeface="Calibri"/>
              </a:defRPr>
            </a:lvl3pPr>
            <a:lvl4pPr indent="-342900" lvl="3" marL="1828800" rtl="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4pPr>
            <a:lvl5pPr indent="-342900" lvl="4" marL="2286000" rtl="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90" name="Google Shape;190;g61b6a2de90_0_14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1" name="Google Shape;191;g61b6a2de90_0_14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2" name="Google Shape;192;g61b6a2de90_0_1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
        <p:nvSpPr>
          <p:cNvPr id="193" name="Google Shape;193;g61b6a2de90_0_145"/>
          <p:cNvSpPr/>
          <p:nvPr>
            <p:ph idx="2" type="pic"/>
          </p:nvPr>
        </p:nvSpPr>
        <p:spPr>
          <a:xfrm>
            <a:off x="1896488" y="1459537"/>
            <a:ext cx="2247900" cy="224640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4" name="Google Shape;194;g61b6a2de90_0_145"/>
          <p:cNvSpPr txBox="1"/>
          <p:nvPr>
            <p:ph idx="3" type="body"/>
          </p:nvPr>
        </p:nvSpPr>
        <p:spPr>
          <a:xfrm>
            <a:off x="4649924" y="1755605"/>
            <a:ext cx="4407000" cy="505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800"/>
              <a:buNone/>
              <a:defRPr>
                <a:solidFill>
                  <a:schemeClr val="lt1"/>
                </a:solidFill>
              </a:defRPr>
            </a:lvl1pPr>
            <a:lvl2pPr indent="-228600" lvl="1" marL="914400" rtl="0" algn="l">
              <a:lnSpc>
                <a:spcPct val="90000"/>
              </a:lnSpc>
              <a:spcBef>
                <a:spcPts val="500"/>
              </a:spcBef>
              <a:spcAft>
                <a:spcPts val="0"/>
              </a:spcAft>
              <a:buClr>
                <a:schemeClr val="dk1"/>
              </a:buClr>
              <a:buSzPts val="2400"/>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pic>
        <p:nvPicPr>
          <p:cNvPr id="195" name="Google Shape;195;g61b6a2de90_0_145"/>
          <p:cNvPicPr preferRelativeResize="0"/>
          <p:nvPr/>
        </p:nvPicPr>
        <p:blipFill rotWithShape="1">
          <a:blip r:embed="rId3">
            <a:alphaModFix/>
          </a:blip>
          <a:srcRect b="0" l="0" r="0" t="0"/>
          <a:stretch/>
        </p:blipFill>
        <p:spPr>
          <a:xfrm>
            <a:off x="10894979" y="-23305"/>
            <a:ext cx="2195209" cy="1034019"/>
          </a:xfrm>
          <a:prstGeom prst="rect">
            <a:avLst/>
          </a:prstGeom>
          <a:noFill/>
          <a:ln>
            <a:noFill/>
          </a:ln>
        </p:spPr>
      </p:pic>
      <p:sp>
        <p:nvSpPr>
          <p:cNvPr id="196" name="Google Shape;196;g61b6a2de90_0_145"/>
          <p:cNvSpPr txBox="1"/>
          <p:nvPr>
            <p:ph idx="4" type="body"/>
          </p:nvPr>
        </p:nvSpPr>
        <p:spPr>
          <a:xfrm>
            <a:off x="4649788" y="2368550"/>
            <a:ext cx="4407000" cy="13368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400"/>
              <a:buNone/>
              <a:defRPr sz="2400">
                <a:solidFill>
                  <a:schemeClr val="lt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wa elementy zawartości">
  <p:cSld name="Dwa elementy zawartości">
    <p:bg>
      <p:bgPr>
        <a:blipFill>
          <a:blip r:embed="rId2">
            <a:alphaModFix/>
          </a:blip>
          <a:stretch>
            <a:fillRect/>
          </a:stretch>
        </a:blipFill>
      </p:bgPr>
    </p:bg>
    <p:spTree>
      <p:nvGrpSpPr>
        <p:cNvPr id="197" name="Shape 197"/>
        <p:cNvGrpSpPr/>
        <p:nvPr/>
      </p:nvGrpSpPr>
      <p:grpSpPr>
        <a:xfrm>
          <a:off x="0" y="0"/>
          <a:ext cx="0" cy="0"/>
          <a:chOff x="0" y="0"/>
          <a:chExt cx="0" cy="0"/>
        </a:xfrm>
      </p:grpSpPr>
      <p:sp>
        <p:nvSpPr>
          <p:cNvPr id="198" name="Google Shape;198;g61b6a2de90_0_156"/>
          <p:cNvSpPr/>
          <p:nvPr/>
        </p:nvSpPr>
        <p:spPr>
          <a:xfrm>
            <a:off x="0" y="4241260"/>
            <a:ext cx="12192000" cy="26166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9" name="Google Shape;199;g61b6a2de90_0_156"/>
          <p:cNvSpPr/>
          <p:nvPr/>
        </p:nvSpPr>
        <p:spPr>
          <a:xfrm>
            <a:off x="1118679" y="1669913"/>
            <a:ext cx="9954600" cy="4027200"/>
          </a:xfrm>
          <a:prstGeom prst="rect">
            <a:avLst/>
          </a:prstGeom>
          <a:solidFill>
            <a:srgbClr val="515151">
              <a:alpha val="4941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 name="Google Shape;200;g61b6a2de90_0_156"/>
          <p:cNvSpPr/>
          <p:nvPr/>
        </p:nvSpPr>
        <p:spPr>
          <a:xfrm>
            <a:off x="1066800" y="1595335"/>
            <a:ext cx="10058400" cy="4027200"/>
          </a:xfrm>
          <a:prstGeom prst="rect">
            <a:avLst/>
          </a:prstGeom>
          <a:solidFill>
            <a:srgbClr val="F5F5F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g61b6a2de90_0_156"/>
          <p:cNvSpPr/>
          <p:nvPr/>
        </p:nvSpPr>
        <p:spPr>
          <a:xfrm>
            <a:off x="2841997" y="1595335"/>
            <a:ext cx="6478500" cy="301500"/>
          </a:xfrm>
          <a:prstGeom prst="rect">
            <a:avLst/>
          </a:prstGeom>
          <a:solidFill>
            <a:srgbClr val="515151">
              <a:alpha val="4941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2" name="Google Shape;202;g61b6a2de90_0_156"/>
          <p:cNvSpPr txBox="1"/>
          <p:nvPr>
            <p:ph type="title"/>
          </p:nvPr>
        </p:nvSpPr>
        <p:spPr>
          <a:xfrm>
            <a:off x="2892155" y="1111553"/>
            <a:ext cx="6378300" cy="717300"/>
          </a:xfrm>
          <a:prstGeom prst="rect">
            <a:avLst/>
          </a:prstGeom>
          <a:solidFill>
            <a:srgbClr val="775973"/>
          </a:solid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200"/>
              <a:buFont typeface="Geo"/>
              <a:buNone/>
              <a:defRPr b="1" sz="3200">
                <a:solidFill>
                  <a:schemeClr val="lt1"/>
                </a:solidFill>
                <a:latin typeface="Geo"/>
                <a:ea typeface="Geo"/>
                <a:cs typeface="Geo"/>
                <a:sym typeface="Ge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3" name="Google Shape;203;g61b6a2de90_0_156"/>
          <p:cNvSpPr txBox="1"/>
          <p:nvPr>
            <p:ph idx="1" type="body"/>
          </p:nvPr>
        </p:nvSpPr>
        <p:spPr>
          <a:xfrm>
            <a:off x="1962637" y="2101781"/>
            <a:ext cx="8266800" cy="24219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515151"/>
              </a:buClr>
              <a:buSzPts val="2400"/>
              <a:buNone/>
              <a:defRPr b="0" i="0" sz="2400">
                <a:solidFill>
                  <a:srgbClr val="515151"/>
                </a:solidFill>
                <a:latin typeface="Calibri"/>
                <a:ea typeface="Calibri"/>
                <a:cs typeface="Calibri"/>
                <a:sym typeface="Calibri"/>
              </a:defRPr>
            </a:lvl1pPr>
            <a:lvl2pPr indent="-228600" lvl="1" marL="914400" rtl="0" algn="l">
              <a:lnSpc>
                <a:spcPct val="90000"/>
              </a:lnSpc>
              <a:spcBef>
                <a:spcPts val="500"/>
              </a:spcBef>
              <a:spcAft>
                <a:spcPts val="0"/>
              </a:spcAft>
              <a:buClr>
                <a:schemeClr val="dk1"/>
              </a:buClr>
              <a:buSzPts val="2400"/>
              <a:buNone/>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pic>
        <p:nvPicPr>
          <p:cNvPr id="204" name="Google Shape;204;g61b6a2de90_0_156"/>
          <p:cNvPicPr preferRelativeResize="0"/>
          <p:nvPr/>
        </p:nvPicPr>
        <p:blipFill rotWithShape="1">
          <a:blip r:embed="rId3">
            <a:alphaModFix/>
          </a:blip>
          <a:srcRect b="0" l="0" r="0" t="0"/>
          <a:stretch/>
        </p:blipFill>
        <p:spPr>
          <a:xfrm>
            <a:off x="5486400" y="4554625"/>
            <a:ext cx="2195209" cy="103401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główek sekcji" type="secHead">
  <p:cSld name="SECTION_HEADE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Geo"/>
              <a:buNone/>
              <a:defRPr sz="6000">
                <a:solidFill>
                  <a:schemeClr val="lt1"/>
                </a:solidFill>
                <a:latin typeface="Geo"/>
                <a:ea typeface="Geo"/>
                <a:cs typeface="Geo"/>
                <a:sym typeface="Ge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i="0">
                <a:solidFill>
                  <a:schemeClr val="lt1"/>
                </a:solidFill>
                <a:latin typeface="Geo"/>
                <a:ea typeface="Geo"/>
                <a:cs typeface="Geo"/>
                <a:sym typeface="Geo"/>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
        <p:nvSpPr>
          <p:cNvPr id="29" name="Google Shape;29;p26"/>
          <p:cNvSpPr/>
          <p:nvPr/>
        </p:nvSpPr>
        <p:spPr>
          <a:xfrm>
            <a:off x="0" y="0"/>
            <a:ext cx="12192000" cy="963039"/>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0" name="Google Shape;30;p26"/>
          <p:cNvPicPr preferRelativeResize="0"/>
          <p:nvPr/>
        </p:nvPicPr>
        <p:blipFill rotWithShape="1">
          <a:blip r:embed="rId3">
            <a:alphaModFix/>
          </a:blip>
          <a:srcRect b="0" l="0" r="0" t="0"/>
          <a:stretch/>
        </p:blipFill>
        <p:spPr>
          <a:xfrm>
            <a:off x="5466945" y="-35491"/>
            <a:ext cx="2195209" cy="103401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wa elementy zawartości">
  <p:cSld name="1_Dwa elementy zawartości">
    <p:bg>
      <p:bgPr>
        <a:blipFill>
          <a:blip r:embed="rId2">
            <a:alphaModFix/>
          </a:blip>
          <a:stretch>
            <a:fillRect/>
          </a:stretch>
        </a:blipFill>
      </p:bgPr>
    </p:bg>
    <p:spTree>
      <p:nvGrpSpPr>
        <p:cNvPr id="205" name="Shape 205"/>
        <p:cNvGrpSpPr/>
        <p:nvPr/>
      </p:nvGrpSpPr>
      <p:grpSpPr>
        <a:xfrm>
          <a:off x="0" y="0"/>
          <a:ext cx="0" cy="0"/>
          <a:chOff x="0" y="0"/>
          <a:chExt cx="0" cy="0"/>
        </a:xfrm>
      </p:grpSpPr>
      <p:sp>
        <p:nvSpPr>
          <p:cNvPr id="206" name="Google Shape;206;g61b6a2de90_0_164"/>
          <p:cNvSpPr/>
          <p:nvPr/>
        </p:nvSpPr>
        <p:spPr>
          <a:xfrm>
            <a:off x="0" y="4388795"/>
            <a:ext cx="12192000" cy="26166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7" name="Google Shape;207;g61b6a2de90_0_164"/>
          <p:cNvSpPr/>
          <p:nvPr/>
        </p:nvSpPr>
        <p:spPr>
          <a:xfrm>
            <a:off x="610360" y="2701045"/>
            <a:ext cx="6177000" cy="4027200"/>
          </a:xfrm>
          <a:prstGeom prst="rect">
            <a:avLst/>
          </a:prstGeom>
          <a:solidFill>
            <a:srgbClr val="515151">
              <a:alpha val="4941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8" name="Google Shape;208;g61b6a2de90_0_164"/>
          <p:cNvSpPr/>
          <p:nvPr/>
        </p:nvSpPr>
        <p:spPr>
          <a:xfrm>
            <a:off x="558480" y="2626467"/>
            <a:ext cx="6241500" cy="4027200"/>
          </a:xfrm>
          <a:prstGeom prst="rect">
            <a:avLst/>
          </a:prstGeom>
          <a:solidFill>
            <a:srgbClr val="F5F5F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9" name="Google Shape;209;g61b6a2de90_0_164"/>
          <p:cNvSpPr txBox="1"/>
          <p:nvPr>
            <p:ph type="title"/>
          </p:nvPr>
        </p:nvSpPr>
        <p:spPr>
          <a:xfrm>
            <a:off x="1" y="1232337"/>
            <a:ext cx="12192000" cy="717300"/>
          </a:xfrm>
          <a:prstGeom prst="rect">
            <a:avLst/>
          </a:prstGeom>
          <a:solidFill>
            <a:srgbClr val="775973"/>
          </a:solid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lt1"/>
              </a:buClr>
              <a:buSzPts val="3200"/>
              <a:buFont typeface="Geo"/>
              <a:buNone/>
              <a:defRPr b="1" sz="3200">
                <a:solidFill>
                  <a:schemeClr val="lt1"/>
                </a:solidFill>
                <a:latin typeface="Geo"/>
                <a:ea typeface="Geo"/>
                <a:cs typeface="Geo"/>
                <a:sym typeface="Ge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210" name="Google Shape;210;g61b6a2de90_0_164"/>
          <p:cNvPicPr preferRelativeResize="0"/>
          <p:nvPr/>
        </p:nvPicPr>
        <p:blipFill rotWithShape="1">
          <a:blip r:embed="rId3">
            <a:alphaModFix/>
          </a:blip>
          <a:srcRect b="0" l="0" r="0" t="0"/>
          <a:stretch/>
        </p:blipFill>
        <p:spPr>
          <a:xfrm>
            <a:off x="5487345" y="123740"/>
            <a:ext cx="2195209" cy="1034019"/>
          </a:xfrm>
          <a:prstGeom prst="rect">
            <a:avLst/>
          </a:prstGeom>
          <a:noFill/>
          <a:ln>
            <a:noFill/>
          </a:ln>
        </p:spPr>
      </p:pic>
      <p:sp>
        <p:nvSpPr>
          <p:cNvPr id="211" name="Google Shape;211;g61b6a2de90_0_164"/>
          <p:cNvSpPr/>
          <p:nvPr/>
        </p:nvSpPr>
        <p:spPr>
          <a:xfrm>
            <a:off x="7299190" y="2701045"/>
            <a:ext cx="4284900" cy="4027200"/>
          </a:xfrm>
          <a:prstGeom prst="rect">
            <a:avLst/>
          </a:prstGeom>
          <a:solidFill>
            <a:srgbClr val="515151">
              <a:alpha val="4941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2" name="Google Shape;212;g61b6a2de90_0_164"/>
          <p:cNvSpPr/>
          <p:nvPr>
            <p:ph idx="2" type="pic"/>
          </p:nvPr>
        </p:nvSpPr>
        <p:spPr>
          <a:xfrm>
            <a:off x="7252485" y="2626468"/>
            <a:ext cx="4331400" cy="4027500"/>
          </a:xfrm>
          <a:prstGeom prst="rect">
            <a:avLst/>
          </a:prstGeom>
          <a:solidFill>
            <a:srgbClr val="F5F5F5"/>
          </a:solid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3" name="Google Shape;213;g61b6a2de90_0_164"/>
          <p:cNvSpPr txBox="1"/>
          <p:nvPr>
            <p:ph idx="1" type="body"/>
          </p:nvPr>
        </p:nvSpPr>
        <p:spPr>
          <a:xfrm>
            <a:off x="777875" y="2801938"/>
            <a:ext cx="5807100" cy="36768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15151"/>
              </a:buClr>
              <a:buSzPts val="2800"/>
              <a:buNone/>
              <a:defRPr>
                <a:solidFill>
                  <a:srgbClr val="515151"/>
                </a:solidFill>
                <a:latin typeface="Calibri"/>
                <a:ea typeface="Calibri"/>
                <a:cs typeface="Calibri"/>
                <a:sym typeface="Calibri"/>
              </a:defRPr>
            </a:lvl1pPr>
            <a:lvl2pPr indent="-381000" lvl="1" marL="914400" rtl="0" algn="l">
              <a:lnSpc>
                <a:spcPct val="90000"/>
              </a:lnSpc>
              <a:spcBef>
                <a:spcPts val="500"/>
              </a:spcBef>
              <a:spcAft>
                <a:spcPts val="0"/>
              </a:spcAft>
              <a:buClr>
                <a:srgbClr val="515151"/>
              </a:buClr>
              <a:buSzPts val="2400"/>
              <a:buChar char="•"/>
              <a:defRPr>
                <a:solidFill>
                  <a:srgbClr val="515151"/>
                </a:solidFill>
                <a:latin typeface="Calibri"/>
                <a:ea typeface="Calibri"/>
                <a:cs typeface="Calibri"/>
                <a:sym typeface="Calibri"/>
              </a:defRPr>
            </a:lvl2pPr>
            <a:lvl3pPr indent="-355600" lvl="2" marL="1371600" rtl="0" algn="l">
              <a:lnSpc>
                <a:spcPct val="90000"/>
              </a:lnSpc>
              <a:spcBef>
                <a:spcPts val="500"/>
              </a:spcBef>
              <a:spcAft>
                <a:spcPts val="0"/>
              </a:spcAft>
              <a:buClr>
                <a:srgbClr val="515151"/>
              </a:buClr>
              <a:buSzPts val="2000"/>
              <a:buChar char="•"/>
              <a:defRPr>
                <a:solidFill>
                  <a:srgbClr val="515151"/>
                </a:solidFill>
                <a:latin typeface="Calibri"/>
                <a:ea typeface="Calibri"/>
                <a:cs typeface="Calibri"/>
                <a:sym typeface="Calibri"/>
              </a:defRPr>
            </a:lvl3pPr>
            <a:lvl4pPr indent="-342900" lvl="3" marL="1828800" rtl="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4pPr>
            <a:lvl5pPr indent="-342900" lvl="4" marL="2286000" rtl="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ównanie" type="twoTxTwoObj">
  <p:cSld name="TWO_OBJECTS_WITH_TEXT">
    <p:bg>
      <p:bgPr>
        <a:blipFill>
          <a:blip r:embed="rId2">
            <a:alphaModFix/>
          </a:blip>
          <a:stretch>
            <a:fillRect/>
          </a:stretch>
        </a:blipFill>
      </p:bgPr>
    </p:bg>
    <p:spTree>
      <p:nvGrpSpPr>
        <p:cNvPr id="214" name="Shape 214"/>
        <p:cNvGrpSpPr/>
        <p:nvPr/>
      </p:nvGrpSpPr>
      <p:grpSpPr>
        <a:xfrm>
          <a:off x="0" y="0"/>
          <a:ext cx="0" cy="0"/>
          <a:chOff x="0" y="0"/>
          <a:chExt cx="0" cy="0"/>
        </a:xfrm>
      </p:grpSpPr>
      <p:sp>
        <p:nvSpPr>
          <p:cNvPr id="215" name="Google Shape;215;g61b6a2de90_0_173"/>
          <p:cNvSpPr txBox="1"/>
          <p:nvPr>
            <p:ph type="title"/>
          </p:nvPr>
        </p:nvSpPr>
        <p:spPr>
          <a:xfrm>
            <a:off x="0" y="919570"/>
            <a:ext cx="12192000" cy="656400"/>
          </a:xfrm>
          <a:prstGeom prst="rect">
            <a:avLst/>
          </a:prstGeom>
          <a:solidFill>
            <a:srgbClr val="F5F5F5"/>
          </a:solid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4A3D53"/>
              </a:buClr>
              <a:buSzPts val="3200"/>
              <a:buFont typeface="Geo"/>
              <a:buNone/>
              <a:defRPr b="1" sz="3200">
                <a:solidFill>
                  <a:srgbClr val="4A3D53"/>
                </a:solidFill>
                <a:latin typeface="Geo"/>
                <a:ea typeface="Geo"/>
                <a:cs typeface="Geo"/>
                <a:sym typeface="Ge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6" name="Google Shape;216;g61b6a2de90_0_173"/>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2400"/>
              <a:buNone/>
              <a:defRPr b="1" sz="2400">
                <a:solidFill>
                  <a:schemeClr val="lt1"/>
                </a:solidFill>
                <a:latin typeface="Geo"/>
                <a:ea typeface="Geo"/>
                <a:cs typeface="Geo"/>
                <a:sym typeface="Geo"/>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17" name="Google Shape;217;g61b6a2de90_0_173"/>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400"/>
              <a:buNone/>
              <a:defRPr sz="2400">
                <a:solidFill>
                  <a:schemeClr val="lt1"/>
                </a:solidFill>
                <a:latin typeface="Calibri"/>
                <a:ea typeface="Calibri"/>
                <a:cs typeface="Calibri"/>
                <a:sym typeface="Calibri"/>
              </a:defRPr>
            </a:lvl1pPr>
            <a:lvl2pPr indent="-381000" lvl="1" marL="914400" rtl="0" algn="l">
              <a:lnSpc>
                <a:spcPct val="90000"/>
              </a:lnSpc>
              <a:spcBef>
                <a:spcPts val="500"/>
              </a:spcBef>
              <a:spcAft>
                <a:spcPts val="0"/>
              </a:spcAft>
              <a:buClr>
                <a:srgbClr val="515151"/>
              </a:buClr>
              <a:buSzPts val="2400"/>
              <a:buChar char="•"/>
              <a:defRPr>
                <a:solidFill>
                  <a:srgbClr val="515151"/>
                </a:solidFill>
                <a:latin typeface="Calibri"/>
                <a:ea typeface="Calibri"/>
                <a:cs typeface="Calibri"/>
                <a:sym typeface="Calibri"/>
              </a:defRPr>
            </a:lvl2pPr>
            <a:lvl3pPr indent="-355600" lvl="2" marL="1371600" rtl="0" algn="l">
              <a:lnSpc>
                <a:spcPct val="90000"/>
              </a:lnSpc>
              <a:spcBef>
                <a:spcPts val="500"/>
              </a:spcBef>
              <a:spcAft>
                <a:spcPts val="0"/>
              </a:spcAft>
              <a:buClr>
                <a:srgbClr val="515151"/>
              </a:buClr>
              <a:buSzPts val="2000"/>
              <a:buChar char="•"/>
              <a:defRPr>
                <a:solidFill>
                  <a:srgbClr val="515151"/>
                </a:solidFill>
                <a:latin typeface="Calibri"/>
                <a:ea typeface="Calibri"/>
                <a:cs typeface="Calibri"/>
                <a:sym typeface="Calibri"/>
              </a:defRPr>
            </a:lvl3pPr>
            <a:lvl4pPr indent="-342900" lvl="3" marL="1828800" rtl="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4pPr>
            <a:lvl5pPr indent="-342900" lvl="4" marL="2286000" rtl="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8" name="Google Shape;218;g61b6a2de90_0_173"/>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rtl="0" algn="ctr">
              <a:lnSpc>
                <a:spcPct val="90000"/>
              </a:lnSpc>
              <a:spcBef>
                <a:spcPts val="1000"/>
              </a:spcBef>
              <a:spcAft>
                <a:spcPts val="0"/>
              </a:spcAft>
              <a:buClr>
                <a:schemeClr val="lt1"/>
              </a:buClr>
              <a:buSzPts val="2400"/>
              <a:buNone/>
              <a:defRPr b="1" sz="2400">
                <a:solidFill>
                  <a:schemeClr val="lt1"/>
                </a:solidFill>
                <a:latin typeface="Geo"/>
                <a:ea typeface="Geo"/>
                <a:cs typeface="Geo"/>
                <a:sym typeface="Geo"/>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19" name="Google Shape;219;g61b6a2de90_0_173"/>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2400"/>
              <a:buNone/>
              <a:defRPr sz="2400">
                <a:solidFill>
                  <a:schemeClr val="lt1"/>
                </a:solidFill>
                <a:latin typeface="Calibri"/>
                <a:ea typeface="Calibri"/>
                <a:cs typeface="Calibri"/>
                <a:sym typeface="Calibri"/>
              </a:defRPr>
            </a:lvl1pPr>
            <a:lvl2pPr indent="-381000" lvl="1" marL="914400" rtl="0" algn="l">
              <a:lnSpc>
                <a:spcPct val="90000"/>
              </a:lnSpc>
              <a:spcBef>
                <a:spcPts val="500"/>
              </a:spcBef>
              <a:spcAft>
                <a:spcPts val="0"/>
              </a:spcAft>
              <a:buClr>
                <a:srgbClr val="515151"/>
              </a:buClr>
              <a:buSzPts val="2400"/>
              <a:buChar char="•"/>
              <a:defRPr sz="2400">
                <a:solidFill>
                  <a:srgbClr val="515151"/>
                </a:solidFill>
                <a:latin typeface="Calibri"/>
                <a:ea typeface="Calibri"/>
                <a:cs typeface="Calibri"/>
                <a:sym typeface="Calibri"/>
              </a:defRPr>
            </a:lvl2pPr>
            <a:lvl3pPr indent="-381000" lvl="2" marL="1371600" rtl="0" algn="l">
              <a:lnSpc>
                <a:spcPct val="90000"/>
              </a:lnSpc>
              <a:spcBef>
                <a:spcPts val="500"/>
              </a:spcBef>
              <a:spcAft>
                <a:spcPts val="0"/>
              </a:spcAft>
              <a:buClr>
                <a:srgbClr val="515151"/>
              </a:buClr>
              <a:buSzPts val="2400"/>
              <a:buChar char="•"/>
              <a:defRPr sz="2400">
                <a:solidFill>
                  <a:srgbClr val="515151"/>
                </a:solidFill>
                <a:latin typeface="Calibri"/>
                <a:ea typeface="Calibri"/>
                <a:cs typeface="Calibri"/>
                <a:sym typeface="Calibri"/>
              </a:defRPr>
            </a:lvl3pPr>
            <a:lvl4pPr indent="-381000" lvl="3" marL="1828800" rtl="0" algn="l">
              <a:lnSpc>
                <a:spcPct val="90000"/>
              </a:lnSpc>
              <a:spcBef>
                <a:spcPts val="500"/>
              </a:spcBef>
              <a:spcAft>
                <a:spcPts val="0"/>
              </a:spcAft>
              <a:buClr>
                <a:srgbClr val="515151"/>
              </a:buClr>
              <a:buSzPts val="2400"/>
              <a:buChar char="•"/>
              <a:defRPr sz="2400">
                <a:solidFill>
                  <a:srgbClr val="515151"/>
                </a:solidFill>
                <a:latin typeface="Calibri"/>
                <a:ea typeface="Calibri"/>
                <a:cs typeface="Calibri"/>
                <a:sym typeface="Calibri"/>
              </a:defRPr>
            </a:lvl4pPr>
            <a:lvl5pPr indent="-381000" lvl="4" marL="2286000" rtl="0" algn="l">
              <a:lnSpc>
                <a:spcPct val="90000"/>
              </a:lnSpc>
              <a:spcBef>
                <a:spcPts val="500"/>
              </a:spcBef>
              <a:spcAft>
                <a:spcPts val="0"/>
              </a:spcAft>
              <a:buClr>
                <a:srgbClr val="515151"/>
              </a:buClr>
              <a:buSzPts val="2400"/>
              <a:buChar char="•"/>
              <a:defRPr sz="2400">
                <a:solidFill>
                  <a:srgbClr val="515151"/>
                </a:solidFill>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0" name="Google Shape;220;g61b6a2de90_0_17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1" name="Google Shape;221;g61b6a2de90_0_17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2" name="Google Shape;222;g61b6a2de90_0_17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pic>
        <p:nvPicPr>
          <p:cNvPr id="223" name="Google Shape;223;g61b6a2de90_0_173"/>
          <p:cNvPicPr preferRelativeResize="0"/>
          <p:nvPr/>
        </p:nvPicPr>
        <p:blipFill rotWithShape="1">
          <a:blip r:embed="rId3">
            <a:alphaModFix/>
          </a:blip>
          <a:srcRect b="0" l="0" r="0" t="0"/>
          <a:stretch/>
        </p:blipFill>
        <p:spPr>
          <a:xfrm>
            <a:off x="5593405" y="16904"/>
            <a:ext cx="1916349" cy="90266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orównanie">
  <p:cSld name="1_Porównanie">
    <p:bg>
      <p:bgPr>
        <a:blipFill>
          <a:blip r:embed="rId2">
            <a:alphaModFix/>
          </a:blip>
          <a:stretch>
            <a:fillRect/>
          </a:stretch>
        </a:blipFill>
      </p:bgPr>
    </p:bg>
    <p:spTree>
      <p:nvGrpSpPr>
        <p:cNvPr id="224" name="Shape 224"/>
        <p:cNvGrpSpPr/>
        <p:nvPr/>
      </p:nvGrpSpPr>
      <p:grpSpPr>
        <a:xfrm>
          <a:off x="0" y="0"/>
          <a:ext cx="0" cy="0"/>
          <a:chOff x="0" y="0"/>
          <a:chExt cx="0" cy="0"/>
        </a:xfrm>
      </p:grpSpPr>
      <p:sp>
        <p:nvSpPr>
          <p:cNvPr id="225" name="Google Shape;225;g61b6a2de90_0_183"/>
          <p:cNvSpPr/>
          <p:nvPr/>
        </p:nvSpPr>
        <p:spPr>
          <a:xfrm>
            <a:off x="838200" y="1681163"/>
            <a:ext cx="10515600" cy="5176800"/>
          </a:xfrm>
          <a:prstGeom prst="rect">
            <a:avLst/>
          </a:prstGeom>
          <a:solidFill>
            <a:srgbClr val="F5F5F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6" name="Google Shape;226;g61b6a2de90_0_183"/>
          <p:cNvSpPr txBox="1"/>
          <p:nvPr>
            <p:ph type="title"/>
          </p:nvPr>
        </p:nvSpPr>
        <p:spPr>
          <a:xfrm>
            <a:off x="0" y="919570"/>
            <a:ext cx="12192000" cy="656400"/>
          </a:xfrm>
          <a:prstGeom prst="rect">
            <a:avLst/>
          </a:prstGeom>
          <a:solidFill>
            <a:srgbClr val="F5F5F5"/>
          </a:solid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rgbClr val="4A3D53"/>
              </a:buClr>
              <a:buSzPts val="3200"/>
              <a:buFont typeface="Geo"/>
              <a:buNone/>
              <a:defRPr b="1" sz="3200">
                <a:solidFill>
                  <a:srgbClr val="4A3D53"/>
                </a:solidFill>
                <a:latin typeface="Geo"/>
                <a:ea typeface="Geo"/>
                <a:cs typeface="Geo"/>
                <a:sym typeface="Ge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7" name="Google Shape;227;g61b6a2de90_0_183"/>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rtl="0" algn="ctr">
              <a:lnSpc>
                <a:spcPct val="90000"/>
              </a:lnSpc>
              <a:spcBef>
                <a:spcPts val="1000"/>
              </a:spcBef>
              <a:spcAft>
                <a:spcPts val="0"/>
              </a:spcAft>
              <a:buClr>
                <a:srgbClr val="775973"/>
              </a:buClr>
              <a:buSzPts val="2400"/>
              <a:buNone/>
              <a:defRPr b="1" sz="2400">
                <a:solidFill>
                  <a:srgbClr val="775973"/>
                </a:solidFill>
                <a:latin typeface="Geo"/>
                <a:ea typeface="Geo"/>
                <a:cs typeface="Geo"/>
                <a:sym typeface="Geo"/>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28" name="Google Shape;228;g61b6a2de90_0_183"/>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15151"/>
              </a:buClr>
              <a:buSzPts val="2400"/>
              <a:buNone/>
              <a:defRPr sz="2400">
                <a:solidFill>
                  <a:srgbClr val="515151"/>
                </a:solidFill>
                <a:latin typeface="Calibri"/>
                <a:ea typeface="Calibri"/>
                <a:cs typeface="Calibri"/>
                <a:sym typeface="Calibri"/>
              </a:defRPr>
            </a:lvl1pPr>
            <a:lvl2pPr indent="-381000" lvl="1" marL="914400" rtl="0" algn="l">
              <a:lnSpc>
                <a:spcPct val="90000"/>
              </a:lnSpc>
              <a:spcBef>
                <a:spcPts val="500"/>
              </a:spcBef>
              <a:spcAft>
                <a:spcPts val="0"/>
              </a:spcAft>
              <a:buClr>
                <a:srgbClr val="515151"/>
              </a:buClr>
              <a:buSzPts val="2400"/>
              <a:buChar char="•"/>
              <a:defRPr>
                <a:solidFill>
                  <a:srgbClr val="515151"/>
                </a:solidFill>
                <a:latin typeface="Calibri"/>
                <a:ea typeface="Calibri"/>
                <a:cs typeface="Calibri"/>
                <a:sym typeface="Calibri"/>
              </a:defRPr>
            </a:lvl2pPr>
            <a:lvl3pPr indent="-355600" lvl="2" marL="1371600" rtl="0" algn="l">
              <a:lnSpc>
                <a:spcPct val="90000"/>
              </a:lnSpc>
              <a:spcBef>
                <a:spcPts val="500"/>
              </a:spcBef>
              <a:spcAft>
                <a:spcPts val="0"/>
              </a:spcAft>
              <a:buClr>
                <a:srgbClr val="515151"/>
              </a:buClr>
              <a:buSzPts val="2000"/>
              <a:buChar char="•"/>
              <a:defRPr>
                <a:solidFill>
                  <a:srgbClr val="515151"/>
                </a:solidFill>
                <a:latin typeface="Calibri"/>
                <a:ea typeface="Calibri"/>
                <a:cs typeface="Calibri"/>
                <a:sym typeface="Calibri"/>
              </a:defRPr>
            </a:lvl3pPr>
            <a:lvl4pPr indent="-342900" lvl="3" marL="1828800" rtl="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4pPr>
            <a:lvl5pPr indent="-342900" lvl="4" marL="2286000" rtl="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9" name="Google Shape;229;g61b6a2de90_0_183"/>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rtl="0" algn="ctr">
              <a:lnSpc>
                <a:spcPct val="90000"/>
              </a:lnSpc>
              <a:spcBef>
                <a:spcPts val="1000"/>
              </a:spcBef>
              <a:spcAft>
                <a:spcPts val="0"/>
              </a:spcAft>
              <a:buClr>
                <a:srgbClr val="775973"/>
              </a:buClr>
              <a:buSzPts val="2400"/>
              <a:buNone/>
              <a:defRPr b="1" sz="2400">
                <a:solidFill>
                  <a:srgbClr val="775973"/>
                </a:solidFill>
                <a:latin typeface="Geo"/>
                <a:ea typeface="Geo"/>
                <a:cs typeface="Geo"/>
                <a:sym typeface="Geo"/>
              </a:defRPr>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230" name="Google Shape;230;g61b6a2de90_0_183"/>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15151"/>
              </a:buClr>
              <a:buSzPts val="2400"/>
              <a:buNone/>
              <a:defRPr sz="2400">
                <a:solidFill>
                  <a:srgbClr val="515151"/>
                </a:solidFill>
                <a:latin typeface="Calibri"/>
                <a:ea typeface="Calibri"/>
                <a:cs typeface="Calibri"/>
                <a:sym typeface="Calibri"/>
              </a:defRPr>
            </a:lvl1pPr>
            <a:lvl2pPr indent="-381000" lvl="1" marL="914400" rtl="0" algn="l">
              <a:lnSpc>
                <a:spcPct val="90000"/>
              </a:lnSpc>
              <a:spcBef>
                <a:spcPts val="500"/>
              </a:spcBef>
              <a:spcAft>
                <a:spcPts val="0"/>
              </a:spcAft>
              <a:buClr>
                <a:srgbClr val="515151"/>
              </a:buClr>
              <a:buSzPts val="2400"/>
              <a:buChar char="•"/>
              <a:defRPr sz="2400">
                <a:solidFill>
                  <a:srgbClr val="515151"/>
                </a:solidFill>
                <a:latin typeface="Calibri"/>
                <a:ea typeface="Calibri"/>
                <a:cs typeface="Calibri"/>
                <a:sym typeface="Calibri"/>
              </a:defRPr>
            </a:lvl2pPr>
            <a:lvl3pPr indent="-381000" lvl="2" marL="1371600" rtl="0" algn="l">
              <a:lnSpc>
                <a:spcPct val="90000"/>
              </a:lnSpc>
              <a:spcBef>
                <a:spcPts val="500"/>
              </a:spcBef>
              <a:spcAft>
                <a:spcPts val="0"/>
              </a:spcAft>
              <a:buClr>
                <a:srgbClr val="515151"/>
              </a:buClr>
              <a:buSzPts val="2400"/>
              <a:buChar char="•"/>
              <a:defRPr sz="2400">
                <a:solidFill>
                  <a:srgbClr val="515151"/>
                </a:solidFill>
                <a:latin typeface="Calibri"/>
                <a:ea typeface="Calibri"/>
                <a:cs typeface="Calibri"/>
                <a:sym typeface="Calibri"/>
              </a:defRPr>
            </a:lvl3pPr>
            <a:lvl4pPr indent="-381000" lvl="3" marL="1828800" rtl="0" algn="l">
              <a:lnSpc>
                <a:spcPct val="90000"/>
              </a:lnSpc>
              <a:spcBef>
                <a:spcPts val="500"/>
              </a:spcBef>
              <a:spcAft>
                <a:spcPts val="0"/>
              </a:spcAft>
              <a:buClr>
                <a:srgbClr val="515151"/>
              </a:buClr>
              <a:buSzPts val="2400"/>
              <a:buChar char="•"/>
              <a:defRPr sz="2400">
                <a:solidFill>
                  <a:srgbClr val="515151"/>
                </a:solidFill>
                <a:latin typeface="Calibri"/>
                <a:ea typeface="Calibri"/>
                <a:cs typeface="Calibri"/>
                <a:sym typeface="Calibri"/>
              </a:defRPr>
            </a:lvl4pPr>
            <a:lvl5pPr indent="-381000" lvl="4" marL="2286000" rtl="0" algn="l">
              <a:lnSpc>
                <a:spcPct val="90000"/>
              </a:lnSpc>
              <a:spcBef>
                <a:spcPts val="500"/>
              </a:spcBef>
              <a:spcAft>
                <a:spcPts val="0"/>
              </a:spcAft>
              <a:buClr>
                <a:srgbClr val="515151"/>
              </a:buClr>
              <a:buSzPts val="2400"/>
              <a:buChar char="•"/>
              <a:defRPr sz="2400">
                <a:solidFill>
                  <a:srgbClr val="515151"/>
                </a:solidFill>
                <a:latin typeface="Calibri"/>
                <a:ea typeface="Calibri"/>
                <a:cs typeface="Calibri"/>
                <a:sym typeface="Calibri"/>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1" name="Google Shape;231;g61b6a2de90_0_18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2" name="Google Shape;232;g61b6a2de90_0_18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3" name="Google Shape;233;g61b6a2de90_0_18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pic>
        <p:nvPicPr>
          <p:cNvPr id="234" name="Google Shape;234;g61b6a2de90_0_183"/>
          <p:cNvPicPr preferRelativeResize="0"/>
          <p:nvPr/>
        </p:nvPicPr>
        <p:blipFill rotWithShape="1">
          <a:blip r:embed="rId3">
            <a:alphaModFix/>
          </a:blip>
          <a:srcRect b="0" l="0" r="0" t="0"/>
          <a:stretch/>
        </p:blipFill>
        <p:spPr>
          <a:xfrm>
            <a:off x="5593405" y="16904"/>
            <a:ext cx="1916349" cy="902666"/>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raz z podpisem" type="picTx">
  <p:cSld name="PICTURE_WITH_CAPTION_TEXT">
    <p:bg>
      <p:bgPr>
        <a:solidFill>
          <a:srgbClr val="F5F5F5"/>
        </a:solidFill>
      </p:bgPr>
    </p:bg>
    <p:spTree>
      <p:nvGrpSpPr>
        <p:cNvPr id="235" name="Shape 235"/>
        <p:cNvGrpSpPr/>
        <p:nvPr/>
      </p:nvGrpSpPr>
      <p:grpSpPr>
        <a:xfrm>
          <a:off x="0" y="0"/>
          <a:ext cx="0" cy="0"/>
          <a:chOff x="0" y="0"/>
          <a:chExt cx="0" cy="0"/>
        </a:xfrm>
      </p:grpSpPr>
      <p:sp>
        <p:nvSpPr>
          <p:cNvPr id="236" name="Google Shape;236;g61b6a2de90_0_194"/>
          <p:cNvSpPr/>
          <p:nvPr/>
        </p:nvSpPr>
        <p:spPr>
          <a:xfrm>
            <a:off x="0" y="0"/>
            <a:ext cx="5183100" cy="6858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7" name="Google Shape;237;g61b6a2de90_0_194"/>
          <p:cNvSpPr/>
          <p:nvPr/>
        </p:nvSpPr>
        <p:spPr>
          <a:xfrm>
            <a:off x="311286" y="-1"/>
            <a:ext cx="4460700" cy="2057400"/>
          </a:xfrm>
          <a:prstGeom prst="rect">
            <a:avLst/>
          </a:prstGeom>
          <a:solidFill>
            <a:srgbClr val="77597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g61b6a2de90_0_194"/>
          <p:cNvSpPr txBox="1"/>
          <p:nvPr>
            <p:ph type="title"/>
          </p:nvPr>
        </p:nvSpPr>
        <p:spPr>
          <a:xfrm>
            <a:off x="311286" y="1281002"/>
            <a:ext cx="4460700" cy="776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3200"/>
              <a:buFont typeface="Geo"/>
              <a:buNone/>
              <a:defRPr b="1" sz="3200">
                <a:solidFill>
                  <a:schemeClr val="lt1"/>
                </a:solidFill>
                <a:latin typeface="Geo"/>
                <a:ea typeface="Geo"/>
                <a:cs typeface="Geo"/>
                <a:sym typeface="Ge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9" name="Google Shape;239;g61b6a2de90_0_194"/>
          <p:cNvSpPr/>
          <p:nvPr>
            <p:ph idx="2" type="pic"/>
          </p:nvPr>
        </p:nvSpPr>
        <p:spPr>
          <a:xfrm>
            <a:off x="5183188" y="0"/>
            <a:ext cx="70089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40" name="Google Shape;240;g61b6a2de90_0_194"/>
          <p:cNvSpPr txBox="1"/>
          <p:nvPr>
            <p:ph idx="1" type="body"/>
          </p:nvPr>
        </p:nvSpPr>
        <p:spPr>
          <a:xfrm>
            <a:off x="311286" y="2057400"/>
            <a:ext cx="4460700" cy="4800600"/>
          </a:xfrm>
          <a:prstGeom prst="rect">
            <a:avLst/>
          </a:prstGeom>
          <a:solidFill>
            <a:srgbClr val="F5F5F5"/>
          </a:solid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rgbClr val="515151"/>
              </a:buClr>
              <a:buSzPts val="2800"/>
              <a:buNone/>
              <a:defRPr b="0" i="0">
                <a:solidFill>
                  <a:srgbClr val="515151"/>
                </a:solidFill>
                <a:latin typeface="Calibri"/>
                <a:ea typeface="Calibri"/>
                <a:cs typeface="Calibri"/>
                <a:sym typeface="Calibri"/>
              </a:defRPr>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pic>
        <p:nvPicPr>
          <p:cNvPr id="241" name="Google Shape;241;g61b6a2de90_0_194"/>
          <p:cNvPicPr preferRelativeResize="0"/>
          <p:nvPr/>
        </p:nvPicPr>
        <p:blipFill rotWithShape="1">
          <a:blip r:embed="rId2">
            <a:alphaModFix/>
          </a:blip>
          <a:srcRect b="0" l="0" r="0" t="0"/>
          <a:stretch/>
        </p:blipFill>
        <p:spPr>
          <a:xfrm>
            <a:off x="1913868" y="224480"/>
            <a:ext cx="2195209" cy="103401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lko tytuł">
  <p:cSld name="Tylko tytuł">
    <p:bg>
      <p:bgPr>
        <a:solidFill>
          <a:srgbClr val="F5F5F5"/>
        </a:solidFill>
      </p:bgPr>
    </p:bg>
    <p:spTree>
      <p:nvGrpSpPr>
        <p:cNvPr id="242" name="Shape 242"/>
        <p:cNvGrpSpPr/>
        <p:nvPr/>
      </p:nvGrpSpPr>
      <p:grpSpPr>
        <a:xfrm>
          <a:off x="0" y="0"/>
          <a:ext cx="0" cy="0"/>
          <a:chOff x="0" y="0"/>
          <a:chExt cx="0" cy="0"/>
        </a:xfrm>
      </p:grpSpPr>
      <p:sp>
        <p:nvSpPr>
          <p:cNvPr id="243" name="Google Shape;243;g61b6a2de90_0_201"/>
          <p:cNvSpPr/>
          <p:nvPr/>
        </p:nvSpPr>
        <p:spPr>
          <a:xfrm>
            <a:off x="0" y="6235430"/>
            <a:ext cx="12192000" cy="6225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4" name="Google Shape;244;g61b6a2de90_0_201"/>
          <p:cNvSpPr/>
          <p:nvPr/>
        </p:nvSpPr>
        <p:spPr>
          <a:xfrm>
            <a:off x="0" y="0"/>
            <a:ext cx="12192000" cy="963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5" name="Google Shape;245;g61b6a2de90_0_20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6" name="Google Shape;246;g61b6a2de90_0_20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7" name="Google Shape;247;g61b6a2de90_0_20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
        <p:nvSpPr>
          <p:cNvPr id="248" name="Google Shape;248;g61b6a2de90_0_201"/>
          <p:cNvSpPr txBox="1"/>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4A3D53"/>
              </a:buClr>
              <a:buSzPts val="3200"/>
              <a:buFont typeface="Geo"/>
              <a:buNone/>
            </a:pPr>
            <a:r>
              <a:t/>
            </a:r>
            <a:endParaRPr b="0" i="0" sz="3200" u="none" cap="none" strike="noStrike">
              <a:solidFill>
                <a:srgbClr val="4A3D53"/>
              </a:solidFill>
              <a:latin typeface="Geo"/>
              <a:ea typeface="Geo"/>
              <a:cs typeface="Geo"/>
              <a:sym typeface="Geo"/>
            </a:endParaRPr>
          </a:p>
        </p:txBody>
      </p:sp>
      <p:pic>
        <p:nvPicPr>
          <p:cNvPr id="249" name="Google Shape;249;g61b6a2de90_0_201"/>
          <p:cNvPicPr preferRelativeResize="0"/>
          <p:nvPr/>
        </p:nvPicPr>
        <p:blipFill rotWithShape="1">
          <a:blip r:embed="rId2">
            <a:alphaModFix/>
          </a:blip>
          <a:srcRect b="0" l="0" r="0" t="0"/>
          <a:stretch/>
        </p:blipFill>
        <p:spPr>
          <a:xfrm>
            <a:off x="10894979" y="-23305"/>
            <a:ext cx="2195209" cy="1034019"/>
          </a:xfrm>
          <a:prstGeom prst="rect">
            <a:avLst/>
          </a:prstGeom>
          <a:noFill/>
          <a:ln>
            <a:noFill/>
          </a:ln>
        </p:spPr>
      </p:pic>
      <p:sp>
        <p:nvSpPr>
          <p:cNvPr id="250" name="Google Shape;250;g61b6a2de90_0_201"/>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4A3D53"/>
              </a:buClr>
              <a:buSzPts val="3200"/>
              <a:buFont typeface="Geo"/>
              <a:buNone/>
              <a:defRPr b="1" sz="3200">
                <a:solidFill>
                  <a:srgbClr val="4A3D53"/>
                </a:solidFill>
                <a:latin typeface="Geo"/>
                <a:ea typeface="Geo"/>
                <a:cs typeface="Geo"/>
                <a:sym typeface="Ge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ylko tytuł">
  <p:cSld name="1_Tylko tytuł">
    <p:bg>
      <p:bgPr>
        <a:blipFill>
          <a:blip r:embed="rId2">
            <a:alphaModFix/>
          </a:blip>
          <a:stretch>
            <a:fillRect/>
          </a:stretch>
        </a:blipFill>
      </p:bgPr>
    </p:bg>
    <p:spTree>
      <p:nvGrpSpPr>
        <p:cNvPr id="251" name="Shape 251"/>
        <p:cNvGrpSpPr/>
        <p:nvPr/>
      </p:nvGrpSpPr>
      <p:grpSpPr>
        <a:xfrm>
          <a:off x="0" y="0"/>
          <a:ext cx="0" cy="0"/>
          <a:chOff x="0" y="0"/>
          <a:chExt cx="0" cy="0"/>
        </a:xfrm>
      </p:grpSpPr>
      <p:sp>
        <p:nvSpPr>
          <p:cNvPr id="252" name="Google Shape;252;g61b6a2de90_0_210"/>
          <p:cNvSpPr/>
          <p:nvPr/>
        </p:nvSpPr>
        <p:spPr>
          <a:xfrm>
            <a:off x="0" y="6235430"/>
            <a:ext cx="12192000" cy="6225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3" name="Google Shape;253;g61b6a2de90_0_2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4" name="Google Shape;254;g61b6a2de90_0_2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5" name="Google Shape;255;g61b6a2de90_0_2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
        <p:nvSpPr>
          <p:cNvPr id="256" name="Google Shape;256;g61b6a2de90_0_210"/>
          <p:cNvSpPr txBox="1"/>
          <p:nvPr>
            <p:ph type="title"/>
          </p:nvPr>
        </p:nvSpPr>
        <p:spPr>
          <a:xfrm>
            <a:off x="3586399" y="1034019"/>
            <a:ext cx="5024100" cy="6780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Geo"/>
              <a:buNone/>
              <a:defRPr sz="4000">
                <a:solidFill>
                  <a:schemeClr val="lt1"/>
                </a:solidFill>
                <a:latin typeface="Geo"/>
                <a:ea typeface="Geo"/>
                <a:cs typeface="Geo"/>
                <a:sym typeface="Ge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7" name="Google Shape;257;g61b6a2de90_0_210"/>
          <p:cNvSpPr txBox="1"/>
          <p:nvPr>
            <p:ph idx="1" type="body"/>
          </p:nvPr>
        </p:nvSpPr>
        <p:spPr>
          <a:xfrm>
            <a:off x="2328289" y="2344725"/>
            <a:ext cx="3206700" cy="750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800"/>
              <a:buNone/>
              <a:defRPr b="0" i="0" sz="1800">
                <a:solidFill>
                  <a:schemeClr val="lt1"/>
                </a:solidFill>
                <a:latin typeface="Calibri"/>
                <a:ea typeface="Calibri"/>
                <a:cs typeface="Calibri"/>
                <a:sym typeface="Calibri"/>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pic>
        <p:nvPicPr>
          <p:cNvPr id="258" name="Google Shape;258;g61b6a2de90_0_210"/>
          <p:cNvPicPr preferRelativeResize="0"/>
          <p:nvPr/>
        </p:nvPicPr>
        <p:blipFill rotWithShape="1">
          <a:blip r:embed="rId3">
            <a:alphaModFix/>
          </a:blip>
          <a:srcRect b="0" l="0" r="0" t="0"/>
          <a:stretch/>
        </p:blipFill>
        <p:spPr>
          <a:xfrm>
            <a:off x="5535039" y="0"/>
            <a:ext cx="2195209" cy="1034019"/>
          </a:xfrm>
          <a:prstGeom prst="rect">
            <a:avLst/>
          </a:prstGeom>
          <a:noFill/>
          <a:ln>
            <a:noFill/>
          </a:ln>
        </p:spPr>
      </p:pic>
      <p:sp>
        <p:nvSpPr>
          <p:cNvPr id="259" name="Google Shape;259;g61b6a2de90_0_210"/>
          <p:cNvSpPr/>
          <p:nvPr>
            <p:ph idx="2" type="pic"/>
          </p:nvPr>
        </p:nvSpPr>
        <p:spPr>
          <a:xfrm>
            <a:off x="1027553" y="2178909"/>
            <a:ext cx="1083300" cy="108270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0" name="Google Shape;260;g61b6a2de90_0_210"/>
          <p:cNvSpPr txBox="1"/>
          <p:nvPr>
            <p:ph idx="3" type="body"/>
          </p:nvPr>
        </p:nvSpPr>
        <p:spPr>
          <a:xfrm>
            <a:off x="2328289" y="3923581"/>
            <a:ext cx="3206700" cy="750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800"/>
              <a:buNone/>
              <a:defRPr b="0" i="0" sz="1800">
                <a:solidFill>
                  <a:schemeClr val="lt1"/>
                </a:solidFill>
                <a:latin typeface="Calibri"/>
                <a:ea typeface="Calibri"/>
                <a:cs typeface="Calibri"/>
                <a:sym typeface="Calibri"/>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61" name="Google Shape;261;g61b6a2de90_0_210"/>
          <p:cNvSpPr/>
          <p:nvPr>
            <p:ph idx="4" type="pic"/>
          </p:nvPr>
        </p:nvSpPr>
        <p:spPr>
          <a:xfrm>
            <a:off x="1027553" y="3757765"/>
            <a:ext cx="1083300" cy="108270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2" name="Google Shape;262;g61b6a2de90_0_210"/>
          <p:cNvSpPr txBox="1"/>
          <p:nvPr>
            <p:ph idx="5" type="body"/>
          </p:nvPr>
        </p:nvSpPr>
        <p:spPr>
          <a:xfrm>
            <a:off x="7957293" y="2429031"/>
            <a:ext cx="3206700" cy="750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800"/>
              <a:buNone/>
              <a:defRPr b="0" i="0" sz="1800">
                <a:solidFill>
                  <a:schemeClr val="lt1"/>
                </a:solidFill>
                <a:latin typeface="Calibri"/>
                <a:ea typeface="Calibri"/>
                <a:cs typeface="Calibri"/>
                <a:sym typeface="Calibri"/>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63" name="Google Shape;263;g61b6a2de90_0_210"/>
          <p:cNvSpPr/>
          <p:nvPr>
            <p:ph idx="6" type="pic"/>
          </p:nvPr>
        </p:nvSpPr>
        <p:spPr>
          <a:xfrm>
            <a:off x="6656557" y="2263215"/>
            <a:ext cx="1083300" cy="108270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1"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4" name="Google Shape;264;g61b6a2de90_0_210"/>
          <p:cNvSpPr/>
          <p:nvPr>
            <p:ph idx="7" type="pic"/>
          </p:nvPr>
        </p:nvSpPr>
        <p:spPr>
          <a:xfrm>
            <a:off x="6656557" y="3734711"/>
            <a:ext cx="1083300" cy="108270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1"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5" name="Google Shape;265;g61b6a2de90_0_210"/>
          <p:cNvSpPr txBox="1"/>
          <p:nvPr>
            <p:ph idx="8" type="body"/>
          </p:nvPr>
        </p:nvSpPr>
        <p:spPr>
          <a:xfrm>
            <a:off x="7957293" y="3919889"/>
            <a:ext cx="3206700" cy="750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lt1"/>
              </a:buClr>
              <a:buSzPts val="1800"/>
              <a:buNone/>
              <a:defRPr b="0" i="0" sz="1800">
                <a:solidFill>
                  <a:schemeClr val="lt1"/>
                </a:solidFill>
                <a:latin typeface="Calibri"/>
                <a:ea typeface="Calibri"/>
                <a:cs typeface="Calibri"/>
                <a:sym typeface="Calibri"/>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ylko tytuł">
  <p:cSld name="2_Tylko tytuł">
    <p:bg>
      <p:bgPr>
        <a:blipFill>
          <a:blip r:embed="rId2">
            <a:alphaModFix/>
          </a:blip>
          <a:stretch>
            <a:fillRect/>
          </a:stretch>
        </a:blipFill>
      </p:bgPr>
    </p:bg>
    <p:spTree>
      <p:nvGrpSpPr>
        <p:cNvPr id="266" name="Shape 266"/>
        <p:cNvGrpSpPr/>
        <p:nvPr/>
      </p:nvGrpSpPr>
      <p:grpSpPr>
        <a:xfrm>
          <a:off x="0" y="0"/>
          <a:ext cx="0" cy="0"/>
          <a:chOff x="0" y="0"/>
          <a:chExt cx="0" cy="0"/>
        </a:xfrm>
      </p:grpSpPr>
      <p:sp>
        <p:nvSpPr>
          <p:cNvPr id="267" name="Google Shape;267;g61b6a2de90_0_2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8" name="Google Shape;268;g61b6a2de90_0_2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9" name="Google Shape;269;g61b6a2de90_0_2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
        <p:nvSpPr>
          <p:cNvPr id="270" name="Google Shape;270;g61b6a2de90_0_225"/>
          <p:cNvSpPr txBox="1"/>
          <p:nvPr>
            <p:ph type="title"/>
          </p:nvPr>
        </p:nvSpPr>
        <p:spPr>
          <a:xfrm>
            <a:off x="3586399" y="1034019"/>
            <a:ext cx="5024100" cy="6780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Geo"/>
              <a:buNone/>
              <a:defRPr sz="4000">
                <a:solidFill>
                  <a:schemeClr val="lt1"/>
                </a:solidFill>
                <a:latin typeface="Geo"/>
                <a:ea typeface="Geo"/>
                <a:cs typeface="Geo"/>
                <a:sym typeface="Ge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271" name="Google Shape;271;g61b6a2de90_0_225"/>
          <p:cNvPicPr preferRelativeResize="0"/>
          <p:nvPr/>
        </p:nvPicPr>
        <p:blipFill rotWithShape="1">
          <a:blip r:embed="rId3">
            <a:alphaModFix/>
          </a:blip>
          <a:srcRect b="0" l="0" r="0" t="0"/>
          <a:stretch/>
        </p:blipFill>
        <p:spPr>
          <a:xfrm>
            <a:off x="5535039" y="0"/>
            <a:ext cx="2195209" cy="1034019"/>
          </a:xfrm>
          <a:prstGeom prst="rect">
            <a:avLst/>
          </a:prstGeom>
          <a:noFill/>
          <a:ln>
            <a:noFill/>
          </a:ln>
        </p:spPr>
      </p:pic>
      <p:sp>
        <p:nvSpPr>
          <p:cNvPr id="272" name="Google Shape;272;g61b6a2de90_0_225"/>
          <p:cNvSpPr/>
          <p:nvPr/>
        </p:nvSpPr>
        <p:spPr>
          <a:xfrm>
            <a:off x="0" y="4241260"/>
            <a:ext cx="12192000" cy="26166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3" name="Google Shape;273;g61b6a2de90_0_225"/>
          <p:cNvSpPr/>
          <p:nvPr/>
        </p:nvSpPr>
        <p:spPr>
          <a:xfrm>
            <a:off x="0" y="6356350"/>
            <a:ext cx="12192000" cy="501600"/>
          </a:xfrm>
          <a:prstGeom prst="rect">
            <a:avLst/>
          </a:prstGeom>
          <a:solidFill>
            <a:srgbClr val="77597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4" name="Google Shape;274;g61b6a2de90_0_225"/>
          <p:cNvSpPr txBox="1"/>
          <p:nvPr>
            <p:ph idx="1" type="body"/>
          </p:nvPr>
        </p:nvSpPr>
        <p:spPr>
          <a:xfrm>
            <a:off x="593725" y="4465638"/>
            <a:ext cx="11118900" cy="16146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515151"/>
              </a:buClr>
              <a:buSzPts val="2000"/>
              <a:buNone/>
              <a:defRPr b="0" i="0" sz="2000">
                <a:solidFill>
                  <a:srgbClr val="515151"/>
                </a:solidFil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ylko tytuł">
  <p:cSld name="3_Tylko tytuł">
    <p:bg>
      <p:bgPr>
        <a:blipFill>
          <a:blip r:embed="rId2">
            <a:alphaModFix/>
          </a:blip>
          <a:stretch>
            <a:fillRect/>
          </a:stretch>
        </a:blipFill>
      </p:bgPr>
    </p:bg>
    <p:spTree>
      <p:nvGrpSpPr>
        <p:cNvPr id="275" name="Shape 275"/>
        <p:cNvGrpSpPr/>
        <p:nvPr/>
      </p:nvGrpSpPr>
      <p:grpSpPr>
        <a:xfrm>
          <a:off x="0" y="0"/>
          <a:ext cx="0" cy="0"/>
          <a:chOff x="0" y="0"/>
          <a:chExt cx="0" cy="0"/>
        </a:xfrm>
      </p:grpSpPr>
      <p:sp>
        <p:nvSpPr>
          <p:cNvPr id="276" name="Google Shape;276;g61b6a2de90_0_2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7" name="Google Shape;277;g61b6a2de90_0_2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8" name="Google Shape;278;g61b6a2de90_0_2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
        <p:nvSpPr>
          <p:cNvPr id="279" name="Google Shape;279;g61b6a2de90_0_234"/>
          <p:cNvSpPr txBox="1"/>
          <p:nvPr>
            <p:ph type="title"/>
          </p:nvPr>
        </p:nvSpPr>
        <p:spPr>
          <a:xfrm>
            <a:off x="3586399" y="1034019"/>
            <a:ext cx="5024100" cy="6780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Geo"/>
              <a:buNone/>
              <a:defRPr sz="4000">
                <a:solidFill>
                  <a:schemeClr val="lt1"/>
                </a:solidFill>
                <a:latin typeface="Geo"/>
                <a:ea typeface="Geo"/>
                <a:cs typeface="Geo"/>
                <a:sym typeface="Ge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pic>
        <p:nvPicPr>
          <p:cNvPr id="280" name="Google Shape;280;g61b6a2de90_0_234"/>
          <p:cNvPicPr preferRelativeResize="0"/>
          <p:nvPr/>
        </p:nvPicPr>
        <p:blipFill rotWithShape="1">
          <a:blip r:embed="rId3">
            <a:alphaModFix/>
          </a:blip>
          <a:srcRect b="0" l="0" r="0" t="0"/>
          <a:stretch/>
        </p:blipFill>
        <p:spPr>
          <a:xfrm>
            <a:off x="5535039" y="0"/>
            <a:ext cx="2195209" cy="1034019"/>
          </a:xfrm>
          <a:prstGeom prst="rect">
            <a:avLst/>
          </a:prstGeom>
          <a:noFill/>
          <a:ln>
            <a:noFill/>
          </a:ln>
        </p:spPr>
      </p:pic>
      <p:sp>
        <p:nvSpPr>
          <p:cNvPr id="281" name="Google Shape;281;g61b6a2de90_0_234"/>
          <p:cNvSpPr/>
          <p:nvPr/>
        </p:nvSpPr>
        <p:spPr>
          <a:xfrm>
            <a:off x="0" y="4241260"/>
            <a:ext cx="12192000" cy="26166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2" name="Google Shape;282;g61b6a2de90_0_234"/>
          <p:cNvSpPr/>
          <p:nvPr/>
        </p:nvSpPr>
        <p:spPr>
          <a:xfrm>
            <a:off x="0" y="4241259"/>
            <a:ext cx="12192000" cy="107100"/>
          </a:xfrm>
          <a:prstGeom prst="rect">
            <a:avLst/>
          </a:prstGeom>
          <a:solidFill>
            <a:srgbClr val="77597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3" name="Google Shape;283;g61b6a2de90_0_234"/>
          <p:cNvSpPr txBox="1"/>
          <p:nvPr>
            <p:ph idx="1" type="body"/>
          </p:nvPr>
        </p:nvSpPr>
        <p:spPr>
          <a:xfrm>
            <a:off x="593725" y="4465638"/>
            <a:ext cx="11118900" cy="16146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515151"/>
              </a:buClr>
              <a:buSzPts val="2000"/>
              <a:buNone/>
              <a:defRPr b="0" i="0" sz="2000">
                <a:solidFill>
                  <a:srgbClr val="515151"/>
                </a:solidFil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usty">
  <p:cSld name="Pusty">
    <p:bg>
      <p:bgPr>
        <a:solidFill>
          <a:srgbClr val="F5F5F5"/>
        </a:solidFill>
      </p:bgPr>
    </p:bg>
    <p:spTree>
      <p:nvGrpSpPr>
        <p:cNvPr id="284" name="Shape 284"/>
        <p:cNvGrpSpPr/>
        <p:nvPr/>
      </p:nvGrpSpPr>
      <p:grpSpPr>
        <a:xfrm>
          <a:off x="0" y="0"/>
          <a:ext cx="0" cy="0"/>
          <a:chOff x="0" y="0"/>
          <a:chExt cx="0" cy="0"/>
        </a:xfrm>
      </p:grpSpPr>
      <p:sp>
        <p:nvSpPr>
          <p:cNvPr id="285" name="Google Shape;285;g61b6a2de90_0_24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6" name="Google Shape;286;g61b6a2de90_0_24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7" name="Google Shape;287;g61b6a2de90_0_2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
        <p:nvSpPr>
          <p:cNvPr id="288" name="Google Shape;288;g61b6a2de90_0_243"/>
          <p:cNvSpPr/>
          <p:nvPr>
            <p:ph idx="2" type="pic"/>
          </p:nvPr>
        </p:nvSpPr>
        <p:spPr>
          <a:xfrm>
            <a:off x="1085850" y="1459537"/>
            <a:ext cx="2247900" cy="224640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9" name="Google Shape;289;g61b6a2de90_0_243"/>
          <p:cNvSpPr/>
          <p:nvPr>
            <p:ph idx="3" type="pic"/>
          </p:nvPr>
        </p:nvSpPr>
        <p:spPr>
          <a:xfrm>
            <a:off x="4972050" y="1459537"/>
            <a:ext cx="2247900" cy="224640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0" name="Google Shape;290;g61b6a2de90_0_243"/>
          <p:cNvSpPr/>
          <p:nvPr>
            <p:ph idx="4" type="pic"/>
          </p:nvPr>
        </p:nvSpPr>
        <p:spPr>
          <a:xfrm>
            <a:off x="8858250" y="1459537"/>
            <a:ext cx="2247900" cy="2246400"/>
          </a:xfrm>
          <a:prstGeom prst="ellipse">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1" name="Google Shape;291;g61b6a2de90_0_243"/>
          <p:cNvSpPr/>
          <p:nvPr/>
        </p:nvSpPr>
        <p:spPr>
          <a:xfrm>
            <a:off x="0" y="0"/>
            <a:ext cx="12192000" cy="963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92" name="Google Shape;292;g61b6a2de90_0_243"/>
          <p:cNvPicPr preferRelativeResize="0"/>
          <p:nvPr/>
        </p:nvPicPr>
        <p:blipFill rotWithShape="1">
          <a:blip r:embed="rId2">
            <a:alphaModFix/>
          </a:blip>
          <a:srcRect b="0" l="0" r="0" t="0"/>
          <a:stretch/>
        </p:blipFill>
        <p:spPr>
          <a:xfrm>
            <a:off x="10894979" y="-23305"/>
            <a:ext cx="2195209" cy="1034019"/>
          </a:xfrm>
          <a:prstGeom prst="rect">
            <a:avLst/>
          </a:prstGeom>
          <a:noFill/>
          <a:ln>
            <a:noFill/>
          </a:ln>
        </p:spPr>
      </p:pic>
      <p:sp>
        <p:nvSpPr>
          <p:cNvPr id="293" name="Google Shape;293;g61b6a2de90_0_243"/>
          <p:cNvSpPr txBox="1"/>
          <p:nvPr>
            <p:ph idx="1" type="body"/>
          </p:nvPr>
        </p:nvSpPr>
        <p:spPr>
          <a:xfrm>
            <a:off x="739775" y="3910013"/>
            <a:ext cx="2946300" cy="15477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515151"/>
              </a:buClr>
              <a:buSzPts val="2000"/>
              <a:buNone/>
              <a:defRPr sz="2000">
                <a:solidFill>
                  <a:srgbClr val="51515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94" name="Google Shape;294;g61b6a2de90_0_243"/>
          <p:cNvSpPr txBox="1"/>
          <p:nvPr>
            <p:ph idx="5" type="body"/>
          </p:nvPr>
        </p:nvSpPr>
        <p:spPr>
          <a:xfrm>
            <a:off x="4622800" y="3910013"/>
            <a:ext cx="2946300" cy="15477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515151"/>
              </a:buClr>
              <a:buSzPts val="2000"/>
              <a:buNone/>
              <a:defRPr sz="2000">
                <a:solidFill>
                  <a:srgbClr val="51515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95" name="Google Shape;295;g61b6a2de90_0_243"/>
          <p:cNvSpPr txBox="1"/>
          <p:nvPr>
            <p:ph idx="6" type="body"/>
          </p:nvPr>
        </p:nvSpPr>
        <p:spPr>
          <a:xfrm>
            <a:off x="8509000" y="3910013"/>
            <a:ext cx="2946300" cy="1547700"/>
          </a:xfrm>
          <a:prstGeom prst="rect">
            <a:avLst/>
          </a:prstGeom>
          <a:noFill/>
          <a:ln>
            <a:noFill/>
          </a:ln>
        </p:spPr>
        <p:txBody>
          <a:bodyPr anchorCtr="0" anchor="t" bIns="45700" lIns="91425" spcFirstLastPara="1" rIns="91425" wrap="square" tIns="45700">
            <a:noAutofit/>
          </a:bodyPr>
          <a:lstStyle>
            <a:lvl1pPr indent="-228600" lvl="0" marL="457200" rtl="0" algn="ctr">
              <a:lnSpc>
                <a:spcPct val="90000"/>
              </a:lnSpc>
              <a:spcBef>
                <a:spcPts val="1000"/>
              </a:spcBef>
              <a:spcAft>
                <a:spcPts val="0"/>
              </a:spcAft>
              <a:buClr>
                <a:srgbClr val="515151"/>
              </a:buClr>
              <a:buSzPts val="2000"/>
              <a:buNone/>
              <a:defRPr sz="2000">
                <a:solidFill>
                  <a:srgbClr val="515151"/>
                </a:solidFill>
                <a:latin typeface="Calibri"/>
                <a:ea typeface="Calibri"/>
                <a:cs typeface="Calibri"/>
                <a:sym typeface="Calibri"/>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96" name="Google Shape;296;g61b6a2de90_0_243"/>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4A3D53"/>
              </a:buClr>
              <a:buSzPts val="3200"/>
              <a:buFont typeface="Geo"/>
              <a:buNone/>
              <a:defRPr b="1" sz="3200">
                <a:solidFill>
                  <a:srgbClr val="4A3D53"/>
                </a:solidFill>
                <a:latin typeface="Geo"/>
                <a:ea typeface="Geo"/>
                <a:cs typeface="Geo"/>
                <a:sym typeface="Ge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ytuł i zawartość">
  <p:cSld name="Tytuł i zawartość">
    <p:bg>
      <p:bgPr>
        <a:solidFill>
          <a:srgbClr val="F5F5F5"/>
        </a:solidFill>
      </p:bgPr>
    </p:bg>
    <p:spTree>
      <p:nvGrpSpPr>
        <p:cNvPr id="31" name="Shape 31"/>
        <p:cNvGrpSpPr/>
        <p:nvPr/>
      </p:nvGrpSpPr>
      <p:grpSpPr>
        <a:xfrm>
          <a:off x="0" y="0"/>
          <a:ext cx="0" cy="0"/>
          <a:chOff x="0" y="0"/>
          <a:chExt cx="0" cy="0"/>
        </a:xfrm>
      </p:grpSpPr>
      <p:sp>
        <p:nvSpPr>
          <p:cNvPr id="32" name="Google Shape;32;p27"/>
          <p:cNvSpPr/>
          <p:nvPr/>
        </p:nvSpPr>
        <p:spPr>
          <a:xfrm>
            <a:off x="0" y="0"/>
            <a:ext cx="12192000" cy="963039"/>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 name="Google Shape;33;p27"/>
          <p:cNvSpPr txBox="1"/>
          <p:nvPr>
            <p:ph type="title"/>
          </p:nvPr>
        </p:nvSpPr>
        <p:spPr>
          <a:xfrm>
            <a:off x="0" y="1"/>
            <a:ext cx="10894979" cy="9630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4A3D53"/>
              </a:buClr>
              <a:buSzPts val="3200"/>
              <a:buFont typeface="Geo"/>
              <a:buNone/>
              <a:defRPr b="1" sz="3200">
                <a:solidFill>
                  <a:srgbClr val="4A3D53"/>
                </a:solidFill>
                <a:latin typeface="Geo"/>
                <a:ea typeface="Geo"/>
                <a:cs typeface="Geo"/>
                <a:sym typeface="Ge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7"/>
          <p:cNvSpPr txBox="1"/>
          <p:nvPr>
            <p:ph idx="1" type="body"/>
          </p:nvPr>
        </p:nvSpPr>
        <p:spPr>
          <a:xfrm>
            <a:off x="838200" y="4202349"/>
            <a:ext cx="10515600" cy="207506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515151"/>
              </a:buClr>
              <a:buSzPts val="2800"/>
              <a:buNone/>
              <a:defRPr>
                <a:solidFill>
                  <a:srgbClr val="515151"/>
                </a:solidFill>
                <a:latin typeface="Calibri"/>
                <a:ea typeface="Calibri"/>
                <a:cs typeface="Calibri"/>
                <a:sym typeface="Calibri"/>
              </a:defRPr>
            </a:lvl1pPr>
            <a:lvl2pPr indent="-381000" lvl="1" marL="914400" algn="l">
              <a:lnSpc>
                <a:spcPct val="90000"/>
              </a:lnSpc>
              <a:spcBef>
                <a:spcPts val="500"/>
              </a:spcBef>
              <a:spcAft>
                <a:spcPts val="0"/>
              </a:spcAft>
              <a:buClr>
                <a:srgbClr val="515151"/>
              </a:buClr>
              <a:buSzPts val="2400"/>
              <a:buChar char="•"/>
              <a:defRPr>
                <a:solidFill>
                  <a:srgbClr val="515151"/>
                </a:solidFill>
                <a:latin typeface="Calibri"/>
                <a:ea typeface="Calibri"/>
                <a:cs typeface="Calibri"/>
                <a:sym typeface="Calibri"/>
              </a:defRPr>
            </a:lvl2pPr>
            <a:lvl3pPr indent="-355600" lvl="2" marL="1371600" algn="l">
              <a:lnSpc>
                <a:spcPct val="90000"/>
              </a:lnSpc>
              <a:spcBef>
                <a:spcPts val="500"/>
              </a:spcBef>
              <a:spcAft>
                <a:spcPts val="0"/>
              </a:spcAft>
              <a:buClr>
                <a:srgbClr val="515151"/>
              </a:buClr>
              <a:buSzPts val="2000"/>
              <a:buChar char="•"/>
              <a:defRPr>
                <a:solidFill>
                  <a:srgbClr val="515151"/>
                </a:solidFill>
                <a:latin typeface="Calibri"/>
                <a:ea typeface="Calibri"/>
                <a:cs typeface="Calibri"/>
                <a:sym typeface="Calibri"/>
              </a:defRPr>
            </a:lvl3pPr>
            <a:lvl4pPr indent="-342900" lvl="3" marL="182880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4pPr>
            <a:lvl5pPr indent="-342900" lvl="4" marL="228600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
        <p:nvSpPr>
          <p:cNvPr id="38" name="Google Shape;38;p27"/>
          <p:cNvSpPr/>
          <p:nvPr>
            <p:ph idx="2" type="pic"/>
          </p:nvPr>
        </p:nvSpPr>
        <p:spPr>
          <a:xfrm>
            <a:off x="1896488" y="1459537"/>
            <a:ext cx="2247900" cy="2246312"/>
          </a:xfrm>
          <a:prstGeom prst="ellipse">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27"/>
          <p:cNvSpPr txBox="1"/>
          <p:nvPr>
            <p:ph idx="3" type="body"/>
          </p:nvPr>
        </p:nvSpPr>
        <p:spPr>
          <a:xfrm>
            <a:off x="4649924" y="1755605"/>
            <a:ext cx="4406900" cy="50545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75973"/>
              </a:buClr>
              <a:buSzPts val="2800"/>
              <a:buNone/>
              <a:defRPr>
                <a:solidFill>
                  <a:srgbClr val="775973"/>
                </a:solidFill>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0" name="Google Shape;40;p27"/>
          <p:cNvPicPr preferRelativeResize="0"/>
          <p:nvPr/>
        </p:nvPicPr>
        <p:blipFill rotWithShape="1">
          <a:blip r:embed="rId2">
            <a:alphaModFix/>
          </a:blip>
          <a:srcRect b="0" l="0" r="0" t="0"/>
          <a:stretch/>
        </p:blipFill>
        <p:spPr>
          <a:xfrm>
            <a:off x="10894979" y="-23305"/>
            <a:ext cx="2195209" cy="1034019"/>
          </a:xfrm>
          <a:prstGeom prst="rect">
            <a:avLst/>
          </a:prstGeom>
          <a:noFill/>
          <a:ln>
            <a:noFill/>
          </a:ln>
        </p:spPr>
      </p:pic>
      <p:sp>
        <p:nvSpPr>
          <p:cNvPr id="41" name="Google Shape;41;p27"/>
          <p:cNvSpPr txBox="1"/>
          <p:nvPr>
            <p:ph idx="4" type="body"/>
          </p:nvPr>
        </p:nvSpPr>
        <p:spPr>
          <a:xfrm>
            <a:off x="4649788" y="2368550"/>
            <a:ext cx="4406900" cy="13366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15151"/>
              </a:buClr>
              <a:buSzPts val="2400"/>
              <a:buNone/>
              <a:defRPr sz="2400">
                <a:solidFill>
                  <a:srgbClr val="51515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wa elementy zawartości">
  <p:cSld name="Dwa elementy zawartości">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28"/>
          <p:cNvSpPr/>
          <p:nvPr/>
        </p:nvSpPr>
        <p:spPr>
          <a:xfrm>
            <a:off x="0" y="4241260"/>
            <a:ext cx="12192000" cy="261674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 name="Google Shape;44;p28"/>
          <p:cNvSpPr/>
          <p:nvPr/>
        </p:nvSpPr>
        <p:spPr>
          <a:xfrm>
            <a:off x="1118679" y="1669913"/>
            <a:ext cx="9954639" cy="4027252"/>
          </a:xfrm>
          <a:prstGeom prst="rect">
            <a:avLst/>
          </a:prstGeom>
          <a:solidFill>
            <a:srgbClr val="515151">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 name="Google Shape;45;p28"/>
          <p:cNvSpPr/>
          <p:nvPr/>
        </p:nvSpPr>
        <p:spPr>
          <a:xfrm>
            <a:off x="1066800" y="1595335"/>
            <a:ext cx="10058400" cy="4027252"/>
          </a:xfrm>
          <a:prstGeom prst="rect">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 name="Google Shape;46;p28"/>
          <p:cNvSpPr/>
          <p:nvPr/>
        </p:nvSpPr>
        <p:spPr>
          <a:xfrm>
            <a:off x="2841997" y="1595335"/>
            <a:ext cx="6478621" cy="301559"/>
          </a:xfrm>
          <a:prstGeom prst="rect">
            <a:avLst/>
          </a:prstGeom>
          <a:solidFill>
            <a:srgbClr val="515151">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 name="Google Shape;47;p28"/>
          <p:cNvSpPr txBox="1"/>
          <p:nvPr>
            <p:ph type="title"/>
          </p:nvPr>
        </p:nvSpPr>
        <p:spPr>
          <a:xfrm>
            <a:off x="2892155" y="1111553"/>
            <a:ext cx="6378306" cy="717247"/>
          </a:xfrm>
          <a:prstGeom prst="rect">
            <a:avLst/>
          </a:prstGeom>
          <a:solidFill>
            <a:srgbClr val="775973"/>
          </a:solid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Geo"/>
              <a:buNone/>
              <a:defRPr b="1" sz="3200">
                <a:solidFill>
                  <a:schemeClr val="lt1"/>
                </a:solidFill>
                <a:latin typeface="Geo"/>
                <a:ea typeface="Geo"/>
                <a:cs typeface="Geo"/>
                <a:sym typeface="Ge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8"/>
          <p:cNvSpPr txBox="1"/>
          <p:nvPr>
            <p:ph idx="1" type="body"/>
          </p:nvPr>
        </p:nvSpPr>
        <p:spPr>
          <a:xfrm>
            <a:off x="1962637" y="2101781"/>
            <a:ext cx="8266721" cy="242178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515151"/>
              </a:buClr>
              <a:buSzPts val="2400"/>
              <a:buNone/>
              <a:defRPr b="0" i="0" sz="2400">
                <a:solidFill>
                  <a:srgbClr val="51515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9" name="Google Shape;49;p28"/>
          <p:cNvPicPr preferRelativeResize="0"/>
          <p:nvPr/>
        </p:nvPicPr>
        <p:blipFill rotWithShape="1">
          <a:blip r:embed="rId3">
            <a:alphaModFix/>
          </a:blip>
          <a:srcRect b="0" l="0" r="0" t="0"/>
          <a:stretch/>
        </p:blipFill>
        <p:spPr>
          <a:xfrm>
            <a:off x="5486400" y="4554625"/>
            <a:ext cx="2195209" cy="103401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ytuł i zawartość">
  <p:cSld name="1_Tytuł i zawartość">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29"/>
          <p:cNvSpPr/>
          <p:nvPr/>
        </p:nvSpPr>
        <p:spPr>
          <a:xfrm>
            <a:off x="0" y="0"/>
            <a:ext cx="12192000" cy="963039"/>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 name="Google Shape;52;p29"/>
          <p:cNvSpPr txBox="1"/>
          <p:nvPr>
            <p:ph type="title"/>
          </p:nvPr>
        </p:nvSpPr>
        <p:spPr>
          <a:xfrm>
            <a:off x="0" y="1"/>
            <a:ext cx="10894979" cy="9630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4A3D53"/>
              </a:buClr>
              <a:buSzPts val="3200"/>
              <a:buFont typeface="Geo"/>
              <a:buNone/>
              <a:defRPr b="1" sz="3200">
                <a:solidFill>
                  <a:srgbClr val="4A3D53"/>
                </a:solidFill>
                <a:latin typeface="Geo"/>
                <a:ea typeface="Geo"/>
                <a:cs typeface="Geo"/>
                <a:sym typeface="Ge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9"/>
          <p:cNvSpPr txBox="1"/>
          <p:nvPr>
            <p:ph idx="1" type="body"/>
          </p:nvPr>
        </p:nvSpPr>
        <p:spPr>
          <a:xfrm>
            <a:off x="838200" y="4202349"/>
            <a:ext cx="10515600" cy="207506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400"/>
              <a:buNone/>
              <a:defRPr sz="2400">
                <a:solidFill>
                  <a:schemeClr val="lt1"/>
                </a:solidFill>
                <a:latin typeface="Calibri"/>
                <a:ea typeface="Calibri"/>
                <a:cs typeface="Calibri"/>
                <a:sym typeface="Calibri"/>
              </a:defRPr>
            </a:lvl1pPr>
            <a:lvl2pPr indent="-381000" lvl="1" marL="914400" algn="l">
              <a:lnSpc>
                <a:spcPct val="90000"/>
              </a:lnSpc>
              <a:spcBef>
                <a:spcPts val="500"/>
              </a:spcBef>
              <a:spcAft>
                <a:spcPts val="0"/>
              </a:spcAft>
              <a:buClr>
                <a:srgbClr val="515151"/>
              </a:buClr>
              <a:buSzPts val="2400"/>
              <a:buChar char="•"/>
              <a:defRPr>
                <a:solidFill>
                  <a:srgbClr val="515151"/>
                </a:solidFill>
                <a:latin typeface="Calibri"/>
                <a:ea typeface="Calibri"/>
                <a:cs typeface="Calibri"/>
                <a:sym typeface="Calibri"/>
              </a:defRPr>
            </a:lvl2pPr>
            <a:lvl3pPr indent="-355600" lvl="2" marL="1371600" algn="l">
              <a:lnSpc>
                <a:spcPct val="90000"/>
              </a:lnSpc>
              <a:spcBef>
                <a:spcPts val="500"/>
              </a:spcBef>
              <a:spcAft>
                <a:spcPts val="0"/>
              </a:spcAft>
              <a:buClr>
                <a:srgbClr val="515151"/>
              </a:buClr>
              <a:buSzPts val="2000"/>
              <a:buChar char="•"/>
              <a:defRPr>
                <a:solidFill>
                  <a:srgbClr val="515151"/>
                </a:solidFill>
                <a:latin typeface="Calibri"/>
                <a:ea typeface="Calibri"/>
                <a:cs typeface="Calibri"/>
                <a:sym typeface="Calibri"/>
              </a:defRPr>
            </a:lvl3pPr>
            <a:lvl4pPr indent="-342900" lvl="3" marL="182880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4pPr>
            <a:lvl5pPr indent="-342900" lvl="4" marL="228600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sp>
        <p:nvSpPr>
          <p:cNvPr id="57" name="Google Shape;57;p29"/>
          <p:cNvSpPr/>
          <p:nvPr>
            <p:ph idx="2" type="pic"/>
          </p:nvPr>
        </p:nvSpPr>
        <p:spPr>
          <a:xfrm>
            <a:off x="1896488" y="1459537"/>
            <a:ext cx="2247900" cy="2246312"/>
          </a:xfrm>
          <a:prstGeom prst="ellipse">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8" name="Google Shape;58;p29"/>
          <p:cNvSpPr txBox="1"/>
          <p:nvPr>
            <p:ph idx="3" type="body"/>
          </p:nvPr>
        </p:nvSpPr>
        <p:spPr>
          <a:xfrm>
            <a:off x="4649924" y="1755605"/>
            <a:ext cx="4406900" cy="50545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a:solidFill>
                  <a:schemeClr val="lt1"/>
                </a:solidFill>
              </a:defRPr>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9" name="Google Shape;59;p29"/>
          <p:cNvPicPr preferRelativeResize="0"/>
          <p:nvPr/>
        </p:nvPicPr>
        <p:blipFill rotWithShape="1">
          <a:blip r:embed="rId3">
            <a:alphaModFix/>
          </a:blip>
          <a:srcRect b="0" l="0" r="0" t="0"/>
          <a:stretch/>
        </p:blipFill>
        <p:spPr>
          <a:xfrm>
            <a:off x="10894979" y="-23305"/>
            <a:ext cx="2195209" cy="1034019"/>
          </a:xfrm>
          <a:prstGeom prst="rect">
            <a:avLst/>
          </a:prstGeom>
          <a:noFill/>
          <a:ln>
            <a:noFill/>
          </a:ln>
        </p:spPr>
      </p:pic>
      <p:sp>
        <p:nvSpPr>
          <p:cNvPr id="60" name="Google Shape;60;p29"/>
          <p:cNvSpPr txBox="1"/>
          <p:nvPr>
            <p:ph idx="4" type="body"/>
          </p:nvPr>
        </p:nvSpPr>
        <p:spPr>
          <a:xfrm>
            <a:off x="4649788" y="2368550"/>
            <a:ext cx="4406900" cy="13366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Dwa elementy zawartości">
  <p:cSld name="1_Dwa elementy zawartości">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30"/>
          <p:cNvSpPr/>
          <p:nvPr/>
        </p:nvSpPr>
        <p:spPr>
          <a:xfrm>
            <a:off x="0" y="4388795"/>
            <a:ext cx="12192000" cy="261674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 name="Google Shape;63;p30"/>
          <p:cNvSpPr/>
          <p:nvPr/>
        </p:nvSpPr>
        <p:spPr>
          <a:xfrm>
            <a:off x="610360" y="2701045"/>
            <a:ext cx="6177065" cy="4027252"/>
          </a:xfrm>
          <a:prstGeom prst="rect">
            <a:avLst/>
          </a:prstGeom>
          <a:solidFill>
            <a:srgbClr val="515151">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 name="Google Shape;64;p30"/>
          <p:cNvSpPr/>
          <p:nvPr/>
        </p:nvSpPr>
        <p:spPr>
          <a:xfrm>
            <a:off x="558480" y="2626467"/>
            <a:ext cx="6241451" cy="4027252"/>
          </a:xfrm>
          <a:prstGeom prst="rect">
            <a:avLst/>
          </a:prstGeom>
          <a:solidFill>
            <a:srgbClr val="F5F5F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 name="Google Shape;65;p30"/>
          <p:cNvSpPr txBox="1"/>
          <p:nvPr>
            <p:ph type="title"/>
          </p:nvPr>
        </p:nvSpPr>
        <p:spPr>
          <a:xfrm>
            <a:off x="1" y="1232337"/>
            <a:ext cx="12191999" cy="717247"/>
          </a:xfrm>
          <a:prstGeom prst="rect">
            <a:avLst/>
          </a:prstGeom>
          <a:solidFill>
            <a:srgbClr val="775973"/>
          </a:solid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200"/>
              <a:buFont typeface="Geo"/>
              <a:buNone/>
              <a:defRPr b="1" sz="3200">
                <a:solidFill>
                  <a:schemeClr val="lt1"/>
                </a:solidFill>
                <a:latin typeface="Geo"/>
                <a:ea typeface="Geo"/>
                <a:cs typeface="Geo"/>
                <a:sym typeface="Ge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66" name="Google Shape;66;p30"/>
          <p:cNvPicPr preferRelativeResize="0"/>
          <p:nvPr/>
        </p:nvPicPr>
        <p:blipFill rotWithShape="1">
          <a:blip r:embed="rId3">
            <a:alphaModFix/>
          </a:blip>
          <a:srcRect b="0" l="0" r="0" t="0"/>
          <a:stretch/>
        </p:blipFill>
        <p:spPr>
          <a:xfrm>
            <a:off x="5487345" y="123740"/>
            <a:ext cx="2195209" cy="1034019"/>
          </a:xfrm>
          <a:prstGeom prst="rect">
            <a:avLst/>
          </a:prstGeom>
          <a:noFill/>
          <a:ln>
            <a:noFill/>
          </a:ln>
        </p:spPr>
      </p:pic>
      <p:sp>
        <p:nvSpPr>
          <p:cNvPr id="67" name="Google Shape;67;p30"/>
          <p:cNvSpPr/>
          <p:nvPr/>
        </p:nvSpPr>
        <p:spPr>
          <a:xfrm>
            <a:off x="7299190" y="2701045"/>
            <a:ext cx="4285016" cy="4027252"/>
          </a:xfrm>
          <a:prstGeom prst="rect">
            <a:avLst/>
          </a:prstGeom>
          <a:solidFill>
            <a:srgbClr val="515151">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 name="Google Shape;68;p30"/>
          <p:cNvSpPr/>
          <p:nvPr>
            <p:ph idx="2" type="pic"/>
          </p:nvPr>
        </p:nvSpPr>
        <p:spPr>
          <a:xfrm>
            <a:off x="7252485" y="2626468"/>
            <a:ext cx="4331503" cy="4027590"/>
          </a:xfrm>
          <a:prstGeom prst="rect">
            <a:avLst/>
          </a:prstGeom>
          <a:solidFill>
            <a:srgbClr val="F5F5F5"/>
          </a:solid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30"/>
          <p:cNvSpPr txBox="1"/>
          <p:nvPr>
            <p:ph idx="1" type="body"/>
          </p:nvPr>
        </p:nvSpPr>
        <p:spPr>
          <a:xfrm>
            <a:off x="777875" y="2801938"/>
            <a:ext cx="5807075" cy="36766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15151"/>
              </a:buClr>
              <a:buSzPts val="2800"/>
              <a:buNone/>
              <a:defRPr>
                <a:solidFill>
                  <a:srgbClr val="515151"/>
                </a:solidFill>
                <a:latin typeface="Calibri"/>
                <a:ea typeface="Calibri"/>
                <a:cs typeface="Calibri"/>
                <a:sym typeface="Calibri"/>
              </a:defRPr>
            </a:lvl1pPr>
            <a:lvl2pPr indent="-381000" lvl="1" marL="914400" algn="l">
              <a:lnSpc>
                <a:spcPct val="90000"/>
              </a:lnSpc>
              <a:spcBef>
                <a:spcPts val="500"/>
              </a:spcBef>
              <a:spcAft>
                <a:spcPts val="0"/>
              </a:spcAft>
              <a:buClr>
                <a:srgbClr val="515151"/>
              </a:buClr>
              <a:buSzPts val="2400"/>
              <a:buChar char="•"/>
              <a:defRPr>
                <a:solidFill>
                  <a:srgbClr val="515151"/>
                </a:solidFill>
                <a:latin typeface="Calibri"/>
                <a:ea typeface="Calibri"/>
                <a:cs typeface="Calibri"/>
                <a:sym typeface="Calibri"/>
              </a:defRPr>
            </a:lvl2pPr>
            <a:lvl3pPr indent="-355600" lvl="2" marL="1371600" algn="l">
              <a:lnSpc>
                <a:spcPct val="90000"/>
              </a:lnSpc>
              <a:spcBef>
                <a:spcPts val="500"/>
              </a:spcBef>
              <a:spcAft>
                <a:spcPts val="0"/>
              </a:spcAft>
              <a:buClr>
                <a:srgbClr val="515151"/>
              </a:buClr>
              <a:buSzPts val="2000"/>
              <a:buChar char="•"/>
              <a:defRPr>
                <a:solidFill>
                  <a:srgbClr val="515151"/>
                </a:solidFill>
                <a:latin typeface="Calibri"/>
                <a:ea typeface="Calibri"/>
                <a:cs typeface="Calibri"/>
                <a:sym typeface="Calibri"/>
              </a:defRPr>
            </a:lvl3pPr>
            <a:lvl4pPr indent="-342900" lvl="3" marL="182880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4pPr>
            <a:lvl5pPr indent="-342900" lvl="4" marL="228600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orównanie" type="twoTxTwoObj">
  <p:cSld name="TWO_OBJECTS_WITH_TEXT">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Google Shape;71;p31"/>
          <p:cNvSpPr txBox="1"/>
          <p:nvPr>
            <p:ph type="title"/>
          </p:nvPr>
        </p:nvSpPr>
        <p:spPr>
          <a:xfrm>
            <a:off x="0" y="919570"/>
            <a:ext cx="12192000" cy="656279"/>
          </a:xfrm>
          <a:prstGeom prst="rect">
            <a:avLst/>
          </a:prstGeom>
          <a:solidFill>
            <a:srgbClr val="F5F5F5"/>
          </a:solid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4A3D53"/>
              </a:buClr>
              <a:buSzPts val="3200"/>
              <a:buFont typeface="Geo"/>
              <a:buNone/>
              <a:defRPr b="1" sz="3200">
                <a:solidFill>
                  <a:srgbClr val="4A3D53"/>
                </a:solidFill>
                <a:latin typeface="Geo"/>
                <a:ea typeface="Geo"/>
                <a:cs typeface="Geo"/>
                <a:sym typeface="Ge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400"/>
              <a:buNone/>
              <a:defRPr b="1" sz="2400">
                <a:solidFill>
                  <a:schemeClr val="lt1"/>
                </a:solidFill>
                <a:latin typeface="Geo"/>
                <a:ea typeface="Geo"/>
                <a:cs typeface="Geo"/>
                <a:sym typeface="Geo"/>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 name="Google Shape;7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latin typeface="Calibri"/>
                <a:ea typeface="Calibri"/>
                <a:cs typeface="Calibri"/>
                <a:sym typeface="Calibri"/>
              </a:defRPr>
            </a:lvl1pPr>
            <a:lvl2pPr indent="-381000" lvl="1" marL="914400" algn="l">
              <a:lnSpc>
                <a:spcPct val="90000"/>
              </a:lnSpc>
              <a:spcBef>
                <a:spcPts val="500"/>
              </a:spcBef>
              <a:spcAft>
                <a:spcPts val="0"/>
              </a:spcAft>
              <a:buClr>
                <a:srgbClr val="515151"/>
              </a:buClr>
              <a:buSzPts val="2400"/>
              <a:buChar char="•"/>
              <a:defRPr>
                <a:solidFill>
                  <a:srgbClr val="515151"/>
                </a:solidFill>
                <a:latin typeface="Calibri"/>
                <a:ea typeface="Calibri"/>
                <a:cs typeface="Calibri"/>
                <a:sym typeface="Calibri"/>
              </a:defRPr>
            </a:lvl2pPr>
            <a:lvl3pPr indent="-355600" lvl="2" marL="1371600" algn="l">
              <a:lnSpc>
                <a:spcPct val="90000"/>
              </a:lnSpc>
              <a:spcBef>
                <a:spcPts val="500"/>
              </a:spcBef>
              <a:spcAft>
                <a:spcPts val="0"/>
              </a:spcAft>
              <a:buClr>
                <a:srgbClr val="515151"/>
              </a:buClr>
              <a:buSzPts val="2000"/>
              <a:buChar char="•"/>
              <a:defRPr>
                <a:solidFill>
                  <a:srgbClr val="515151"/>
                </a:solidFill>
                <a:latin typeface="Calibri"/>
                <a:ea typeface="Calibri"/>
                <a:cs typeface="Calibri"/>
                <a:sym typeface="Calibri"/>
              </a:defRPr>
            </a:lvl3pPr>
            <a:lvl4pPr indent="-342900" lvl="3" marL="182880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4pPr>
            <a:lvl5pPr indent="-342900" lvl="4" marL="228600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400"/>
              <a:buNone/>
              <a:defRPr b="1" sz="2400">
                <a:solidFill>
                  <a:schemeClr val="lt1"/>
                </a:solidFill>
                <a:latin typeface="Geo"/>
                <a:ea typeface="Geo"/>
                <a:cs typeface="Geo"/>
                <a:sym typeface="Geo"/>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5" name="Google Shape;7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latin typeface="Calibri"/>
                <a:ea typeface="Calibri"/>
                <a:cs typeface="Calibri"/>
                <a:sym typeface="Calibri"/>
              </a:defRPr>
            </a:lvl1pPr>
            <a:lvl2pPr indent="-381000" lvl="1" marL="914400" algn="l">
              <a:lnSpc>
                <a:spcPct val="90000"/>
              </a:lnSpc>
              <a:spcBef>
                <a:spcPts val="500"/>
              </a:spcBef>
              <a:spcAft>
                <a:spcPts val="0"/>
              </a:spcAft>
              <a:buClr>
                <a:srgbClr val="515151"/>
              </a:buClr>
              <a:buSzPts val="2400"/>
              <a:buChar char="•"/>
              <a:defRPr sz="2400">
                <a:solidFill>
                  <a:srgbClr val="515151"/>
                </a:solidFill>
                <a:latin typeface="Calibri"/>
                <a:ea typeface="Calibri"/>
                <a:cs typeface="Calibri"/>
                <a:sym typeface="Calibri"/>
              </a:defRPr>
            </a:lvl2pPr>
            <a:lvl3pPr indent="-381000" lvl="2" marL="1371600" algn="l">
              <a:lnSpc>
                <a:spcPct val="90000"/>
              </a:lnSpc>
              <a:spcBef>
                <a:spcPts val="500"/>
              </a:spcBef>
              <a:spcAft>
                <a:spcPts val="0"/>
              </a:spcAft>
              <a:buClr>
                <a:srgbClr val="515151"/>
              </a:buClr>
              <a:buSzPts val="2400"/>
              <a:buChar char="•"/>
              <a:defRPr sz="2400">
                <a:solidFill>
                  <a:srgbClr val="515151"/>
                </a:solidFill>
                <a:latin typeface="Calibri"/>
                <a:ea typeface="Calibri"/>
                <a:cs typeface="Calibri"/>
                <a:sym typeface="Calibri"/>
              </a:defRPr>
            </a:lvl3pPr>
            <a:lvl4pPr indent="-381000" lvl="3" marL="1828800" algn="l">
              <a:lnSpc>
                <a:spcPct val="90000"/>
              </a:lnSpc>
              <a:spcBef>
                <a:spcPts val="500"/>
              </a:spcBef>
              <a:spcAft>
                <a:spcPts val="0"/>
              </a:spcAft>
              <a:buClr>
                <a:srgbClr val="515151"/>
              </a:buClr>
              <a:buSzPts val="2400"/>
              <a:buChar char="•"/>
              <a:defRPr sz="2400">
                <a:solidFill>
                  <a:srgbClr val="515151"/>
                </a:solidFill>
                <a:latin typeface="Calibri"/>
                <a:ea typeface="Calibri"/>
                <a:cs typeface="Calibri"/>
                <a:sym typeface="Calibri"/>
              </a:defRPr>
            </a:lvl4pPr>
            <a:lvl5pPr indent="-381000" lvl="4" marL="2286000" algn="l">
              <a:lnSpc>
                <a:spcPct val="90000"/>
              </a:lnSpc>
              <a:spcBef>
                <a:spcPts val="500"/>
              </a:spcBef>
              <a:spcAft>
                <a:spcPts val="0"/>
              </a:spcAft>
              <a:buClr>
                <a:srgbClr val="515151"/>
              </a:buClr>
              <a:buSzPts val="2400"/>
              <a:buChar char="•"/>
              <a:defRPr sz="2400">
                <a:solidFill>
                  <a:srgbClr val="51515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pic>
        <p:nvPicPr>
          <p:cNvPr id="79" name="Google Shape;79;p31"/>
          <p:cNvPicPr preferRelativeResize="0"/>
          <p:nvPr/>
        </p:nvPicPr>
        <p:blipFill rotWithShape="1">
          <a:blip r:embed="rId3">
            <a:alphaModFix/>
          </a:blip>
          <a:srcRect b="0" l="0" r="0" t="0"/>
          <a:stretch/>
        </p:blipFill>
        <p:spPr>
          <a:xfrm>
            <a:off x="5593405" y="16904"/>
            <a:ext cx="1916349" cy="90266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orównanie">
  <p:cSld name="1_Porównanie">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32"/>
          <p:cNvSpPr/>
          <p:nvPr/>
        </p:nvSpPr>
        <p:spPr>
          <a:xfrm>
            <a:off x="838200" y="1681163"/>
            <a:ext cx="10515600" cy="5176837"/>
          </a:xfrm>
          <a:prstGeom prst="rect">
            <a:avLst/>
          </a:prstGeom>
          <a:solidFill>
            <a:srgbClr val="F5F5F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 name="Google Shape;82;p32"/>
          <p:cNvSpPr txBox="1"/>
          <p:nvPr>
            <p:ph type="title"/>
          </p:nvPr>
        </p:nvSpPr>
        <p:spPr>
          <a:xfrm>
            <a:off x="0" y="919570"/>
            <a:ext cx="12192000" cy="656279"/>
          </a:xfrm>
          <a:prstGeom prst="rect">
            <a:avLst/>
          </a:prstGeom>
          <a:solidFill>
            <a:srgbClr val="F5F5F5"/>
          </a:solid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4A3D53"/>
              </a:buClr>
              <a:buSzPts val="3200"/>
              <a:buFont typeface="Geo"/>
              <a:buNone/>
              <a:defRPr b="1" sz="3200">
                <a:solidFill>
                  <a:srgbClr val="4A3D53"/>
                </a:solidFill>
                <a:latin typeface="Geo"/>
                <a:ea typeface="Geo"/>
                <a:cs typeface="Geo"/>
                <a:sym typeface="Ge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ctr">
              <a:lnSpc>
                <a:spcPct val="90000"/>
              </a:lnSpc>
              <a:spcBef>
                <a:spcPts val="1000"/>
              </a:spcBef>
              <a:spcAft>
                <a:spcPts val="0"/>
              </a:spcAft>
              <a:buClr>
                <a:srgbClr val="775973"/>
              </a:buClr>
              <a:buSzPts val="2400"/>
              <a:buNone/>
              <a:defRPr b="1" sz="2400">
                <a:solidFill>
                  <a:srgbClr val="775973"/>
                </a:solidFill>
                <a:latin typeface="Geo"/>
                <a:ea typeface="Geo"/>
                <a:cs typeface="Geo"/>
                <a:sym typeface="Geo"/>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4" name="Google Shape;84;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15151"/>
              </a:buClr>
              <a:buSzPts val="2400"/>
              <a:buNone/>
              <a:defRPr sz="2400">
                <a:solidFill>
                  <a:srgbClr val="515151"/>
                </a:solidFill>
                <a:latin typeface="Calibri"/>
                <a:ea typeface="Calibri"/>
                <a:cs typeface="Calibri"/>
                <a:sym typeface="Calibri"/>
              </a:defRPr>
            </a:lvl1pPr>
            <a:lvl2pPr indent="-381000" lvl="1" marL="914400" algn="l">
              <a:lnSpc>
                <a:spcPct val="90000"/>
              </a:lnSpc>
              <a:spcBef>
                <a:spcPts val="500"/>
              </a:spcBef>
              <a:spcAft>
                <a:spcPts val="0"/>
              </a:spcAft>
              <a:buClr>
                <a:srgbClr val="515151"/>
              </a:buClr>
              <a:buSzPts val="2400"/>
              <a:buChar char="•"/>
              <a:defRPr>
                <a:solidFill>
                  <a:srgbClr val="515151"/>
                </a:solidFill>
                <a:latin typeface="Calibri"/>
                <a:ea typeface="Calibri"/>
                <a:cs typeface="Calibri"/>
                <a:sym typeface="Calibri"/>
              </a:defRPr>
            </a:lvl2pPr>
            <a:lvl3pPr indent="-355600" lvl="2" marL="1371600" algn="l">
              <a:lnSpc>
                <a:spcPct val="90000"/>
              </a:lnSpc>
              <a:spcBef>
                <a:spcPts val="500"/>
              </a:spcBef>
              <a:spcAft>
                <a:spcPts val="0"/>
              </a:spcAft>
              <a:buClr>
                <a:srgbClr val="515151"/>
              </a:buClr>
              <a:buSzPts val="2000"/>
              <a:buChar char="•"/>
              <a:defRPr>
                <a:solidFill>
                  <a:srgbClr val="515151"/>
                </a:solidFill>
                <a:latin typeface="Calibri"/>
                <a:ea typeface="Calibri"/>
                <a:cs typeface="Calibri"/>
                <a:sym typeface="Calibri"/>
              </a:defRPr>
            </a:lvl3pPr>
            <a:lvl4pPr indent="-342900" lvl="3" marL="182880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4pPr>
            <a:lvl5pPr indent="-342900" lvl="4" marL="2286000" algn="l">
              <a:lnSpc>
                <a:spcPct val="90000"/>
              </a:lnSpc>
              <a:spcBef>
                <a:spcPts val="500"/>
              </a:spcBef>
              <a:spcAft>
                <a:spcPts val="0"/>
              </a:spcAft>
              <a:buClr>
                <a:srgbClr val="515151"/>
              </a:buClr>
              <a:buSzPts val="1800"/>
              <a:buChar char="•"/>
              <a:defRPr>
                <a:solidFill>
                  <a:srgbClr val="51515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ctr">
              <a:lnSpc>
                <a:spcPct val="90000"/>
              </a:lnSpc>
              <a:spcBef>
                <a:spcPts val="1000"/>
              </a:spcBef>
              <a:spcAft>
                <a:spcPts val="0"/>
              </a:spcAft>
              <a:buClr>
                <a:srgbClr val="775973"/>
              </a:buClr>
              <a:buSzPts val="2400"/>
              <a:buNone/>
              <a:defRPr b="1" sz="2400">
                <a:solidFill>
                  <a:srgbClr val="775973"/>
                </a:solidFill>
                <a:latin typeface="Geo"/>
                <a:ea typeface="Geo"/>
                <a:cs typeface="Geo"/>
                <a:sym typeface="Geo"/>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6" name="Google Shape;86;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15151"/>
              </a:buClr>
              <a:buSzPts val="2400"/>
              <a:buNone/>
              <a:defRPr sz="2400">
                <a:solidFill>
                  <a:srgbClr val="515151"/>
                </a:solidFill>
                <a:latin typeface="Calibri"/>
                <a:ea typeface="Calibri"/>
                <a:cs typeface="Calibri"/>
                <a:sym typeface="Calibri"/>
              </a:defRPr>
            </a:lvl1pPr>
            <a:lvl2pPr indent="-381000" lvl="1" marL="914400" algn="l">
              <a:lnSpc>
                <a:spcPct val="90000"/>
              </a:lnSpc>
              <a:spcBef>
                <a:spcPts val="500"/>
              </a:spcBef>
              <a:spcAft>
                <a:spcPts val="0"/>
              </a:spcAft>
              <a:buClr>
                <a:srgbClr val="515151"/>
              </a:buClr>
              <a:buSzPts val="2400"/>
              <a:buChar char="•"/>
              <a:defRPr sz="2400">
                <a:solidFill>
                  <a:srgbClr val="515151"/>
                </a:solidFill>
                <a:latin typeface="Calibri"/>
                <a:ea typeface="Calibri"/>
                <a:cs typeface="Calibri"/>
                <a:sym typeface="Calibri"/>
              </a:defRPr>
            </a:lvl2pPr>
            <a:lvl3pPr indent="-381000" lvl="2" marL="1371600" algn="l">
              <a:lnSpc>
                <a:spcPct val="90000"/>
              </a:lnSpc>
              <a:spcBef>
                <a:spcPts val="500"/>
              </a:spcBef>
              <a:spcAft>
                <a:spcPts val="0"/>
              </a:spcAft>
              <a:buClr>
                <a:srgbClr val="515151"/>
              </a:buClr>
              <a:buSzPts val="2400"/>
              <a:buChar char="•"/>
              <a:defRPr sz="2400">
                <a:solidFill>
                  <a:srgbClr val="515151"/>
                </a:solidFill>
                <a:latin typeface="Calibri"/>
                <a:ea typeface="Calibri"/>
                <a:cs typeface="Calibri"/>
                <a:sym typeface="Calibri"/>
              </a:defRPr>
            </a:lvl3pPr>
            <a:lvl4pPr indent="-381000" lvl="3" marL="1828800" algn="l">
              <a:lnSpc>
                <a:spcPct val="90000"/>
              </a:lnSpc>
              <a:spcBef>
                <a:spcPts val="500"/>
              </a:spcBef>
              <a:spcAft>
                <a:spcPts val="0"/>
              </a:spcAft>
              <a:buClr>
                <a:srgbClr val="515151"/>
              </a:buClr>
              <a:buSzPts val="2400"/>
              <a:buChar char="•"/>
              <a:defRPr sz="2400">
                <a:solidFill>
                  <a:srgbClr val="515151"/>
                </a:solidFill>
                <a:latin typeface="Calibri"/>
                <a:ea typeface="Calibri"/>
                <a:cs typeface="Calibri"/>
                <a:sym typeface="Calibri"/>
              </a:defRPr>
            </a:lvl4pPr>
            <a:lvl5pPr indent="-381000" lvl="4" marL="2286000" algn="l">
              <a:lnSpc>
                <a:spcPct val="90000"/>
              </a:lnSpc>
              <a:spcBef>
                <a:spcPts val="500"/>
              </a:spcBef>
              <a:spcAft>
                <a:spcPts val="0"/>
              </a:spcAft>
              <a:buClr>
                <a:srgbClr val="515151"/>
              </a:buClr>
              <a:buSzPts val="2400"/>
              <a:buChar char="•"/>
              <a:defRPr sz="2400">
                <a:solidFill>
                  <a:srgbClr val="51515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l-PL"/>
              <a:t>‹#›</a:t>
            </a:fld>
            <a:endParaRPr/>
          </a:p>
        </p:txBody>
      </p:sp>
      <p:pic>
        <p:nvPicPr>
          <p:cNvPr id="90" name="Google Shape;90;p32"/>
          <p:cNvPicPr preferRelativeResize="0"/>
          <p:nvPr/>
        </p:nvPicPr>
        <p:blipFill rotWithShape="1">
          <a:blip r:embed="rId3">
            <a:alphaModFix/>
          </a:blip>
          <a:srcRect b="0" l="0" r="0" t="0"/>
          <a:stretch/>
        </p:blipFill>
        <p:spPr>
          <a:xfrm>
            <a:off x="5593405" y="16904"/>
            <a:ext cx="1916349" cy="90266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raz z podpisem" type="picTx">
  <p:cSld name="PICTURE_WITH_CAPTION_TEXT">
    <p:bg>
      <p:bgPr>
        <a:solidFill>
          <a:srgbClr val="F5F5F5"/>
        </a:solidFill>
      </p:bgPr>
    </p:bg>
    <p:spTree>
      <p:nvGrpSpPr>
        <p:cNvPr id="91" name="Shape 91"/>
        <p:cNvGrpSpPr/>
        <p:nvPr/>
      </p:nvGrpSpPr>
      <p:grpSpPr>
        <a:xfrm>
          <a:off x="0" y="0"/>
          <a:ext cx="0" cy="0"/>
          <a:chOff x="0" y="0"/>
          <a:chExt cx="0" cy="0"/>
        </a:xfrm>
      </p:grpSpPr>
      <p:sp>
        <p:nvSpPr>
          <p:cNvPr id="92" name="Google Shape;92;p33"/>
          <p:cNvSpPr/>
          <p:nvPr/>
        </p:nvSpPr>
        <p:spPr>
          <a:xfrm>
            <a:off x="0" y="0"/>
            <a:ext cx="5183188" cy="6858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33"/>
          <p:cNvSpPr/>
          <p:nvPr/>
        </p:nvSpPr>
        <p:spPr>
          <a:xfrm>
            <a:off x="311286" y="-1"/>
            <a:ext cx="4460739" cy="2057400"/>
          </a:xfrm>
          <a:prstGeom prst="rect">
            <a:avLst/>
          </a:prstGeom>
          <a:solidFill>
            <a:srgbClr val="77597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 name="Google Shape;94;p33"/>
          <p:cNvSpPr txBox="1"/>
          <p:nvPr>
            <p:ph type="title"/>
          </p:nvPr>
        </p:nvSpPr>
        <p:spPr>
          <a:xfrm>
            <a:off x="311286" y="1281002"/>
            <a:ext cx="4460739" cy="77639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3200"/>
              <a:buFont typeface="Geo"/>
              <a:buNone/>
              <a:defRPr b="1" sz="3200">
                <a:solidFill>
                  <a:schemeClr val="lt1"/>
                </a:solidFill>
                <a:latin typeface="Geo"/>
                <a:ea typeface="Geo"/>
                <a:cs typeface="Geo"/>
                <a:sym typeface="Ge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33"/>
          <p:cNvSpPr/>
          <p:nvPr>
            <p:ph idx="2" type="pic"/>
          </p:nvPr>
        </p:nvSpPr>
        <p:spPr>
          <a:xfrm>
            <a:off x="5183188" y="0"/>
            <a:ext cx="7008812" cy="6858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6" name="Google Shape;96;p33"/>
          <p:cNvSpPr txBox="1"/>
          <p:nvPr>
            <p:ph idx="1" type="body"/>
          </p:nvPr>
        </p:nvSpPr>
        <p:spPr>
          <a:xfrm>
            <a:off x="311286" y="2057400"/>
            <a:ext cx="4460739" cy="4800600"/>
          </a:xfrm>
          <a:prstGeom prst="rect">
            <a:avLst/>
          </a:prstGeom>
          <a:solidFill>
            <a:srgbClr val="F5F5F5"/>
          </a:solid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15151"/>
              </a:buClr>
              <a:buSzPts val="2800"/>
              <a:buNone/>
              <a:defRPr b="0" i="0">
                <a:solidFill>
                  <a:srgbClr val="515151"/>
                </a:solidFill>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pic>
        <p:nvPicPr>
          <p:cNvPr id="97" name="Google Shape;97;p33"/>
          <p:cNvPicPr preferRelativeResize="0"/>
          <p:nvPr/>
        </p:nvPicPr>
        <p:blipFill rotWithShape="1">
          <a:blip r:embed="rId2">
            <a:alphaModFix/>
          </a:blip>
          <a:srcRect b="0" l="0" r="0" t="0"/>
          <a:stretch/>
        </p:blipFill>
        <p:spPr>
          <a:xfrm>
            <a:off x="1913868" y="224480"/>
            <a:ext cx="2195209" cy="10340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theme" Target="../theme/theme1.xml"/><Relationship Id="rId14" Type="http://schemas.openxmlformats.org/officeDocument/2006/relationships/slideLayout" Target="../slideLayouts/slideLayout2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3" name="Shape 153"/>
        <p:cNvGrpSpPr/>
        <p:nvPr/>
      </p:nvGrpSpPr>
      <p:grpSpPr>
        <a:xfrm>
          <a:off x="0" y="0"/>
          <a:ext cx="0" cy="0"/>
          <a:chOff x="0" y="0"/>
          <a:chExt cx="0" cy="0"/>
        </a:xfrm>
      </p:grpSpPr>
      <p:sp>
        <p:nvSpPr>
          <p:cNvPr id="154" name="Google Shape;154;g61b6a2de90_0_1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5" name="Google Shape;155;g61b6a2de90_0_1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6" name="Google Shape;156;g61b6a2de90_0_1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7" name="Google Shape;157;g61b6a2de90_0_1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8" name="Google Shape;158;g61b6a2de90_0_1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hyperlink" Target="https://www.flynerd.pl/2017/05/python-4-typy-i-zmienne.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hyperlink" Target="https://github.com/rokitka007/PodstawyPython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6.png"/><Relationship Id="rId4" Type="http://schemas.openxmlformats.org/officeDocument/2006/relationships/image" Target="../media/image39.png"/><Relationship Id="rId5"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2.png"/><Relationship Id="rId4" Type="http://schemas.openxmlformats.org/officeDocument/2006/relationships/image" Target="../media/image38.png"/><Relationship Id="rId5" Type="http://schemas.openxmlformats.org/officeDocument/2006/relationships/image" Target="../media/image40.png"/><Relationship Id="rId6"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3.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5.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7.png"/><Relationship Id="rId4" Type="http://schemas.openxmlformats.org/officeDocument/2006/relationships/image" Target="../media/image46.png"/><Relationship Id="rId5"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s://github.com/rokitka007/PytPOZ02_Schoo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
          <p:cNvSpPr txBox="1"/>
          <p:nvPr>
            <p:ph type="ctrTitle"/>
          </p:nvPr>
        </p:nvSpPr>
        <p:spPr>
          <a:xfrm>
            <a:off x="1524000" y="1122363"/>
            <a:ext cx="9144000" cy="195157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Geo"/>
              <a:buNone/>
            </a:pPr>
            <a:r>
              <a:rPr lang="pl-PL"/>
              <a:t>Python – Podstawy cz. 3</a:t>
            </a:r>
            <a:endParaRPr/>
          </a:p>
        </p:txBody>
      </p:sp>
      <p:sp>
        <p:nvSpPr>
          <p:cNvPr id="302" name="Google Shape;302;p1"/>
          <p:cNvSpPr txBox="1"/>
          <p:nvPr>
            <p:ph idx="1" type="subTitle"/>
          </p:nvPr>
        </p:nvSpPr>
        <p:spPr>
          <a:xfrm>
            <a:off x="1524000" y="3169511"/>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None/>
            </a:pPr>
            <a:r>
              <a:t/>
            </a:r>
            <a:endParaRPr/>
          </a:p>
        </p:txBody>
      </p:sp>
      <p:sp>
        <p:nvSpPr>
          <p:cNvPr id="303" name="Google Shape;303;p1"/>
          <p:cNvSpPr txBox="1"/>
          <p:nvPr>
            <p:ph idx="11" type="ftr"/>
          </p:nvPr>
        </p:nvSpPr>
        <p:spPr>
          <a:xfrm>
            <a:off x="3511826" y="6356350"/>
            <a:ext cx="530087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a:t>
            </a:r>
            <a:endParaRPr/>
          </a:p>
          <a:p>
            <a:pPr indent="0" lvl="0" marL="0" rtl="0" algn="ctr">
              <a:spcBef>
                <a:spcPts val="0"/>
              </a:spcBef>
              <a:spcAft>
                <a:spcPts val="0"/>
              </a:spcAft>
              <a:buNone/>
            </a:pPr>
            <a:r>
              <a:rPr lang="pl-PL"/>
              <a:t>Prawa do korzystania z materiałów posiada Software Development Academy</a:t>
            </a:r>
            <a:endParaRPr/>
          </a:p>
        </p:txBody>
      </p:sp>
      <p:sp>
        <p:nvSpPr>
          <p:cNvPr id="304" name="Google Shape;304;p1"/>
          <p:cNvSpPr txBox="1"/>
          <p:nvPr/>
        </p:nvSpPr>
        <p:spPr>
          <a:xfrm>
            <a:off x="8819260" y="6050422"/>
            <a:ext cx="26406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l-PL" sz="1800" u="none" cap="none" strike="noStrike">
                <a:solidFill>
                  <a:schemeClr val="lt1"/>
                </a:solidFill>
                <a:latin typeface="Calibri"/>
                <a:ea typeface="Calibri"/>
                <a:cs typeface="Calibri"/>
                <a:sym typeface="Calibri"/>
              </a:rPr>
              <a:t>Katarzyna Nowakowska</a:t>
            </a: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g61b6a2de90_0_36"/>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A3D53"/>
              </a:buClr>
              <a:buSzPts val="3200"/>
              <a:buFont typeface="Geo"/>
              <a:buNone/>
            </a:pPr>
            <a:r>
              <a:rPr lang="pl-PL"/>
              <a:t>Podstawy programowania –Typy proste</a:t>
            </a:r>
            <a:endParaRPr/>
          </a:p>
          <a:p>
            <a:pPr indent="0" lvl="0" marL="0" rtl="0" algn="l">
              <a:spcBef>
                <a:spcPts val="1000"/>
              </a:spcBef>
              <a:spcAft>
                <a:spcPts val="0"/>
              </a:spcAft>
              <a:buClr>
                <a:schemeClr val="dk1"/>
              </a:buClr>
              <a:buSzPts val="1100"/>
              <a:buFont typeface="Arial"/>
              <a:buNone/>
            </a:pPr>
            <a:r>
              <a:rPr b="0" lang="pl-PL" sz="1100" u="sng">
                <a:solidFill>
                  <a:schemeClr val="hlink"/>
                </a:solidFill>
                <a:latin typeface="Arial"/>
                <a:ea typeface="Arial"/>
                <a:cs typeface="Arial"/>
                <a:sym typeface="Arial"/>
                <a:hlinkClick r:id="rId3"/>
              </a:rPr>
              <a:t>https://www.flynerd.pl/2017/05/python-4-typy-i-zmienne.html</a:t>
            </a:r>
            <a:r>
              <a:rPr b="0" lang="pl-PL" sz="1100">
                <a:solidFill>
                  <a:srgbClr val="515151"/>
                </a:solidFill>
                <a:latin typeface="Arial"/>
                <a:ea typeface="Arial"/>
                <a:cs typeface="Arial"/>
                <a:sym typeface="Arial"/>
              </a:rPr>
              <a:t> </a:t>
            </a:r>
            <a:endParaRPr/>
          </a:p>
        </p:txBody>
      </p:sp>
      <p:sp>
        <p:nvSpPr>
          <p:cNvPr id="366" name="Google Shape;366;g61b6a2de90_0_36"/>
          <p:cNvSpPr txBox="1"/>
          <p:nvPr>
            <p:ph idx="1" type="body"/>
          </p:nvPr>
        </p:nvSpPr>
        <p:spPr>
          <a:xfrm>
            <a:off x="0" y="959667"/>
            <a:ext cx="12192000" cy="57309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1000"/>
              </a:spcBef>
              <a:spcAft>
                <a:spcPts val="0"/>
              </a:spcAft>
              <a:buSzPts val="2800"/>
              <a:buNone/>
            </a:pPr>
            <a:r>
              <a:rPr lang="pl-PL"/>
              <a:t>Python jest językiem typowanym dynamicznie - to znaczy, że interpreter sam określi typ zmiennej po zainicjalizowaniu tejże zmiennej. Czasami zdarza się, że interpreter nada zmiennej typ inny od oczekiwanego - wtedy możemy przerzutowac zmienną na inny typ. W tym celu warto znać różne typy zmiennych:</a:t>
            </a:r>
            <a:endParaRPr/>
          </a:p>
          <a:p>
            <a:pPr indent="-228600" lvl="0" marL="457200" rtl="0" algn="l">
              <a:lnSpc>
                <a:spcPct val="90000"/>
              </a:lnSpc>
              <a:spcBef>
                <a:spcPts val="1000"/>
              </a:spcBef>
              <a:spcAft>
                <a:spcPts val="0"/>
              </a:spcAft>
              <a:buSzPts val="2800"/>
              <a:buFont typeface="Arial"/>
              <a:buChar char="•"/>
            </a:pPr>
            <a:r>
              <a:rPr lang="pl-PL"/>
              <a:t>liczby całkowite: </a:t>
            </a:r>
            <a:r>
              <a:rPr b="1" i="1" lang="pl-PL"/>
              <a:t>byte, short, int, long </a:t>
            </a:r>
            <a:r>
              <a:rPr i="1" lang="pl-PL"/>
              <a:t>– </a:t>
            </a:r>
            <a:r>
              <a:rPr lang="pl-PL"/>
              <a:t>różnią się od siebie zakresem liczb, np. byte ma zakres od -127 do 127, podczas gdy int od -2’147’483’648 do 2’147’483’647</a:t>
            </a:r>
            <a:endParaRPr/>
          </a:p>
          <a:p>
            <a:pPr indent="-228600" lvl="0" marL="457200" rtl="0" algn="l">
              <a:lnSpc>
                <a:spcPct val="90000"/>
              </a:lnSpc>
              <a:spcBef>
                <a:spcPts val="1000"/>
              </a:spcBef>
              <a:spcAft>
                <a:spcPts val="0"/>
              </a:spcAft>
              <a:buSzPts val="2800"/>
              <a:buFont typeface="Arial"/>
              <a:buChar char="•"/>
            </a:pPr>
            <a:r>
              <a:rPr lang="pl-PL"/>
              <a:t>liczby zmiennoprzecinkowe: </a:t>
            </a:r>
            <a:r>
              <a:rPr b="1" i="1" lang="pl-PL"/>
              <a:t>float, double </a:t>
            </a:r>
            <a:r>
              <a:rPr lang="pl-PL"/>
              <a:t>– tak jak powyżej te typy różnią się zakresem możliwych liczb</a:t>
            </a:r>
            <a:endParaRPr/>
          </a:p>
          <a:p>
            <a:pPr indent="-228600" lvl="0" marL="457200" rtl="0" algn="l">
              <a:lnSpc>
                <a:spcPct val="90000"/>
              </a:lnSpc>
              <a:spcBef>
                <a:spcPts val="1000"/>
              </a:spcBef>
              <a:spcAft>
                <a:spcPts val="0"/>
              </a:spcAft>
              <a:buSzPts val="2800"/>
              <a:buFont typeface="Arial"/>
              <a:buChar char="•"/>
            </a:pPr>
            <a:r>
              <a:rPr lang="pl-PL"/>
              <a:t>typ znakowy: </a:t>
            </a:r>
            <a:r>
              <a:rPr b="1" i="1" lang="pl-PL"/>
              <a:t>string</a:t>
            </a:r>
            <a:r>
              <a:rPr i="1" lang="pl-PL"/>
              <a:t> </a:t>
            </a:r>
            <a:r>
              <a:rPr lang="pl-PL"/>
              <a:t>– służy do przechowywania ciągu znaków </a:t>
            </a:r>
            <a:endParaRPr/>
          </a:p>
          <a:p>
            <a:pPr indent="-228600" lvl="0" marL="457200" rtl="0" algn="l">
              <a:lnSpc>
                <a:spcPct val="90000"/>
              </a:lnSpc>
              <a:spcBef>
                <a:spcPts val="1000"/>
              </a:spcBef>
              <a:spcAft>
                <a:spcPts val="0"/>
              </a:spcAft>
              <a:buSzPts val="2800"/>
              <a:buFont typeface="Arial"/>
              <a:buChar char="•"/>
            </a:pPr>
            <a:r>
              <a:rPr lang="pl-PL"/>
              <a:t>typ logiczny: </a:t>
            </a:r>
            <a:r>
              <a:rPr b="1" i="1" lang="pl-PL"/>
              <a:t>boolean</a:t>
            </a:r>
            <a:r>
              <a:rPr i="1" lang="pl-PL"/>
              <a:t> </a:t>
            </a:r>
            <a:r>
              <a:rPr lang="pl-PL"/>
              <a:t>- przeznaczony jest do przechowywania tylko dwóch wartości: true oraz false</a:t>
            </a:r>
            <a:endParaRPr/>
          </a:p>
          <a:p>
            <a:pPr indent="0" lvl="0" marL="0" rtl="0" algn="l">
              <a:lnSpc>
                <a:spcPct val="90000"/>
              </a:lnSpc>
              <a:spcBef>
                <a:spcPts val="1000"/>
              </a:spcBef>
              <a:spcAft>
                <a:spcPts val="0"/>
              </a:spcAft>
              <a:buNone/>
            </a:pPr>
            <a:r>
              <a:t/>
            </a:r>
            <a:endParaRPr/>
          </a:p>
          <a:p>
            <a:pPr indent="-228600" lvl="0" marL="457200" rtl="0" algn="l">
              <a:lnSpc>
                <a:spcPct val="90000"/>
              </a:lnSpc>
              <a:spcBef>
                <a:spcPts val="1000"/>
              </a:spcBef>
              <a:spcAft>
                <a:spcPts val="0"/>
              </a:spcAft>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g61b6a2de90_0_53"/>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A3D53"/>
              </a:buClr>
              <a:buSzPts val="3200"/>
              <a:buFont typeface="Geo"/>
              <a:buNone/>
            </a:pPr>
            <a:r>
              <a:rPr lang="pl-PL"/>
              <a:t>Podstawy programowania – Zmienne (bądź stałe)</a:t>
            </a:r>
            <a:endParaRPr/>
          </a:p>
        </p:txBody>
      </p:sp>
      <p:sp>
        <p:nvSpPr>
          <p:cNvPr id="372" name="Google Shape;372;g61b6a2de90_0_53"/>
          <p:cNvSpPr txBox="1"/>
          <p:nvPr>
            <p:ph idx="1" type="body"/>
          </p:nvPr>
        </p:nvSpPr>
        <p:spPr>
          <a:xfrm>
            <a:off x="251139" y="1195057"/>
            <a:ext cx="11479800" cy="5061000"/>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SzPts val="2800"/>
              <a:buNone/>
            </a:pPr>
            <a:r>
              <a:rPr b="1" lang="pl-PL"/>
              <a:t> </a:t>
            </a:r>
            <a:r>
              <a:rPr lang="pl-PL"/>
              <a:t>W związku z dynamicznym charakterem Pythona zmienne najczęściej deklarujemy inicjalizując je jednocześnie (tz. nadając im od razu wartość). Nie ma potrzeby deklarować zmiennych wcześniej.</a:t>
            </a:r>
            <a:endParaRPr/>
          </a:p>
        </p:txBody>
      </p:sp>
      <p:pic>
        <p:nvPicPr>
          <p:cNvPr id="373" name="Google Shape;373;g61b6a2de90_0_53"/>
          <p:cNvPicPr preferRelativeResize="0"/>
          <p:nvPr/>
        </p:nvPicPr>
        <p:blipFill>
          <a:blip r:embed="rId3">
            <a:alphaModFix/>
          </a:blip>
          <a:stretch>
            <a:fillRect/>
          </a:stretch>
        </p:blipFill>
        <p:spPr>
          <a:xfrm>
            <a:off x="2426475" y="4079025"/>
            <a:ext cx="6503200" cy="816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g61b6a2de90_0_59"/>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A3D53"/>
              </a:buClr>
              <a:buSzPts val="3200"/>
              <a:buFont typeface="Geo"/>
              <a:buNone/>
            </a:pPr>
            <a:r>
              <a:rPr lang="pl-PL"/>
              <a:t>Podstawy programowania – Funkcje</a:t>
            </a:r>
            <a:endParaRPr/>
          </a:p>
        </p:txBody>
      </p:sp>
      <p:sp>
        <p:nvSpPr>
          <p:cNvPr id="379" name="Google Shape;379;g61b6a2de90_0_59"/>
          <p:cNvSpPr txBox="1"/>
          <p:nvPr>
            <p:ph idx="1" type="body"/>
          </p:nvPr>
        </p:nvSpPr>
        <p:spPr>
          <a:xfrm>
            <a:off x="298764" y="1195057"/>
            <a:ext cx="11479800" cy="5061000"/>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SzPts val="2800"/>
              <a:buNone/>
            </a:pPr>
            <a:r>
              <a:rPr lang="pl-PL"/>
              <a:t>Funkcje  jest to pewien wydzielony i nazwany fragment kodu, który może być reużywalny wielokrotnie w programie. Oszczędzamy tym samym pamięć komputera oraz miejsce w samym kodzie, czyniąc go tym samym bardziej czytelnym. Funkcja jest zbliżona do zmiennej z tą różnicą, że zmienne przechowują dane, zaś funkcje akcje do wykonania. Podczas deklaracji funkcji należy określić nazwę metody oraz listę przyjmowanych argumentów.</a:t>
            </a:r>
            <a:endParaRPr/>
          </a:p>
        </p:txBody>
      </p:sp>
      <p:pic>
        <p:nvPicPr>
          <p:cNvPr id="380" name="Google Shape;380;g61b6a2de90_0_59"/>
          <p:cNvPicPr preferRelativeResize="0"/>
          <p:nvPr/>
        </p:nvPicPr>
        <p:blipFill>
          <a:blip r:embed="rId3">
            <a:alphaModFix/>
          </a:blip>
          <a:stretch>
            <a:fillRect/>
          </a:stretch>
        </p:blipFill>
        <p:spPr>
          <a:xfrm>
            <a:off x="1367502" y="4329502"/>
            <a:ext cx="3173425" cy="2099125"/>
          </a:xfrm>
          <a:prstGeom prst="rect">
            <a:avLst/>
          </a:prstGeom>
          <a:noFill/>
          <a:ln>
            <a:noFill/>
          </a:ln>
        </p:spPr>
      </p:pic>
      <p:pic>
        <p:nvPicPr>
          <p:cNvPr id="381" name="Google Shape;381;g61b6a2de90_0_59"/>
          <p:cNvPicPr preferRelativeResize="0"/>
          <p:nvPr/>
        </p:nvPicPr>
        <p:blipFill>
          <a:blip r:embed="rId4">
            <a:alphaModFix/>
          </a:blip>
          <a:stretch>
            <a:fillRect/>
          </a:stretch>
        </p:blipFill>
        <p:spPr>
          <a:xfrm>
            <a:off x="6708788" y="4517850"/>
            <a:ext cx="2752725" cy="1562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g61b6a2de90_0_7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Geo"/>
              <a:buNone/>
            </a:pPr>
            <a:r>
              <a:rPr lang="pl-PL"/>
              <a:t>Podstawy programowania</a:t>
            </a:r>
            <a:endParaRPr/>
          </a:p>
        </p:txBody>
      </p:sp>
      <p:sp>
        <p:nvSpPr>
          <p:cNvPr id="387" name="Google Shape;387;g61b6a2de90_0_7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None/>
            </a:pPr>
            <a:r>
              <a:rPr lang="pl-PL"/>
              <a:t>Obiektowość</a:t>
            </a:r>
            <a:endParaRPr/>
          </a:p>
        </p:txBody>
      </p:sp>
      <p:sp>
        <p:nvSpPr>
          <p:cNvPr id="388" name="Google Shape;388;g61b6a2de90_0_7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pl-PL"/>
              <a:t>Autor: Prawa do korzystania z materiałów posiada Software Development Academy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g61b6a2de90_0_85"/>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A3D53"/>
              </a:buClr>
              <a:buSzPts val="3200"/>
              <a:buFont typeface="Geo"/>
              <a:buNone/>
            </a:pPr>
            <a:r>
              <a:rPr lang="pl-PL"/>
              <a:t>PODSTAWY PROGRAMOWANIA – KLASY I OBIEKTY</a:t>
            </a:r>
            <a:endParaRPr/>
          </a:p>
        </p:txBody>
      </p:sp>
      <p:sp>
        <p:nvSpPr>
          <p:cNvPr id="394" name="Google Shape;394;g61b6a2de90_0_85"/>
          <p:cNvSpPr txBox="1"/>
          <p:nvPr>
            <p:ph idx="1" type="body"/>
          </p:nvPr>
        </p:nvSpPr>
        <p:spPr>
          <a:xfrm>
            <a:off x="126750" y="968720"/>
            <a:ext cx="7297200" cy="5889300"/>
          </a:xfrm>
          <a:prstGeom prst="rect">
            <a:avLst/>
          </a:prstGeom>
          <a:noFill/>
          <a:ln>
            <a:noFill/>
          </a:ln>
        </p:spPr>
        <p:txBody>
          <a:bodyPr anchorCtr="0" anchor="t" bIns="45700" lIns="91425" spcFirstLastPara="1" rIns="91425" wrap="square" tIns="45700">
            <a:noAutofit/>
          </a:bodyPr>
          <a:lstStyle/>
          <a:p>
            <a:pPr indent="-228600" lvl="0" marL="457200" rtl="0" algn="l">
              <a:lnSpc>
                <a:spcPct val="80000"/>
              </a:lnSpc>
              <a:spcBef>
                <a:spcPts val="1000"/>
              </a:spcBef>
              <a:spcAft>
                <a:spcPts val="0"/>
              </a:spcAft>
              <a:buSzPts val="2800"/>
              <a:buNone/>
            </a:pPr>
            <a:r>
              <a:rPr lang="pl-PL"/>
              <a:t>Klasy pozwalają zdefiniować i zamknąć w jednym pliku pewną logikę biznesową. Mają na celu zamodelować i odwzorować część rzeczywistości.</a:t>
            </a:r>
            <a:endParaRPr/>
          </a:p>
          <a:p>
            <a:pPr indent="-228600" lvl="0" marL="457200" rtl="0" algn="l">
              <a:lnSpc>
                <a:spcPct val="80000"/>
              </a:lnSpc>
              <a:spcBef>
                <a:spcPts val="1000"/>
              </a:spcBef>
              <a:spcAft>
                <a:spcPts val="0"/>
              </a:spcAft>
              <a:buSzPts val="2800"/>
              <a:buNone/>
            </a:pPr>
            <a:r>
              <a:rPr lang="pl-PL"/>
              <a:t>Klasy zachowują elementy języka skryptowego – posiadają swoje stałe lub zmienne, nazywane atrybutami klasy oraz swoje funkcje, nazywane metodami klasy.</a:t>
            </a:r>
            <a:endParaRPr/>
          </a:p>
          <a:p>
            <a:pPr indent="-228600" lvl="0" marL="457200" rtl="0" algn="l">
              <a:lnSpc>
                <a:spcPct val="80000"/>
              </a:lnSpc>
              <a:spcBef>
                <a:spcPts val="1000"/>
              </a:spcBef>
              <a:spcAft>
                <a:spcPts val="0"/>
              </a:spcAft>
              <a:buSzPts val="2800"/>
              <a:buNone/>
            </a:pPr>
            <a:r>
              <a:rPr lang="pl-PL"/>
              <a:t>Klasa jest modelem rzeczywistości. Możemy zdefiniować wiele obiektów, odwzorowujących dany model. Mogą różnić się swoim danymi, to znaczy że ich atrybuty będą mieć różne wartości, wszystkie zaś obiekty tej samej klasy będą mogły korzystać z tych samych metod</a:t>
            </a:r>
            <a:endParaRPr/>
          </a:p>
        </p:txBody>
      </p:sp>
      <p:pic>
        <p:nvPicPr>
          <p:cNvPr id="395" name="Google Shape;395;g61b6a2de90_0_85"/>
          <p:cNvPicPr preferRelativeResize="0"/>
          <p:nvPr/>
        </p:nvPicPr>
        <p:blipFill>
          <a:blip r:embed="rId3">
            <a:alphaModFix/>
          </a:blip>
          <a:stretch>
            <a:fillRect/>
          </a:stretch>
        </p:blipFill>
        <p:spPr>
          <a:xfrm>
            <a:off x="7338225" y="1853601"/>
            <a:ext cx="4463250" cy="34702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g61b6a2de90_0_91"/>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A3D53"/>
              </a:buClr>
              <a:buSzPts val="3200"/>
              <a:buFont typeface="Geo"/>
              <a:buNone/>
            </a:pPr>
            <a:r>
              <a:rPr lang="pl-PL"/>
              <a:t>PODSTAWY PROGRAMOWANIA – KONSTRUKTOR I INICJALIZACJA OBIEKTU</a:t>
            </a:r>
            <a:endParaRPr/>
          </a:p>
        </p:txBody>
      </p:sp>
      <p:sp>
        <p:nvSpPr>
          <p:cNvPr id="401" name="Google Shape;401;g61b6a2de90_0_91"/>
          <p:cNvSpPr txBox="1"/>
          <p:nvPr>
            <p:ph idx="1" type="body"/>
          </p:nvPr>
        </p:nvSpPr>
        <p:spPr>
          <a:xfrm>
            <a:off x="126750" y="968720"/>
            <a:ext cx="6853500" cy="5889300"/>
          </a:xfrm>
          <a:prstGeom prst="rect">
            <a:avLst/>
          </a:prstGeom>
          <a:noFill/>
          <a:ln>
            <a:noFill/>
          </a:ln>
        </p:spPr>
        <p:txBody>
          <a:bodyPr anchorCtr="0" anchor="t" bIns="45700" lIns="91425" spcFirstLastPara="1" rIns="91425" wrap="square" tIns="45700">
            <a:noAutofit/>
          </a:bodyPr>
          <a:lstStyle/>
          <a:p>
            <a:pPr indent="-228600" lvl="0" marL="457200" rtl="0" algn="l">
              <a:lnSpc>
                <a:spcPct val="80000"/>
              </a:lnSpc>
              <a:spcBef>
                <a:spcPts val="1000"/>
              </a:spcBef>
              <a:spcAft>
                <a:spcPts val="0"/>
              </a:spcAft>
              <a:buSzPts val="2800"/>
              <a:buNone/>
            </a:pPr>
            <a:r>
              <a:rPr lang="pl-PL" sz="2590"/>
              <a:t>Konstruktor to specyficzna metoda, która definiuje warunki inicjalizacji obiektu klasy. </a:t>
            </a:r>
            <a:endParaRPr/>
          </a:p>
          <a:p>
            <a:pPr indent="-228600" lvl="0" marL="457200" rtl="0" algn="l">
              <a:lnSpc>
                <a:spcPct val="80000"/>
              </a:lnSpc>
              <a:spcBef>
                <a:spcPts val="1000"/>
              </a:spcBef>
              <a:spcAft>
                <a:spcPts val="0"/>
              </a:spcAft>
              <a:buSzPts val="2800"/>
              <a:buFont typeface="Calibri"/>
              <a:buChar char="-"/>
            </a:pPr>
            <a:r>
              <a:rPr lang="pl-PL" sz="2590"/>
              <a:t>inicjalizujemy za pomocą wywołania konstruktora: def </a:t>
            </a:r>
            <a:r>
              <a:rPr b="1" lang="pl-PL" sz="2590"/>
              <a:t>__init__(</a:t>
            </a:r>
            <a:r>
              <a:rPr b="1" i="1" lang="pl-PL" sz="2590"/>
              <a:t>argumenty)</a:t>
            </a:r>
            <a:endParaRPr b="1" i="1" sz="2590"/>
          </a:p>
          <a:p>
            <a:pPr indent="-215265" lvl="0" marL="457200" rtl="0" algn="l">
              <a:lnSpc>
                <a:spcPct val="80000"/>
              </a:lnSpc>
              <a:spcBef>
                <a:spcPts val="1000"/>
              </a:spcBef>
              <a:spcAft>
                <a:spcPts val="0"/>
              </a:spcAft>
              <a:buSzPts val="2590"/>
              <a:buChar char="-"/>
            </a:pPr>
            <a:r>
              <a:rPr lang="pl-PL" sz="2590"/>
              <a:t>akcje zdefiniowane w konstruktorze są wykonywane podczas inicjalizacji obiektu</a:t>
            </a:r>
            <a:endParaRPr sz="2590"/>
          </a:p>
          <a:p>
            <a:pPr indent="-50800" lvl="0" marL="457200" rtl="0" algn="l">
              <a:lnSpc>
                <a:spcPct val="80000"/>
              </a:lnSpc>
              <a:spcBef>
                <a:spcPts val="1000"/>
              </a:spcBef>
              <a:spcAft>
                <a:spcPts val="0"/>
              </a:spcAft>
              <a:buSzPts val="2800"/>
              <a:buFont typeface="Calibri"/>
              <a:buNone/>
            </a:pPr>
            <a:r>
              <a:t/>
            </a:r>
            <a:endParaRPr b="1" i="1" sz="2590"/>
          </a:p>
          <a:p>
            <a:pPr indent="0" lvl="0" marL="228600" rtl="0" algn="l">
              <a:lnSpc>
                <a:spcPct val="80000"/>
              </a:lnSpc>
              <a:spcBef>
                <a:spcPts val="1000"/>
              </a:spcBef>
              <a:spcAft>
                <a:spcPts val="0"/>
              </a:spcAft>
              <a:buSzPts val="2800"/>
              <a:buNone/>
            </a:pPr>
            <a:r>
              <a:rPr lang="pl-PL" sz="2590"/>
              <a:t> </a:t>
            </a:r>
            <a:endParaRPr sz="2590"/>
          </a:p>
        </p:txBody>
      </p:sp>
      <p:pic>
        <p:nvPicPr>
          <p:cNvPr id="402" name="Google Shape;402;g61b6a2de90_0_91"/>
          <p:cNvPicPr preferRelativeResize="0"/>
          <p:nvPr/>
        </p:nvPicPr>
        <p:blipFill>
          <a:blip r:embed="rId3">
            <a:alphaModFix/>
          </a:blip>
          <a:stretch>
            <a:fillRect/>
          </a:stretch>
        </p:blipFill>
        <p:spPr>
          <a:xfrm>
            <a:off x="200013" y="4183863"/>
            <a:ext cx="7172325" cy="1895475"/>
          </a:xfrm>
          <a:prstGeom prst="rect">
            <a:avLst/>
          </a:prstGeom>
          <a:noFill/>
          <a:ln>
            <a:noFill/>
          </a:ln>
        </p:spPr>
      </p:pic>
      <p:pic>
        <p:nvPicPr>
          <p:cNvPr id="403" name="Google Shape;403;g61b6a2de90_0_91"/>
          <p:cNvPicPr preferRelativeResize="0"/>
          <p:nvPr/>
        </p:nvPicPr>
        <p:blipFill>
          <a:blip r:embed="rId4">
            <a:alphaModFix/>
          </a:blip>
          <a:stretch>
            <a:fillRect/>
          </a:stretch>
        </p:blipFill>
        <p:spPr>
          <a:xfrm>
            <a:off x="7548563" y="1377326"/>
            <a:ext cx="4300537" cy="35514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g61b6a2de90_0_99"/>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A3D53"/>
              </a:buClr>
              <a:buSzPts val="3200"/>
              <a:buFont typeface="Geo"/>
              <a:buNone/>
            </a:pPr>
            <a:r>
              <a:rPr lang="pl-PL"/>
              <a:t>PODSTAWY PROGRAMOWANIA – SETTERY I GETTERY</a:t>
            </a:r>
            <a:endParaRPr/>
          </a:p>
        </p:txBody>
      </p:sp>
      <p:sp>
        <p:nvSpPr>
          <p:cNvPr id="409" name="Google Shape;409;g61b6a2de90_0_99"/>
          <p:cNvSpPr txBox="1"/>
          <p:nvPr>
            <p:ph idx="1" type="body"/>
          </p:nvPr>
        </p:nvSpPr>
        <p:spPr>
          <a:xfrm>
            <a:off x="126750" y="968720"/>
            <a:ext cx="11561400" cy="5889300"/>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SzPts val="2800"/>
              <a:buNone/>
            </a:pPr>
            <a:r>
              <a:rPr lang="pl-PL"/>
              <a:t>Jak sama nazwa wskazuje metody te służą nadawaniu/zmienianiu wartości atrybutów klasy </a:t>
            </a:r>
            <a:r>
              <a:rPr b="1" lang="pl-PL"/>
              <a:t>(settery)</a:t>
            </a:r>
            <a:r>
              <a:rPr lang="pl-PL"/>
              <a:t> lub ich pobieraniu </a:t>
            </a:r>
            <a:r>
              <a:rPr b="1" lang="pl-PL"/>
              <a:t>(gettery)</a:t>
            </a:r>
            <a:endParaRPr/>
          </a:p>
        </p:txBody>
      </p:sp>
      <p:pic>
        <p:nvPicPr>
          <p:cNvPr id="410" name="Google Shape;410;g61b6a2de90_0_99"/>
          <p:cNvPicPr preferRelativeResize="0"/>
          <p:nvPr/>
        </p:nvPicPr>
        <p:blipFill>
          <a:blip r:embed="rId3">
            <a:alphaModFix/>
          </a:blip>
          <a:stretch>
            <a:fillRect/>
          </a:stretch>
        </p:blipFill>
        <p:spPr>
          <a:xfrm>
            <a:off x="2464588" y="2202663"/>
            <a:ext cx="6619875" cy="4143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g61b6a2de90_0_105"/>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A3D53"/>
              </a:buClr>
              <a:buSzPts val="3200"/>
              <a:buFont typeface="Geo"/>
              <a:buNone/>
            </a:pPr>
            <a:r>
              <a:rPr lang="pl-PL"/>
              <a:t>PODSTAWY PROGRAMOWANIA – DZIEDZICZENIE </a:t>
            </a:r>
            <a:endParaRPr/>
          </a:p>
        </p:txBody>
      </p:sp>
      <p:sp>
        <p:nvSpPr>
          <p:cNvPr id="416" name="Google Shape;416;g61b6a2de90_0_105"/>
          <p:cNvSpPr txBox="1"/>
          <p:nvPr>
            <p:ph idx="1" type="body"/>
          </p:nvPr>
        </p:nvSpPr>
        <p:spPr>
          <a:xfrm>
            <a:off x="126750" y="968720"/>
            <a:ext cx="11561400" cy="4092300"/>
          </a:xfrm>
          <a:prstGeom prst="rect">
            <a:avLst/>
          </a:prstGeom>
          <a:noFill/>
          <a:ln>
            <a:noFill/>
          </a:ln>
        </p:spPr>
        <p:txBody>
          <a:bodyPr anchorCtr="0" anchor="t" bIns="45700" lIns="91425" spcFirstLastPara="1" rIns="91425" wrap="square" tIns="45700">
            <a:noAutofit/>
          </a:bodyPr>
          <a:lstStyle/>
          <a:p>
            <a:pPr indent="-228600" lvl="0" marL="457200" rtl="0" algn="l">
              <a:lnSpc>
                <a:spcPct val="80000"/>
              </a:lnSpc>
              <a:spcBef>
                <a:spcPts val="1000"/>
              </a:spcBef>
              <a:spcAft>
                <a:spcPts val="0"/>
              </a:spcAft>
              <a:buSzPts val="2800"/>
              <a:buNone/>
            </a:pPr>
            <a:r>
              <a:rPr lang="pl-PL" sz="2590"/>
              <a:t>Ogromną mocą klas i obiektowości jest dziedziczenie – oznacza to, że klasa dziedzicząca po drugiej klasie zachowuje większość jej możliwości, tj. posiada wszystkie atrybuty i metody o modyfikatorach dostępu public lub protected. Dzięki dziedziczeniu możemy rozszerzać klasy bazowe (dodawać atrybuty i metody w klasie dziedziczącej) lub też nadpisywać poszczególne jej metody, nie tracąc przy tym funkcjonalności klasy bazowej. Ważne jest, aby konstruktor klasy dziedziczącej zawierał co najmniej te same atrybuty i definicje co konstruktor klasy bazowej – aby nie przepisywać tego samego kodu możemy odwołać się do konstruktora bazowego za pomocą słówka </a:t>
            </a:r>
            <a:r>
              <a:rPr b="1" lang="pl-PL" sz="2590"/>
              <a:t>super().&lt;nazwa metody&gt;  </a:t>
            </a:r>
            <a:endParaRPr/>
          </a:p>
          <a:p>
            <a:pPr indent="0" lvl="0" marL="228600" rtl="0" algn="l">
              <a:lnSpc>
                <a:spcPct val="80000"/>
              </a:lnSpc>
              <a:spcBef>
                <a:spcPts val="1000"/>
              </a:spcBef>
              <a:spcAft>
                <a:spcPts val="0"/>
              </a:spcAft>
              <a:buSzPts val="2800"/>
              <a:buNone/>
            </a:pPr>
            <a:r>
              <a:t/>
            </a:r>
            <a:endParaRPr b="1" sz="2590"/>
          </a:p>
        </p:txBody>
      </p:sp>
      <p:pic>
        <p:nvPicPr>
          <p:cNvPr id="417" name="Google Shape;417;g61b6a2de90_0_105"/>
          <p:cNvPicPr preferRelativeResize="0"/>
          <p:nvPr/>
        </p:nvPicPr>
        <p:blipFill>
          <a:blip r:embed="rId3">
            <a:alphaModFix/>
          </a:blip>
          <a:stretch>
            <a:fillRect/>
          </a:stretch>
        </p:blipFill>
        <p:spPr>
          <a:xfrm>
            <a:off x="500921" y="4009371"/>
            <a:ext cx="4315875" cy="2848624"/>
          </a:xfrm>
          <a:prstGeom prst="rect">
            <a:avLst/>
          </a:prstGeom>
          <a:noFill/>
          <a:ln>
            <a:noFill/>
          </a:ln>
        </p:spPr>
      </p:pic>
      <p:pic>
        <p:nvPicPr>
          <p:cNvPr id="418" name="Google Shape;418;g61b6a2de90_0_105"/>
          <p:cNvPicPr preferRelativeResize="0"/>
          <p:nvPr/>
        </p:nvPicPr>
        <p:blipFill>
          <a:blip r:embed="rId4">
            <a:alphaModFix/>
          </a:blip>
          <a:stretch>
            <a:fillRect/>
          </a:stretch>
        </p:blipFill>
        <p:spPr>
          <a:xfrm>
            <a:off x="6659088" y="4500238"/>
            <a:ext cx="3209925" cy="1866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g61b6a2de90_0_281"/>
          <p:cNvSpPr txBox="1"/>
          <p:nvPr>
            <p:ph type="title"/>
          </p:nvPr>
        </p:nvSpPr>
        <p:spPr>
          <a:xfrm>
            <a:off x="2892155" y="1111553"/>
            <a:ext cx="6378300" cy="717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pl-PL"/>
              <a:t>cwiczenia</a:t>
            </a:r>
            <a:endParaRPr/>
          </a:p>
        </p:txBody>
      </p:sp>
      <p:sp>
        <p:nvSpPr>
          <p:cNvPr id="425" name="Google Shape;425;g61b6a2de90_0_281"/>
          <p:cNvSpPr txBox="1"/>
          <p:nvPr>
            <p:ph idx="1" type="body"/>
          </p:nvPr>
        </p:nvSpPr>
        <p:spPr>
          <a:xfrm>
            <a:off x="1962637" y="2101781"/>
            <a:ext cx="8266800" cy="2421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pl-PL"/>
              <a:t>Cały kod napisany na zajęciach dostępny jest w repozytorium:</a:t>
            </a:r>
            <a:endParaRPr/>
          </a:p>
          <a:p>
            <a:pPr indent="0" lvl="0" marL="0" rtl="0" algn="ctr">
              <a:spcBef>
                <a:spcPts val="1000"/>
              </a:spcBef>
              <a:spcAft>
                <a:spcPts val="0"/>
              </a:spcAft>
              <a:buNone/>
            </a:pPr>
            <a:r>
              <a:rPr lang="pl-PL" u="sng">
                <a:solidFill>
                  <a:schemeClr val="hlink"/>
                </a:solidFill>
                <a:latin typeface="Arial"/>
                <a:ea typeface="Arial"/>
                <a:cs typeface="Arial"/>
                <a:sym typeface="Arial"/>
                <a:hlinkClick r:id="rId3"/>
              </a:rPr>
              <a:t>https://github.com/rokitka007/PodstawyPythona</a:t>
            </a:r>
            <a:r>
              <a:rPr lang="pl-PL"/>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Geo"/>
              <a:buNone/>
            </a:pPr>
            <a:r>
              <a:rPr lang="pl-PL"/>
              <a:t>Pakiety, moduły, przestrzenie nazw</a:t>
            </a:r>
            <a:endParaRPr/>
          </a:p>
        </p:txBody>
      </p:sp>
      <p:sp>
        <p:nvSpPr>
          <p:cNvPr id="431" name="Google Shape;431;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t/>
            </a:r>
            <a:endParaRPr/>
          </a:p>
        </p:txBody>
      </p:sp>
      <p:sp>
        <p:nvSpPr>
          <p:cNvPr id="432" name="Google Shape;4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Geo"/>
              <a:buNone/>
            </a:pPr>
            <a:r>
              <a:rPr lang="pl-PL"/>
              <a:t>Zen Of Python</a:t>
            </a:r>
            <a:endParaRPr/>
          </a:p>
        </p:txBody>
      </p:sp>
      <p:sp>
        <p:nvSpPr>
          <p:cNvPr id="310" name="Google Shape;310;p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t/>
            </a:r>
            <a:endParaRPr/>
          </a:p>
        </p:txBody>
      </p:sp>
      <p:sp>
        <p:nvSpPr>
          <p:cNvPr id="311" name="Google Shape;311;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5"/>
          <p:cNvSpPr txBox="1"/>
          <p:nvPr>
            <p:ph type="title"/>
          </p:nvPr>
        </p:nvSpPr>
        <p:spPr>
          <a:xfrm>
            <a:off x="0" y="1"/>
            <a:ext cx="10894979" cy="9630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A3D53"/>
              </a:buClr>
              <a:buSzPts val="3200"/>
              <a:buFont typeface="Geo"/>
              <a:buNone/>
            </a:pPr>
            <a:r>
              <a:rPr lang="pl-PL"/>
              <a:t>Przestrzenie nazw</a:t>
            </a:r>
            <a:endParaRPr/>
          </a:p>
        </p:txBody>
      </p:sp>
      <p:sp>
        <p:nvSpPr>
          <p:cNvPr id="438" name="Google Shape;438;p5"/>
          <p:cNvSpPr txBox="1"/>
          <p:nvPr>
            <p:ph idx="1" type="body"/>
          </p:nvPr>
        </p:nvSpPr>
        <p:spPr>
          <a:xfrm>
            <a:off x="838200" y="1068309"/>
            <a:ext cx="9582339" cy="3440317"/>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rgbClr val="515151"/>
              </a:buClr>
              <a:buSzPts val="2170"/>
              <a:buNone/>
            </a:pPr>
            <a:r>
              <a:rPr lang="pl-PL" sz="2170"/>
              <a:t>Nazwa (zwana również identyfikatorem) jest po prostu odnośnikiem do obiektu. Wszystko w Pythonie jest obiektem. Nazwa jest sposobem na dostanie się do leżącego pod nią obiektu. </a:t>
            </a:r>
            <a:endParaRPr/>
          </a:p>
          <a:p>
            <a:pPr indent="0" lvl="0" marL="0" rtl="0" algn="l">
              <a:lnSpc>
                <a:spcPct val="70000"/>
              </a:lnSpc>
              <a:spcBef>
                <a:spcPts val="1000"/>
              </a:spcBef>
              <a:spcAft>
                <a:spcPts val="0"/>
              </a:spcAft>
              <a:buClr>
                <a:srgbClr val="515151"/>
              </a:buClr>
              <a:buSzPts val="2170"/>
              <a:buNone/>
            </a:pPr>
            <a:r>
              <a:rPr lang="pl-PL" sz="2170"/>
              <a:t>Dla przykładu, jeśli przypiszemy a = 2, to 2 jest tutaj obiektem przechowywanym w pamięci, a a jest nazwą którą kojarzymy z tym obiektem. Możemy sprawdzić adres jakiegokolwiek obiektu w pamięcie RAM za pomocą funkcji id().</a:t>
            </a:r>
            <a:endParaRPr/>
          </a:p>
          <a:p>
            <a:pPr indent="0" lvl="0" marL="0" rtl="0" algn="l">
              <a:lnSpc>
                <a:spcPct val="70000"/>
              </a:lnSpc>
              <a:spcBef>
                <a:spcPts val="1000"/>
              </a:spcBef>
              <a:spcAft>
                <a:spcPts val="0"/>
              </a:spcAft>
              <a:buClr>
                <a:srgbClr val="515151"/>
              </a:buClr>
              <a:buSzPts val="2170"/>
              <a:buNone/>
            </a:pPr>
            <a:r>
              <a:rPr lang="pl-PL" sz="2170"/>
              <a:t>Rzeczywistym przykładem roli, jaką pełni przestrzeń nazw jest nazwisko. Ciężko może byłoby znaleźć jakąś Alicję w klasie, bo Alicji może być kilka. Ale jeśli zapytamy o konkretną Alicję, np. Kowalską czy Piotrowską, prawdopodobnie będzie tylko jedna Alicja o takim nazwisku w klasie.</a:t>
            </a:r>
            <a:endParaRPr sz="2170"/>
          </a:p>
          <a:p>
            <a:pPr indent="0" lvl="0" marL="0" rtl="0" algn="l">
              <a:lnSpc>
                <a:spcPct val="70000"/>
              </a:lnSpc>
              <a:spcBef>
                <a:spcPts val="1000"/>
              </a:spcBef>
              <a:spcAft>
                <a:spcPts val="0"/>
              </a:spcAft>
              <a:buClr>
                <a:srgbClr val="515151"/>
              </a:buClr>
              <a:buSzPts val="2170"/>
              <a:buNone/>
            </a:pPr>
            <a:br>
              <a:rPr lang="pl-PL" sz="2170"/>
            </a:br>
            <a:endParaRPr sz="2170"/>
          </a:p>
        </p:txBody>
      </p:sp>
      <p:sp>
        <p:nvSpPr>
          <p:cNvPr id="439" name="Google Shape;4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pic>
        <p:nvPicPr>
          <p:cNvPr id="440" name="Google Shape;440;p5"/>
          <p:cNvPicPr preferRelativeResize="0"/>
          <p:nvPr/>
        </p:nvPicPr>
        <p:blipFill rotWithShape="1">
          <a:blip r:embed="rId3">
            <a:alphaModFix/>
          </a:blip>
          <a:srcRect b="0" l="0" r="0" t="0"/>
          <a:stretch/>
        </p:blipFill>
        <p:spPr>
          <a:xfrm>
            <a:off x="6924581" y="3888417"/>
            <a:ext cx="3467100" cy="2105025"/>
          </a:xfrm>
          <a:prstGeom prst="rect">
            <a:avLst/>
          </a:prstGeom>
          <a:noFill/>
          <a:ln>
            <a:noFill/>
          </a:ln>
        </p:spPr>
      </p:pic>
      <p:pic>
        <p:nvPicPr>
          <p:cNvPr descr="https://media.geeksforgeeks.org/wp-content/uploads/types_namespace-1.png" id="441" name="Google Shape;441;p5"/>
          <p:cNvPicPr preferRelativeResize="0"/>
          <p:nvPr/>
        </p:nvPicPr>
        <p:blipFill rotWithShape="1">
          <a:blip r:embed="rId4">
            <a:alphaModFix/>
          </a:blip>
          <a:srcRect b="0" l="0" r="0" t="0"/>
          <a:stretch/>
        </p:blipFill>
        <p:spPr>
          <a:xfrm>
            <a:off x="2618118" y="3956364"/>
            <a:ext cx="2451822" cy="21773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6"/>
          <p:cNvSpPr txBox="1"/>
          <p:nvPr>
            <p:ph type="title"/>
          </p:nvPr>
        </p:nvSpPr>
        <p:spPr>
          <a:xfrm>
            <a:off x="0" y="1"/>
            <a:ext cx="10894979" cy="9630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A3D53"/>
              </a:buClr>
              <a:buSzPts val="3200"/>
              <a:buFont typeface="Geo"/>
              <a:buNone/>
            </a:pPr>
            <a:r>
              <a:rPr lang="pl-PL"/>
              <a:t>Moduły</a:t>
            </a:r>
            <a:endParaRPr/>
          </a:p>
        </p:txBody>
      </p:sp>
      <p:sp>
        <p:nvSpPr>
          <p:cNvPr id="447" name="Google Shape;447;p6"/>
          <p:cNvSpPr txBox="1"/>
          <p:nvPr>
            <p:ph idx="1" type="body"/>
          </p:nvPr>
        </p:nvSpPr>
        <p:spPr>
          <a:xfrm>
            <a:off x="838200" y="1068309"/>
            <a:ext cx="9582339" cy="3594226"/>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rgbClr val="515151"/>
              </a:buClr>
              <a:buSzPts val="2590"/>
              <a:buNone/>
            </a:pPr>
            <a:r>
              <a:rPr lang="pl-PL" sz="2590"/>
              <a:t>W Pythonie moduły są po prostu plikami z rozszerzeniem py, w których zawarto pewien zestaw funkcji. Moduły importujemy do swojego programu za pomocą komendy import. Najpierw moduł jest ładowany w wykonujący się skrypt Pythona. Potem jego zawartość jest odczytywana tak, jakbyśmy to my napisali ten kod wcześniej. Bardzo często jeden moduł importuje inne. Jeśli zdarzy się, że interpreter dwa razy napotka polecenie dołączenia tego samego modułu, to drugie polecenie zostanie zignorowane. Kiedy chcemy przeglądnąć zawartość modułów w Pythonie z pomocą przychodzą nam dwie ważne funkcje – dir oraz help.</a:t>
            </a:r>
            <a:br>
              <a:rPr lang="pl-PL" sz="2590"/>
            </a:br>
            <a:endParaRPr sz="2590"/>
          </a:p>
        </p:txBody>
      </p:sp>
      <p:sp>
        <p:nvSpPr>
          <p:cNvPr id="448" name="Google Shape;44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pic>
        <p:nvPicPr>
          <p:cNvPr id="449" name="Google Shape;449;p6"/>
          <p:cNvPicPr preferRelativeResize="0"/>
          <p:nvPr/>
        </p:nvPicPr>
        <p:blipFill rotWithShape="1">
          <a:blip r:embed="rId3">
            <a:alphaModFix/>
          </a:blip>
          <a:srcRect b="0" l="0" r="0" t="0"/>
          <a:stretch/>
        </p:blipFill>
        <p:spPr>
          <a:xfrm>
            <a:off x="1321900" y="4865861"/>
            <a:ext cx="8896350" cy="838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7"/>
          <p:cNvSpPr txBox="1"/>
          <p:nvPr>
            <p:ph type="title"/>
          </p:nvPr>
        </p:nvSpPr>
        <p:spPr>
          <a:xfrm>
            <a:off x="0" y="1"/>
            <a:ext cx="10894979" cy="9630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A3D53"/>
              </a:buClr>
              <a:buSzPts val="3200"/>
              <a:buFont typeface="Geo"/>
              <a:buNone/>
            </a:pPr>
            <a:r>
              <a:rPr lang="pl-PL"/>
              <a:t>Pakiety</a:t>
            </a:r>
            <a:endParaRPr/>
          </a:p>
        </p:txBody>
      </p:sp>
      <p:sp>
        <p:nvSpPr>
          <p:cNvPr id="455" name="Google Shape;455;p7"/>
          <p:cNvSpPr txBox="1"/>
          <p:nvPr>
            <p:ph idx="1" type="body"/>
          </p:nvPr>
        </p:nvSpPr>
        <p:spPr>
          <a:xfrm>
            <a:off x="838200" y="1068309"/>
            <a:ext cx="9582339" cy="4870764"/>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rgbClr val="515151"/>
              </a:buClr>
              <a:buSzPts val="2170"/>
              <a:buNone/>
            </a:pPr>
            <a:r>
              <a:rPr lang="pl-PL" sz="2170"/>
              <a:t>Pakiety są przestrzeniami nazw, które zawierają w sobie wiele modułów, a nawet innych pakietów. Są po prostu folderami, ale z pewnym znakiem szczególnym.</a:t>
            </a:r>
            <a:endParaRPr/>
          </a:p>
          <a:p>
            <a:pPr indent="0" lvl="0" marL="0" rtl="0" algn="l">
              <a:lnSpc>
                <a:spcPct val="70000"/>
              </a:lnSpc>
              <a:spcBef>
                <a:spcPts val="1000"/>
              </a:spcBef>
              <a:spcAft>
                <a:spcPts val="0"/>
              </a:spcAft>
              <a:buClr>
                <a:srgbClr val="515151"/>
              </a:buClr>
              <a:buSzPts val="2170"/>
              <a:buNone/>
            </a:pPr>
            <a:r>
              <a:rPr lang="pl-PL" sz="2170"/>
              <a:t>Każdy pakiet w Pythonie jest folderem, który MUSI zawierać specjalny plik nazwany __init__.py. Ten plik może być pusty i służy informowaniu, że ten folder zawiera pakiet Pythona. Dzięki temu może być importowany tak samo jak moduły.</a:t>
            </a:r>
            <a:endParaRPr/>
          </a:p>
          <a:p>
            <a:pPr indent="0" lvl="0" marL="0" rtl="0" algn="l">
              <a:lnSpc>
                <a:spcPct val="70000"/>
              </a:lnSpc>
              <a:spcBef>
                <a:spcPts val="1000"/>
              </a:spcBef>
              <a:spcAft>
                <a:spcPts val="0"/>
              </a:spcAft>
              <a:buClr>
                <a:srgbClr val="515151"/>
              </a:buClr>
              <a:buSzPts val="2170"/>
              <a:buNone/>
            </a:pPr>
            <a:r>
              <a:rPr lang="pl-PL" sz="2170"/>
              <a:t>Jeśli utworzymy folder o nazwie foo, która jest tożsama nazwie pakietu, możemy w nim utworzyć moduł nazwany bar. Nie możemy zapomnieć także dodać pliku __init__.py wewnątrz folderu foo.</a:t>
            </a:r>
            <a:endParaRPr/>
          </a:p>
          <a:p>
            <a:pPr indent="0" lvl="0" marL="0" rtl="0" algn="l">
              <a:lnSpc>
                <a:spcPct val="70000"/>
              </a:lnSpc>
              <a:spcBef>
                <a:spcPts val="1000"/>
              </a:spcBef>
              <a:spcAft>
                <a:spcPts val="0"/>
              </a:spcAft>
              <a:buClr>
                <a:srgbClr val="515151"/>
              </a:buClr>
              <a:buSzPts val="2170"/>
              <a:buNone/>
            </a:pPr>
            <a:r>
              <a:rPr lang="pl-PL" sz="2170"/>
              <a:t>Aby używać modułu bar, możemy go zaimportować na dwa sposoby:</a:t>
            </a:r>
            <a:endParaRPr/>
          </a:p>
          <a:p>
            <a:pPr indent="0" lvl="0" marL="0" rtl="0" algn="l">
              <a:lnSpc>
                <a:spcPct val="70000"/>
              </a:lnSpc>
              <a:spcBef>
                <a:spcPts val="1000"/>
              </a:spcBef>
              <a:spcAft>
                <a:spcPts val="0"/>
              </a:spcAft>
              <a:buClr>
                <a:srgbClr val="515151"/>
              </a:buClr>
              <a:buSzPts val="2170"/>
              <a:buNone/>
            </a:pPr>
            <a:r>
              <a:t/>
            </a:r>
            <a:endParaRPr sz="2170"/>
          </a:p>
          <a:p>
            <a:pPr indent="0" lvl="0" marL="0" rtl="0" algn="l">
              <a:lnSpc>
                <a:spcPct val="70000"/>
              </a:lnSpc>
              <a:spcBef>
                <a:spcPts val="1000"/>
              </a:spcBef>
              <a:spcAft>
                <a:spcPts val="0"/>
              </a:spcAft>
              <a:buClr>
                <a:srgbClr val="515151"/>
              </a:buClr>
              <a:buSzPts val="2170"/>
              <a:buNone/>
            </a:pPr>
            <a:r>
              <a:t/>
            </a:r>
            <a:endParaRPr sz="2170"/>
          </a:p>
          <a:p>
            <a:pPr indent="0" lvl="0" marL="0" rtl="0" algn="l">
              <a:lnSpc>
                <a:spcPct val="70000"/>
              </a:lnSpc>
              <a:spcBef>
                <a:spcPts val="1000"/>
              </a:spcBef>
              <a:spcAft>
                <a:spcPts val="0"/>
              </a:spcAft>
              <a:buClr>
                <a:srgbClr val="515151"/>
              </a:buClr>
              <a:buSzPts val="2170"/>
              <a:buNone/>
            </a:pPr>
            <a:r>
              <a:rPr lang="pl-PL" sz="2170"/>
              <a:t>W pierwszym przypadku będziemy musieli używać przedrostka 'foo' za każdym razem, gdy będziemy chcieli posłużyć się funkcją oferowaną przez 'bar'. W drugim przypadku nie musimy, ponieważ, zaimportowaliśmy moduł do naszej przestrzeni nazw modułów.</a:t>
            </a:r>
            <a:br>
              <a:rPr lang="pl-PL" sz="2170"/>
            </a:br>
            <a:endParaRPr sz="2170"/>
          </a:p>
        </p:txBody>
      </p:sp>
      <p:sp>
        <p:nvSpPr>
          <p:cNvPr id="456" name="Google Shape;45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pic>
        <p:nvPicPr>
          <p:cNvPr id="457" name="Google Shape;457;p7"/>
          <p:cNvPicPr preferRelativeResize="0"/>
          <p:nvPr/>
        </p:nvPicPr>
        <p:blipFill rotWithShape="1">
          <a:blip r:embed="rId3">
            <a:alphaModFix/>
          </a:blip>
          <a:srcRect b="0" l="0" r="0" t="0"/>
          <a:stretch/>
        </p:blipFill>
        <p:spPr>
          <a:xfrm>
            <a:off x="1570681" y="3770296"/>
            <a:ext cx="1771650" cy="476250"/>
          </a:xfrm>
          <a:prstGeom prst="rect">
            <a:avLst/>
          </a:prstGeom>
          <a:noFill/>
          <a:ln>
            <a:noFill/>
          </a:ln>
        </p:spPr>
      </p:pic>
      <p:pic>
        <p:nvPicPr>
          <p:cNvPr id="458" name="Google Shape;458;p7"/>
          <p:cNvPicPr preferRelativeResize="0"/>
          <p:nvPr/>
        </p:nvPicPr>
        <p:blipFill rotWithShape="1">
          <a:blip r:embed="rId4">
            <a:alphaModFix/>
          </a:blip>
          <a:srcRect b="0" l="0" r="0" t="0"/>
          <a:stretch/>
        </p:blipFill>
        <p:spPr>
          <a:xfrm>
            <a:off x="4610336" y="3783171"/>
            <a:ext cx="2047875" cy="504825"/>
          </a:xfrm>
          <a:prstGeom prst="rect">
            <a:avLst/>
          </a:prstGeom>
          <a:noFill/>
          <a:ln>
            <a:noFill/>
          </a:ln>
        </p:spPr>
      </p:pic>
      <p:sp>
        <p:nvSpPr>
          <p:cNvPr id="459" name="Google Shape;459;p7"/>
          <p:cNvSpPr txBox="1"/>
          <p:nvPr/>
        </p:nvSpPr>
        <p:spPr>
          <a:xfrm>
            <a:off x="1013988" y="4644428"/>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8"/>
          <p:cNvSpPr txBox="1"/>
          <p:nvPr>
            <p:ph type="title"/>
          </p:nvPr>
        </p:nvSpPr>
        <p:spPr>
          <a:xfrm>
            <a:off x="2892155" y="1111553"/>
            <a:ext cx="6378306" cy="717247"/>
          </a:xfrm>
          <a:prstGeom prst="rect">
            <a:avLst/>
          </a:prstGeom>
          <a:solidFill>
            <a:srgbClr val="775973"/>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Geo"/>
              <a:buNone/>
            </a:pPr>
            <a:r>
              <a:rPr lang="pl-PL"/>
              <a:t>ĆWICZENIE</a:t>
            </a:r>
            <a:endParaRPr/>
          </a:p>
        </p:txBody>
      </p:sp>
      <p:sp>
        <p:nvSpPr>
          <p:cNvPr id="465" name="Google Shape;465;p8"/>
          <p:cNvSpPr txBox="1"/>
          <p:nvPr>
            <p:ph idx="1" type="body"/>
          </p:nvPr>
        </p:nvSpPr>
        <p:spPr>
          <a:xfrm>
            <a:off x="1962637" y="2101781"/>
            <a:ext cx="8266721" cy="242178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515151"/>
              </a:buClr>
              <a:buSzPts val="2400"/>
              <a:buNone/>
            </a:pPr>
            <a:r>
              <a:rPr lang="pl-PL"/>
              <a:t>Stwórz katalogi people oraz course. Stwórz w nich kolejno modyły foo i bar. W każdej zdefiniuj odpowiednio funkcję add(x+y) oraz minus(x-y). W pliku egzekucyjnym wykorzystaj napisane wcześniej metody.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Geo"/>
              <a:buNone/>
            </a:pPr>
            <a:r>
              <a:rPr lang="pl-PL"/>
              <a:t>Operatory *args i **kwargs</a:t>
            </a:r>
            <a:endParaRPr/>
          </a:p>
        </p:txBody>
      </p:sp>
      <p:sp>
        <p:nvSpPr>
          <p:cNvPr id="471" name="Google Shape;471;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t/>
            </a:r>
            <a:endParaRPr/>
          </a:p>
        </p:txBody>
      </p:sp>
      <p:sp>
        <p:nvSpPr>
          <p:cNvPr id="472" name="Google Shape;47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10"/>
          <p:cNvSpPr txBox="1"/>
          <p:nvPr>
            <p:ph type="title"/>
          </p:nvPr>
        </p:nvSpPr>
        <p:spPr>
          <a:xfrm>
            <a:off x="0" y="1"/>
            <a:ext cx="10894979" cy="9630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A3D53"/>
              </a:buClr>
              <a:buSzPts val="3200"/>
              <a:buFont typeface="Geo"/>
              <a:buNone/>
            </a:pPr>
            <a:r>
              <a:rPr lang="pl-PL"/>
              <a:t>*Args</a:t>
            </a:r>
            <a:endParaRPr/>
          </a:p>
        </p:txBody>
      </p:sp>
      <p:sp>
        <p:nvSpPr>
          <p:cNvPr id="478" name="Google Shape;478;p10"/>
          <p:cNvSpPr txBox="1"/>
          <p:nvPr>
            <p:ph idx="1" type="body"/>
          </p:nvPr>
        </p:nvSpPr>
        <p:spPr>
          <a:xfrm>
            <a:off x="561316" y="1068309"/>
            <a:ext cx="9859224" cy="344937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rgbClr val="515151"/>
              </a:buClr>
              <a:buSzPts val="2590"/>
              <a:buNone/>
            </a:pPr>
            <a:r>
              <a:rPr lang="pl-PL" sz="2590"/>
              <a:t>Specjalne oznakowanie *args w funkcji używane jest w pythonie do przekazywania pewną ilość zmiennych do funkcji w postaci listy.</a:t>
            </a:r>
            <a:endParaRPr/>
          </a:p>
          <a:p>
            <a:pPr indent="0" lvl="0" marL="0" rtl="0" algn="l">
              <a:lnSpc>
                <a:spcPct val="80000"/>
              </a:lnSpc>
              <a:spcBef>
                <a:spcPts val="1000"/>
              </a:spcBef>
              <a:spcAft>
                <a:spcPts val="0"/>
              </a:spcAft>
              <a:buClr>
                <a:srgbClr val="515151"/>
              </a:buClr>
              <a:buSzPts val="2590"/>
              <a:buNone/>
            </a:pPr>
            <a:r>
              <a:rPr lang="pl-PL" sz="2590"/>
              <a:t>Wystarczy użyć symbolu * aby móc przekazywać pewną ilość argumentów, zgodnie z konwencją używane jest ze słowem args.</a:t>
            </a:r>
            <a:endParaRPr/>
          </a:p>
          <a:p>
            <a:pPr indent="0" lvl="0" marL="0" rtl="0" algn="l">
              <a:lnSpc>
                <a:spcPct val="80000"/>
              </a:lnSpc>
              <a:spcBef>
                <a:spcPts val="1000"/>
              </a:spcBef>
              <a:spcAft>
                <a:spcPts val="0"/>
              </a:spcAft>
              <a:buClr>
                <a:srgbClr val="515151"/>
              </a:buClr>
              <a:buSzPts val="2590"/>
              <a:buNone/>
            </a:pPr>
            <a:r>
              <a:rPr lang="pl-PL" sz="2590"/>
              <a:t>Args pozwala na wzięcie większej ilości argumentów niż jest to formalnie zdefiniowane w funkcji. Z *args jakakolwiek liczba dodatkowych argumentów zostanie przyjęta do parametrów (włączając w to 0)</a:t>
            </a:r>
            <a:endParaRPr/>
          </a:p>
          <a:p>
            <a:pPr indent="0" lvl="0" marL="0" rtl="0" algn="l">
              <a:lnSpc>
                <a:spcPct val="80000"/>
              </a:lnSpc>
              <a:spcBef>
                <a:spcPts val="1000"/>
              </a:spcBef>
              <a:spcAft>
                <a:spcPts val="0"/>
              </a:spcAft>
              <a:buClr>
                <a:srgbClr val="515151"/>
              </a:buClr>
              <a:buSzPts val="2590"/>
              <a:buNone/>
            </a:pPr>
            <a:r>
              <a:rPr lang="pl-PL" sz="2590"/>
              <a:t>Po argumentach *args można iterować jak po liście, można je mapować oraz filtrować.</a:t>
            </a:r>
            <a:endParaRPr/>
          </a:p>
        </p:txBody>
      </p:sp>
      <p:sp>
        <p:nvSpPr>
          <p:cNvPr id="479" name="Google Shape;47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sp>
        <p:nvSpPr>
          <p:cNvPr id="480" name="Google Shape;480;p10"/>
          <p:cNvSpPr txBox="1"/>
          <p:nvPr/>
        </p:nvSpPr>
        <p:spPr>
          <a:xfrm>
            <a:off x="1013988" y="4644428"/>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81" name="Google Shape;481;p10"/>
          <p:cNvPicPr preferRelativeResize="0"/>
          <p:nvPr/>
        </p:nvPicPr>
        <p:blipFill rotWithShape="1">
          <a:blip r:embed="rId3">
            <a:alphaModFix/>
          </a:blip>
          <a:srcRect b="0" l="0" r="0" t="0"/>
          <a:stretch/>
        </p:blipFill>
        <p:spPr>
          <a:xfrm>
            <a:off x="3319557" y="4486275"/>
            <a:ext cx="4086225" cy="1543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11"/>
          <p:cNvSpPr txBox="1"/>
          <p:nvPr>
            <p:ph type="title"/>
          </p:nvPr>
        </p:nvSpPr>
        <p:spPr>
          <a:xfrm>
            <a:off x="0" y="1"/>
            <a:ext cx="10894979" cy="9630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A3D53"/>
              </a:buClr>
              <a:buSzPts val="3200"/>
              <a:buFont typeface="Geo"/>
              <a:buNone/>
            </a:pPr>
            <a:r>
              <a:rPr lang="pl-PL"/>
              <a:t>**Kwargs</a:t>
            </a:r>
            <a:endParaRPr/>
          </a:p>
        </p:txBody>
      </p:sp>
      <p:sp>
        <p:nvSpPr>
          <p:cNvPr id="487" name="Google Shape;48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sp>
        <p:nvSpPr>
          <p:cNvPr id="488" name="Google Shape;488;p11"/>
          <p:cNvSpPr txBox="1"/>
          <p:nvPr/>
        </p:nvSpPr>
        <p:spPr>
          <a:xfrm>
            <a:off x="1013988" y="4644428"/>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p11"/>
          <p:cNvSpPr txBox="1"/>
          <p:nvPr>
            <p:ph idx="1" type="body"/>
          </p:nvPr>
        </p:nvSpPr>
        <p:spPr>
          <a:xfrm>
            <a:off x="838200" y="1204111"/>
            <a:ext cx="10515600" cy="322303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15151"/>
              </a:buClr>
              <a:buSzPts val="2800"/>
              <a:buNone/>
            </a:pPr>
            <a:r>
              <a:rPr lang="pl-PL"/>
              <a:t>Specjalne oznakowanie **kwargs w funkcji oznacza że przekazywać będziemy do niej listę par key:value (jak w słowniku). Zgodnie z konwencją razem z symbolem ** używamy słowa kwargs. </a:t>
            </a:r>
            <a:endParaRPr/>
          </a:p>
          <a:p>
            <a:pPr indent="0" lvl="0" marL="0" rtl="0" algn="l">
              <a:lnSpc>
                <a:spcPct val="90000"/>
              </a:lnSpc>
              <a:spcBef>
                <a:spcPts val="1000"/>
              </a:spcBef>
              <a:spcAft>
                <a:spcPts val="0"/>
              </a:spcAft>
              <a:buClr>
                <a:srgbClr val="515151"/>
              </a:buClr>
              <a:buSzPts val="2800"/>
              <a:buNone/>
            </a:pPr>
            <a:r>
              <a:rPr lang="pl-PL"/>
              <a:t>Kluczem jest nazwa argumentu przekazywanego do funkcji, możemy przekazywać dowolną ilość takich par.</a:t>
            </a:r>
            <a:endParaRPr/>
          </a:p>
          <a:p>
            <a:pPr indent="0" lvl="0" marL="0" rtl="0" algn="l">
              <a:lnSpc>
                <a:spcPct val="90000"/>
              </a:lnSpc>
              <a:spcBef>
                <a:spcPts val="1000"/>
              </a:spcBef>
              <a:spcAft>
                <a:spcPts val="0"/>
              </a:spcAft>
              <a:buClr>
                <a:srgbClr val="515151"/>
              </a:buClr>
              <a:buSzPts val="2800"/>
              <a:buNone/>
            </a:pPr>
            <a:r>
              <a:rPr lang="pl-PL"/>
              <a:t>Tak samo też jak w słowniku elementy **kwargs wypisywane są bez zachowania szczególnej kolejności</a:t>
            </a:r>
            <a:endParaRPr/>
          </a:p>
          <a:p>
            <a:pPr indent="0" lvl="0" marL="0" rtl="0" algn="l">
              <a:lnSpc>
                <a:spcPct val="90000"/>
              </a:lnSpc>
              <a:spcBef>
                <a:spcPts val="1000"/>
              </a:spcBef>
              <a:spcAft>
                <a:spcPts val="0"/>
              </a:spcAft>
              <a:buClr>
                <a:srgbClr val="515151"/>
              </a:buClr>
              <a:buSzPts val="2800"/>
              <a:buNone/>
            </a:pPr>
            <a:r>
              <a:t/>
            </a:r>
            <a:endParaRPr/>
          </a:p>
        </p:txBody>
      </p:sp>
      <p:pic>
        <p:nvPicPr>
          <p:cNvPr id="490" name="Google Shape;490;p11"/>
          <p:cNvPicPr preferRelativeResize="0"/>
          <p:nvPr/>
        </p:nvPicPr>
        <p:blipFill rotWithShape="1">
          <a:blip r:embed="rId3">
            <a:alphaModFix/>
          </a:blip>
          <a:srcRect b="0" l="0" r="0" t="0"/>
          <a:stretch/>
        </p:blipFill>
        <p:spPr>
          <a:xfrm>
            <a:off x="3675990" y="4428653"/>
            <a:ext cx="4133850" cy="1676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Geo"/>
              <a:buNone/>
            </a:pPr>
            <a:r>
              <a:rPr lang="pl-PL"/>
              <a:t>Operacje na kolekcjach</a:t>
            </a:r>
            <a:endParaRPr/>
          </a:p>
        </p:txBody>
      </p:sp>
      <p:sp>
        <p:nvSpPr>
          <p:cNvPr id="496" name="Google Shape;496;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t/>
            </a:r>
            <a:endParaRPr/>
          </a:p>
        </p:txBody>
      </p:sp>
      <p:sp>
        <p:nvSpPr>
          <p:cNvPr id="497" name="Google Shape;49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13"/>
          <p:cNvSpPr txBox="1"/>
          <p:nvPr>
            <p:ph type="title"/>
          </p:nvPr>
        </p:nvSpPr>
        <p:spPr>
          <a:xfrm>
            <a:off x="0" y="1"/>
            <a:ext cx="10894979" cy="9630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A3D53"/>
              </a:buClr>
              <a:buSzPts val="3200"/>
              <a:buFont typeface="Geo"/>
              <a:buNone/>
            </a:pPr>
            <a:r>
              <a:rPr lang="pl-PL"/>
              <a:t>zip</a:t>
            </a:r>
            <a:endParaRPr/>
          </a:p>
        </p:txBody>
      </p:sp>
      <p:sp>
        <p:nvSpPr>
          <p:cNvPr id="503" name="Google Shape;503;p13"/>
          <p:cNvSpPr txBox="1"/>
          <p:nvPr>
            <p:ph idx="1" type="body"/>
          </p:nvPr>
        </p:nvSpPr>
        <p:spPr>
          <a:xfrm>
            <a:off x="530382" y="1205652"/>
            <a:ext cx="10515600" cy="20750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15151"/>
              </a:buClr>
              <a:buSzPts val="2800"/>
              <a:buNone/>
            </a:pPr>
            <a:r>
              <a:rPr lang="pl-PL"/>
              <a:t>Funkcja zip( ) służy do konsolidacji danych. Funkcja zip( ) przyjmuje jako parametry funkcję oraz jedną lub więcej sekwencji, po czym zwraca listę krotek, których poszczególne elementy pochodzą z poszczególnych sekwencji. Jeśli któraś sekwencja jest dłuższa, resztkowe eleemnty zostają zignorowane</a:t>
            </a:r>
            <a:endParaRPr/>
          </a:p>
        </p:txBody>
      </p:sp>
      <p:sp>
        <p:nvSpPr>
          <p:cNvPr id="504" name="Google Shape;50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pic>
        <p:nvPicPr>
          <p:cNvPr id="505" name="Google Shape;505;p13"/>
          <p:cNvPicPr preferRelativeResize="0"/>
          <p:nvPr/>
        </p:nvPicPr>
        <p:blipFill rotWithShape="1">
          <a:blip r:embed="rId3">
            <a:alphaModFix/>
          </a:blip>
          <a:srcRect b="0" l="0" r="0" t="0"/>
          <a:stretch/>
        </p:blipFill>
        <p:spPr>
          <a:xfrm>
            <a:off x="554714" y="3485537"/>
            <a:ext cx="3314700" cy="1190625"/>
          </a:xfrm>
          <a:prstGeom prst="rect">
            <a:avLst/>
          </a:prstGeom>
          <a:noFill/>
          <a:ln>
            <a:noFill/>
          </a:ln>
        </p:spPr>
      </p:pic>
      <p:pic>
        <p:nvPicPr>
          <p:cNvPr id="506" name="Google Shape;506;p13"/>
          <p:cNvPicPr preferRelativeResize="0"/>
          <p:nvPr/>
        </p:nvPicPr>
        <p:blipFill rotWithShape="1">
          <a:blip r:embed="rId4">
            <a:alphaModFix/>
          </a:blip>
          <a:srcRect b="0" l="0" r="0" t="0"/>
          <a:stretch/>
        </p:blipFill>
        <p:spPr>
          <a:xfrm>
            <a:off x="158294" y="4919097"/>
            <a:ext cx="5248275" cy="333375"/>
          </a:xfrm>
          <a:prstGeom prst="rect">
            <a:avLst/>
          </a:prstGeom>
          <a:noFill/>
          <a:ln>
            <a:noFill/>
          </a:ln>
        </p:spPr>
      </p:pic>
      <p:pic>
        <p:nvPicPr>
          <p:cNvPr id="507" name="Google Shape;507;p13"/>
          <p:cNvPicPr preferRelativeResize="0"/>
          <p:nvPr/>
        </p:nvPicPr>
        <p:blipFill rotWithShape="1">
          <a:blip r:embed="rId5">
            <a:alphaModFix/>
          </a:blip>
          <a:srcRect b="0" l="0" r="0" t="0"/>
          <a:stretch/>
        </p:blipFill>
        <p:spPr>
          <a:xfrm>
            <a:off x="6542591" y="3392597"/>
            <a:ext cx="4086225" cy="1104900"/>
          </a:xfrm>
          <a:prstGeom prst="rect">
            <a:avLst/>
          </a:prstGeom>
          <a:noFill/>
          <a:ln>
            <a:noFill/>
          </a:ln>
        </p:spPr>
      </p:pic>
      <p:pic>
        <p:nvPicPr>
          <p:cNvPr id="508" name="Google Shape;508;p13"/>
          <p:cNvPicPr preferRelativeResize="0"/>
          <p:nvPr/>
        </p:nvPicPr>
        <p:blipFill rotWithShape="1">
          <a:blip r:embed="rId4">
            <a:alphaModFix/>
          </a:blip>
          <a:srcRect b="0" l="0" r="0" t="0"/>
          <a:stretch/>
        </p:blipFill>
        <p:spPr>
          <a:xfrm>
            <a:off x="5932896" y="4944749"/>
            <a:ext cx="5248275" cy="333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14"/>
          <p:cNvSpPr txBox="1"/>
          <p:nvPr>
            <p:ph type="title"/>
          </p:nvPr>
        </p:nvSpPr>
        <p:spPr>
          <a:xfrm>
            <a:off x="0" y="1"/>
            <a:ext cx="10894979" cy="9630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A3D53"/>
              </a:buClr>
              <a:buSzPts val="3200"/>
              <a:buFont typeface="Geo"/>
              <a:buNone/>
            </a:pPr>
            <a:r>
              <a:rPr lang="pl-PL"/>
              <a:t>sorted</a:t>
            </a:r>
            <a:endParaRPr/>
          </a:p>
        </p:txBody>
      </p:sp>
      <p:sp>
        <p:nvSpPr>
          <p:cNvPr id="514" name="Google Shape;514;p14"/>
          <p:cNvSpPr txBox="1"/>
          <p:nvPr>
            <p:ph idx="1" type="body"/>
          </p:nvPr>
        </p:nvSpPr>
        <p:spPr>
          <a:xfrm>
            <a:off x="530382" y="1278080"/>
            <a:ext cx="10515600" cy="2075066"/>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rgbClr val="515151"/>
              </a:buClr>
              <a:buSzPts val="2800"/>
              <a:buNone/>
            </a:pPr>
            <a:r>
              <a:rPr lang="pl-PL"/>
              <a:t>Funkcja sorted() zwraca posortowaną listę iterowalnego obiektu. Można zdefiniować, czy ma być posortowana w kolejności rosnącej lub malejącej. Obiekty typu String sortowane są alfabetycznie, liczby numerycznie.</a:t>
            </a:r>
            <a:endParaRPr/>
          </a:p>
          <a:p>
            <a:pPr indent="0" lvl="0" marL="0" rtl="0" algn="l">
              <a:lnSpc>
                <a:spcPct val="80000"/>
              </a:lnSpc>
              <a:spcBef>
                <a:spcPts val="1000"/>
              </a:spcBef>
              <a:spcAft>
                <a:spcPts val="0"/>
              </a:spcAft>
              <a:buClr>
                <a:srgbClr val="515151"/>
              </a:buClr>
              <a:buSzPts val="2800"/>
              <a:buNone/>
            </a:pPr>
            <a:r>
              <a:rPr lang="pl-PL"/>
              <a:t>Sorted(iterable, key = None, reverse=false)</a:t>
            </a:r>
            <a:endParaRPr/>
          </a:p>
          <a:p>
            <a:pPr indent="0" lvl="0" marL="0" rtl="0" algn="l">
              <a:lnSpc>
                <a:spcPct val="80000"/>
              </a:lnSpc>
              <a:spcBef>
                <a:spcPts val="1000"/>
              </a:spcBef>
              <a:spcAft>
                <a:spcPts val="0"/>
              </a:spcAft>
              <a:buClr>
                <a:srgbClr val="515151"/>
              </a:buClr>
              <a:buSzPts val="2800"/>
              <a:buNone/>
            </a:pPr>
            <a:r>
              <a:t/>
            </a:r>
            <a:endParaRPr/>
          </a:p>
        </p:txBody>
      </p:sp>
      <p:sp>
        <p:nvSpPr>
          <p:cNvPr id="515" name="Google Shape;5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pic>
        <p:nvPicPr>
          <p:cNvPr id="516" name="Google Shape;516;p14"/>
          <p:cNvPicPr preferRelativeResize="0"/>
          <p:nvPr/>
        </p:nvPicPr>
        <p:blipFill rotWithShape="1">
          <a:blip r:embed="rId3">
            <a:alphaModFix/>
          </a:blip>
          <a:srcRect b="0" l="0" r="0" t="0"/>
          <a:stretch/>
        </p:blipFill>
        <p:spPr>
          <a:xfrm>
            <a:off x="467574" y="3842395"/>
            <a:ext cx="1714500" cy="1038225"/>
          </a:xfrm>
          <a:prstGeom prst="rect">
            <a:avLst/>
          </a:prstGeom>
          <a:noFill/>
          <a:ln>
            <a:noFill/>
          </a:ln>
        </p:spPr>
      </p:pic>
      <p:pic>
        <p:nvPicPr>
          <p:cNvPr id="517" name="Google Shape;517;p14"/>
          <p:cNvPicPr preferRelativeResize="0"/>
          <p:nvPr/>
        </p:nvPicPr>
        <p:blipFill rotWithShape="1">
          <a:blip r:embed="rId4">
            <a:alphaModFix/>
          </a:blip>
          <a:srcRect b="0" l="0" r="0" t="0"/>
          <a:stretch/>
        </p:blipFill>
        <p:spPr>
          <a:xfrm>
            <a:off x="2853116" y="3764261"/>
            <a:ext cx="4276725" cy="1085850"/>
          </a:xfrm>
          <a:prstGeom prst="rect">
            <a:avLst/>
          </a:prstGeom>
          <a:noFill/>
          <a:ln>
            <a:noFill/>
          </a:ln>
        </p:spPr>
      </p:pic>
      <p:pic>
        <p:nvPicPr>
          <p:cNvPr id="518" name="Google Shape;518;p14"/>
          <p:cNvPicPr preferRelativeResize="0"/>
          <p:nvPr/>
        </p:nvPicPr>
        <p:blipFill rotWithShape="1">
          <a:blip r:embed="rId5">
            <a:alphaModFix/>
          </a:blip>
          <a:srcRect b="0" l="0" r="0" t="0"/>
          <a:stretch/>
        </p:blipFill>
        <p:spPr>
          <a:xfrm>
            <a:off x="531702" y="5079183"/>
            <a:ext cx="952500" cy="266700"/>
          </a:xfrm>
          <a:prstGeom prst="rect">
            <a:avLst/>
          </a:prstGeom>
          <a:noFill/>
          <a:ln>
            <a:noFill/>
          </a:ln>
        </p:spPr>
      </p:pic>
      <p:pic>
        <p:nvPicPr>
          <p:cNvPr id="519" name="Google Shape;519;p14"/>
          <p:cNvPicPr preferRelativeResize="0"/>
          <p:nvPr/>
        </p:nvPicPr>
        <p:blipFill rotWithShape="1">
          <a:blip r:embed="rId6">
            <a:alphaModFix/>
          </a:blip>
          <a:srcRect b="0" l="0" r="0" t="0"/>
          <a:stretch/>
        </p:blipFill>
        <p:spPr>
          <a:xfrm>
            <a:off x="3066342" y="5008690"/>
            <a:ext cx="3343275" cy="371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
          <p:cNvSpPr txBox="1"/>
          <p:nvPr>
            <p:ph type="title"/>
          </p:nvPr>
        </p:nvSpPr>
        <p:spPr>
          <a:xfrm>
            <a:off x="0" y="1"/>
            <a:ext cx="10894979" cy="9630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A3D53"/>
              </a:buClr>
              <a:buSzPts val="3200"/>
              <a:buFont typeface="Geo"/>
              <a:buNone/>
            </a:pPr>
            <a:r>
              <a:rPr lang="pl-PL"/>
              <a:t>Zen of Python</a:t>
            </a:r>
            <a:endParaRPr/>
          </a:p>
        </p:txBody>
      </p:sp>
      <p:sp>
        <p:nvSpPr>
          <p:cNvPr id="317" name="Google Shape;317;p3"/>
          <p:cNvSpPr txBox="1"/>
          <p:nvPr>
            <p:ph idx="1" type="body"/>
          </p:nvPr>
        </p:nvSpPr>
        <p:spPr>
          <a:xfrm>
            <a:off x="262550" y="1167897"/>
            <a:ext cx="11497901" cy="5109518"/>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rgbClr val="515151"/>
              </a:buClr>
              <a:buSzPts val="2380"/>
              <a:buNone/>
            </a:pPr>
            <a:r>
              <a:rPr lang="pl-PL" sz="2380"/>
              <a:t>Piękne jest lepsze niż brzydkie.  </a:t>
            </a:r>
            <a:br>
              <a:rPr lang="pl-PL" sz="2380"/>
            </a:br>
            <a:r>
              <a:rPr lang="pl-PL" sz="2380"/>
              <a:t>Wyrażone wprost jest lepsze niż domniemane.  </a:t>
            </a:r>
            <a:br>
              <a:rPr lang="pl-PL" sz="2380"/>
            </a:br>
            <a:r>
              <a:rPr lang="pl-PL" sz="2380"/>
              <a:t>Proste jest lepsze niż złożone.  </a:t>
            </a:r>
            <a:br>
              <a:rPr lang="pl-PL" sz="2380"/>
            </a:br>
            <a:r>
              <a:rPr lang="pl-PL" sz="2380"/>
              <a:t>Złożone jest lepsze niż skomplikowane.  </a:t>
            </a:r>
            <a:br>
              <a:rPr lang="pl-PL" sz="2380"/>
            </a:br>
            <a:r>
              <a:rPr lang="pl-PL" sz="2380"/>
              <a:t>Płaskie jest lepsze niż wielopoziomowe.  </a:t>
            </a:r>
            <a:br>
              <a:rPr lang="pl-PL" sz="2380"/>
            </a:br>
            <a:r>
              <a:rPr lang="pl-PL" sz="2380"/>
              <a:t>Rzadkie jest lepsze niż gęste.  </a:t>
            </a:r>
            <a:br>
              <a:rPr lang="pl-PL" sz="2380"/>
            </a:br>
            <a:r>
              <a:rPr lang="pl-PL" sz="2380"/>
              <a:t>Czytelność się liczy.  </a:t>
            </a:r>
            <a:br>
              <a:rPr lang="pl-PL" sz="2380"/>
            </a:br>
            <a:r>
              <a:rPr lang="pl-PL" sz="2380"/>
              <a:t>Sytuacje wyjątkowe nie są na tyle wyjątkowe, aby łamać reguły.  </a:t>
            </a:r>
            <a:br>
              <a:rPr lang="pl-PL" sz="2380"/>
            </a:br>
            <a:r>
              <a:rPr lang="pl-PL" sz="2380"/>
              <a:t>Choć praktyczność przeważa nad konsekwencją.  </a:t>
            </a:r>
            <a:br>
              <a:rPr lang="pl-PL" sz="2380"/>
            </a:br>
            <a:r>
              <a:rPr lang="pl-PL" sz="2380"/>
              <a:t>Błędy zawsze powinny być sygnalizowane.  </a:t>
            </a:r>
            <a:br>
              <a:rPr lang="pl-PL" sz="2380"/>
            </a:br>
            <a:r>
              <a:rPr lang="pl-PL" sz="2380"/>
              <a:t>Chyba że zostaną celowo ukryte.  </a:t>
            </a:r>
            <a:br>
              <a:rPr lang="pl-PL" sz="2380"/>
            </a:br>
            <a:r>
              <a:rPr lang="pl-PL" sz="2380"/>
              <a:t>W razie niejasności powstrzymaj pokusę zgadywania.  </a:t>
            </a:r>
            <a:br>
              <a:rPr lang="pl-PL" sz="2380"/>
            </a:br>
            <a:r>
              <a:rPr lang="pl-PL" sz="2380"/>
              <a:t>Powinien być jeden -- i najlepiej tylko jeden -- oczywisty sposób na zrobienie danej rzeczy.  </a:t>
            </a:r>
            <a:br>
              <a:rPr lang="pl-PL" sz="2380"/>
            </a:br>
            <a:r>
              <a:rPr lang="pl-PL" sz="2380"/>
              <a:t>Choć ten sposób może nie być oczywisty jeśli nie jest się Holendrem.  </a:t>
            </a:r>
            <a:br>
              <a:rPr lang="pl-PL" sz="2380"/>
            </a:br>
            <a:r>
              <a:rPr lang="pl-PL" sz="2380"/>
              <a:t>Teraz jest lepsze niż nigdy.  </a:t>
            </a:r>
            <a:br>
              <a:rPr lang="pl-PL" sz="2380"/>
            </a:br>
            <a:r>
              <a:rPr lang="pl-PL" sz="2380"/>
              <a:t>Chociaż nigdy jest często lepsze niż natychmiast.  </a:t>
            </a:r>
            <a:br>
              <a:rPr lang="pl-PL" sz="2380"/>
            </a:br>
            <a:r>
              <a:rPr lang="pl-PL" sz="2380"/>
              <a:t>Jeśli rozwiązanie jest trudno wyjaśnić, to jest ono złym pomysłem.  </a:t>
            </a:r>
            <a:br>
              <a:rPr lang="pl-PL" sz="2380"/>
            </a:br>
            <a:r>
              <a:rPr lang="pl-PL" sz="2380"/>
              <a:t>Jeśli rozwiązanie jest łatwo wyjaśnić, to może ono być dobrym pomysłem.  </a:t>
            </a:r>
            <a:br>
              <a:rPr lang="pl-PL" sz="2380"/>
            </a:br>
            <a:r>
              <a:rPr lang="pl-PL" sz="2380"/>
              <a:t>Przestrzenie nazw to jeden z niesamowicie genialnych pomysłów -- miejmy ich więcej!</a:t>
            </a:r>
            <a:endParaRPr sz="2380"/>
          </a:p>
        </p:txBody>
      </p:sp>
      <p:sp>
        <p:nvSpPr>
          <p:cNvPr id="318" name="Google Shape;31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15"/>
          <p:cNvSpPr txBox="1"/>
          <p:nvPr>
            <p:ph type="title"/>
          </p:nvPr>
        </p:nvSpPr>
        <p:spPr>
          <a:xfrm>
            <a:off x="0" y="1"/>
            <a:ext cx="10894979" cy="9630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A3D53"/>
              </a:buClr>
              <a:buSzPts val="3200"/>
              <a:buFont typeface="Geo"/>
              <a:buNone/>
            </a:pPr>
            <a:r>
              <a:rPr lang="pl-PL"/>
              <a:t>reversed</a:t>
            </a:r>
            <a:endParaRPr/>
          </a:p>
        </p:txBody>
      </p:sp>
      <p:sp>
        <p:nvSpPr>
          <p:cNvPr id="525" name="Google Shape;525;p15"/>
          <p:cNvSpPr txBox="1"/>
          <p:nvPr>
            <p:ph idx="1" type="body"/>
          </p:nvPr>
        </p:nvSpPr>
        <p:spPr>
          <a:xfrm>
            <a:off x="430794" y="1314293"/>
            <a:ext cx="10515600" cy="20750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15151"/>
              </a:buClr>
              <a:buSzPts val="2800"/>
              <a:buNone/>
            </a:pPr>
            <a:r>
              <a:rPr lang="pl-PL"/>
              <a:t>Funkcja reverse zwraca odwróconą kolejność iterowalnego obiektu</a:t>
            </a:r>
            <a:endParaRPr/>
          </a:p>
        </p:txBody>
      </p:sp>
      <p:sp>
        <p:nvSpPr>
          <p:cNvPr id="526" name="Google Shape;52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pic>
        <p:nvPicPr>
          <p:cNvPr id="527" name="Google Shape;527;p15"/>
          <p:cNvPicPr preferRelativeResize="0"/>
          <p:nvPr/>
        </p:nvPicPr>
        <p:blipFill rotWithShape="1">
          <a:blip r:embed="rId3">
            <a:alphaModFix/>
          </a:blip>
          <a:srcRect b="0" l="0" r="0" t="0"/>
          <a:stretch/>
        </p:blipFill>
        <p:spPr>
          <a:xfrm>
            <a:off x="4110226" y="2211404"/>
            <a:ext cx="2867025" cy="1276350"/>
          </a:xfrm>
          <a:prstGeom prst="rect">
            <a:avLst/>
          </a:prstGeom>
          <a:noFill/>
          <a:ln>
            <a:noFill/>
          </a:ln>
        </p:spPr>
      </p:pic>
      <p:pic>
        <p:nvPicPr>
          <p:cNvPr id="528" name="Google Shape;528;p15"/>
          <p:cNvPicPr preferRelativeResize="0"/>
          <p:nvPr/>
        </p:nvPicPr>
        <p:blipFill rotWithShape="1">
          <a:blip r:embed="rId4">
            <a:alphaModFix/>
          </a:blip>
          <a:srcRect b="0" l="0" r="0" t="0"/>
          <a:stretch/>
        </p:blipFill>
        <p:spPr>
          <a:xfrm>
            <a:off x="5641017" y="3781378"/>
            <a:ext cx="276225" cy="942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Geo"/>
              <a:buNone/>
            </a:pPr>
            <a:r>
              <a:rPr lang="pl-PL"/>
              <a:t>Operacje systemowe</a:t>
            </a:r>
            <a:endParaRPr/>
          </a:p>
        </p:txBody>
      </p:sp>
      <p:sp>
        <p:nvSpPr>
          <p:cNvPr id="534" name="Google Shape;534;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t/>
            </a:r>
            <a:endParaRPr/>
          </a:p>
        </p:txBody>
      </p:sp>
      <p:sp>
        <p:nvSpPr>
          <p:cNvPr id="535" name="Google Shape;53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17"/>
          <p:cNvSpPr txBox="1"/>
          <p:nvPr>
            <p:ph type="title"/>
          </p:nvPr>
        </p:nvSpPr>
        <p:spPr>
          <a:xfrm>
            <a:off x="0" y="1"/>
            <a:ext cx="10894979" cy="9630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A3D53"/>
              </a:buClr>
              <a:buSzPts val="3200"/>
              <a:buFont typeface="Geo"/>
              <a:buNone/>
            </a:pPr>
            <a:r>
              <a:rPr lang="pl-PL"/>
              <a:t>Moduł os</a:t>
            </a:r>
            <a:endParaRPr/>
          </a:p>
        </p:txBody>
      </p:sp>
      <p:sp>
        <p:nvSpPr>
          <p:cNvPr id="541" name="Google Shape;541;p17"/>
          <p:cNvSpPr txBox="1"/>
          <p:nvPr>
            <p:ph idx="1" type="body"/>
          </p:nvPr>
        </p:nvSpPr>
        <p:spPr>
          <a:xfrm>
            <a:off x="485114" y="1314292"/>
            <a:ext cx="10515600" cy="47153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15151"/>
              </a:buClr>
              <a:buSzPts val="2800"/>
              <a:buNone/>
            </a:pPr>
            <a:r>
              <a:rPr lang="pl-PL"/>
              <a:t>W module </a:t>
            </a:r>
            <a:r>
              <a:rPr b="1" lang="pl-PL"/>
              <a:t>os</a:t>
            </a:r>
            <a:r>
              <a:rPr lang="pl-PL"/>
              <a:t> znajduje się szereg funkcji umożliwiających pozyskiwanie informacji na temat plików i folderów znajdujących się na dysku twardym komputera a także tworzenie i usuwanie tychże plików.</a:t>
            </a:r>
            <a:endParaRPr/>
          </a:p>
          <a:p>
            <a:pPr indent="-177800" lvl="0" marL="0" rtl="0" algn="l">
              <a:lnSpc>
                <a:spcPct val="90000"/>
              </a:lnSpc>
              <a:spcBef>
                <a:spcPts val="1000"/>
              </a:spcBef>
              <a:spcAft>
                <a:spcPts val="0"/>
              </a:spcAft>
              <a:buClr>
                <a:srgbClr val="515151"/>
              </a:buClr>
              <a:buSzPts val="2800"/>
              <a:buFont typeface="Arial"/>
              <a:buChar char="•"/>
            </a:pPr>
            <a:r>
              <a:rPr lang="pl-PL"/>
              <a:t> os.getcwd() – pobieranie bieżącej ścieżki dostępu</a:t>
            </a:r>
            <a:endParaRPr/>
          </a:p>
          <a:p>
            <a:pPr indent="-177800" lvl="0" marL="0" rtl="0" algn="l">
              <a:lnSpc>
                <a:spcPct val="90000"/>
              </a:lnSpc>
              <a:spcBef>
                <a:spcPts val="1000"/>
              </a:spcBef>
              <a:spcAft>
                <a:spcPts val="0"/>
              </a:spcAft>
              <a:buClr>
                <a:srgbClr val="515151"/>
              </a:buClr>
              <a:buSzPts val="2800"/>
              <a:buFont typeface="Arial"/>
              <a:buChar char="•"/>
            </a:pPr>
            <a:r>
              <a:rPr lang="pl-PL"/>
              <a:t> os.chdir(dir) – zmiana ścieżki dostępu</a:t>
            </a:r>
            <a:endParaRPr/>
          </a:p>
          <a:p>
            <a:pPr indent="-177800" lvl="0" marL="0" rtl="0" algn="l">
              <a:lnSpc>
                <a:spcPct val="90000"/>
              </a:lnSpc>
              <a:spcBef>
                <a:spcPts val="1000"/>
              </a:spcBef>
              <a:spcAft>
                <a:spcPts val="0"/>
              </a:spcAft>
              <a:buClr>
                <a:srgbClr val="515151"/>
              </a:buClr>
              <a:buSzPts val="2800"/>
              <a:buFont typeface="Arial"/>
              <a:buChar char="•"/>
            </a:pPr>
            <a:r>
              <a:rPr lang="pl-PL"/>
              <a:t> os.listdir() – wylistowanie plików znajdujących się w bieżącej scieżce dostępu</a:t>
            </a:r>
            <a:endParaRPr/>
          </a:p>
          <a:p>
            <a:pPr indent="-177800" lvl="0" marL="0" rtl="0" algn="l">
              <a:lnSpc>
                <a:spcPct val="90000"/>
              </a:lnSpc>
              <a:spcBef>
                <a:spcPts val="1000"/>
              </a:spcBef>
              <a:spcAft>
                <a:spcPts val="0"/>
              </a:spcAft>
              <a:buClr>
                <a:srgbClr val="515151"/>
              </a:buClr>
              <a:buSzPts val="2800"/>
              <a:buFont typeface="Arial"/>
              <a:buChar char="•"/>
            </a:pPr>
            <a:r>
              <a:rPr lang="pl-PL"/>
              <a:t> os.mkdir() – tworzenie nowego folderu</a:t>
            </a:r>
            <a:endParaRPr/>
          </a:p>
          <a:p>
            <a:pPr indent="-177800" lvl="0" marL="0" rtl="0" algn="l">
              <a:lnSpc>
                <a:spcPct val="90000"/>
              </a:lnSpc>
              <a:spcBef>
                <a:spcPts val="1000"/>
              </a:spcBef>
              <a:spcAft>
                <a:spcPts val="0"/>
              </a:spcAft>
              <a:buClr>
                <a:srgbClr val="515151"/>
              </a:buClr>
              <a:buSzPts val="2800"/>
              <a:buFont typeface="Arial"/>
              <a:buChar char="•"/>
            </a:pPr>
            <a:r>
              <a:rPr lang="pl-PL"/>
              <a:t> os.remove() – usuwanie pliku</a:t>
            </a:r>
            <a:endParaRPr/>
          </a:p>
          <a:p>
            <a:pPr indent="-177800" lvl="0" marL="0" rtl="0" algn="l">
              <a:lnSpc>
                <a:spcPct val="90000"/>
              </a:lnSpc>
              <a:spcBef>
                <a:spcPts val="1000"/>
              </a:spcBef>
              <a:spcAft>
                <a:spcPts val="0"/>
              </a:spcAft>
              <a:buClr>
                <a:srgbClr val="515151"/>
              </a:buClr>
              <a:buSzPts val="2800"/>
              <a:buFont typeface="Arial"/>
              <a:buChar char="•"/>
            </a:pPr>
            <a:r>
              <a:rPr lang="pl-PL"/>
              <a:t> os.rmdir() – usuwanie folderu</a:t>
            </a:r>
            <a:endParaRPr/>
          </a:p>
        </p:txBody>
      </p:sp>
      <p:sp>
        <p:nvSpPr>
          <p:cNvPr id="542" name="Google Shape;54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18"/>
          <p:cNvSpPr txBox="1"/>
          <p:nvPr>
            <p:ph type="title"/>
          </p:nvPr>
        </p:nvSpPr>
        <p:spPr>
          <a:xfrm>
            <a:off x="0" y="1"/>
            <a:ext cx="10894979" cy="9630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A3D53"/>
              </a:buClr>
              <a:buSzPts val="3200"/>
              <a:buFont typeface="Geo"/>
              <a:buNone/>
            </a:pPr>
            <a:r>
              <a:rPr lang="pl-PL"/>
              <a:t>Moduł os</a:t>
            </a:r>
            <a:endParaRPr/>
          </a:p>
        </p:txBody>
      </p:sp>
      <p:sp>
        <p:nvSpPr>
          <p:cNvPr id="548" name="Google Shape;548;p18"/>
          <p:cNvSpPr txBox="1"/>
          <p:nvPr>
            <p:ph idx="1" type="body"/>
          </p:nvPr>
        </p:nvSpPr>
        <p:spPr>
          <a:xfrm>
            <a:off x="485114" y="1314292"/>
            <a:ext cx="10515600" cy="4715315"/>
          </a:xfrm>
          <a:prstGeom prst="rect">
            <a:avLst/>
          </a:prstGeom>
          <a:noFill/>
          <a:ln>
            <a:noFill/>
          </a:ln>
        </p:spPr>
        <p:txBody>
          <a:bodyPr anchorCtr="0" anchor="t" bIns="45700" lIns="91425" spcFirstLastPara="1" rIns="91425" wrap="square" tIns="45700">
            <a:normAutofit/>
          </a:bodyPr>
          <a:lstStyle/>
          <a:p>
            <a:pPr indent="-177800" lvl="0" marL="0" rtl="0" algn="l">
              <a:lnSpc>
                <a:spcPct val="90000"/>
              </a:lnSpc>
              <a:spcBef>
                <a:spcPts val="0"/>
              </a:spcBef>
              <a:spcAft>
                <a:spcPts val="0"/>
              </a:spcAft>
              <a:buClr>
                <a:srgbClr val="515151"/>
              </a:buClr>
              <a:buSzPts val="2800"/>
              <a:buFont typeface="Arial"/>
              <a:buChar char="•"/>
            </a:pPr>
            <a:r>
              <a:rPr lang="pl-PL"/>
              <a:t> os.walk() - zwraca trzy elementy: ścieżkę dostępu; listę folderów w niej znajdującą się i listę plików znajdujących się w tejże lokalizacji</a:t>
            </a:r>
            <a:endParaRPr/>
          </a:p>
          <a:p>
            <a:pPr indent="-177800" lvl="0" marL="0" rtl="0" algn="l">
              <a:lnSpc>
                <a:spcPct val="90000"/>
              </a:lnSpc>
              <a:spcBef>
                <a:spcPts val="1000"/>
              </a:spcBef>
              <a:spcAft>
                <a:spcPts val="0"/>
              </a:spcAft>
              <a:buClr>
                <a:srgbClr val="515151"/>
              </a:buClr>
              <a:buSzPts val="2800"/>
              <a:buFont typeface="Arial"/>
              <a:buChar char="•"/>
            </a:pPr>
            <a:r>
              <a:rPr lang="pl-PL"/>
              <a:t> os.rename() –zmiana nazwy pliku lub folderu</a:t>
            </a:r>
            <a:endParaRPr/>
          </a:p>
          <a:p>
            <a:pPr indent="-177800" lvl="0" marL="0" rtl="0" algn="l">
              <a:lnSpc>
                <a:spcPct val="90000"/>
              </a:lnSpc>
              <a:spcBef>
                <a:spcPts val="1000"/>
              </a:spcBef>
              <a:spcAft>
                <a:spcPts val="0"/>
              </a:spcAft>
              <a:buClr>
                <a:srgbClr val="515151"/>
              </a:buClr>
              <a:buSzPts val="2800"/>
              <a:buFont typeface="Arial"/>
              <a:buChar char="•"/>
            </a:pPr>
            <a:r>
              <a:rPr lang="pl-PL"/>
              <a:t> os.environ() – ustawianie zmiennych systemowych</a:t>
            </a:r>
            <a:endParaRPr/>
          </a:p>
          <a:p>
            <a:pPr indent="-177800" lvl="0" marL="0" rtl="0" algn="l">
              <a:lnSpc>
                <a:spcPct val="90000"/>
              </a:lnSpc>
              <a:spcBef>
                <a:spcPts val="1000"/>
              </a:spcBef>
              <a:spcAft>
                <a:spcPts val="0"/>
              </a:spcAft>
              <a:buClr>
                <a:srgbClr val="515151"/>
              </a:buClr>
              <a:buSzPts val="2800"/>
              <a:buFont typeface="Arial"/>
              <a:buChar char="•"/>
            </a:pPr>
            <a:r>
              <a:rPr lang="pl-PL"/>
              <a:t> os.getenv(env) – pobieranie zmiennej środowiskowej env</a:t>
            </a:r>
            <a:endParaRPr/>
          </a:p>
          <a:p>
            <a:pPr indent="-177800" lvl="0" marL="0" rtl="0" algn="l">
              <a:lnSpc>
                <a:spcPct val="90000"/>
              </a:lnSpc>
              <a:spcBef>
                <a:spcPts val="1000"/>
              </a:spcBef>
              <a:spcAft>
                <a:spcPts val="0"/>
              </a:spcAft>
              <a:buClr>
                <a:srgbClr val="515151"/>
              </a:buClr>
              <a:buSzPts val="2800"/>
              <a:buFont typeface="Arial"/>
              <a:buChar char="•"/>
            </a:pPr>
            <a:r>
              <a:rPr lang="pl-PL"/>
              <a:t> os.path – moduł zawierający operacje na plikach (sprawdzanie ich ścieżek, pobieranie danych takich jak wielkość czy czas edycji)</a:t>
            </a:r>
            <a:endParaRPr/>
          </a:p>
        </p:txBody>
      </p:sp>
      <p:sp>
        <p:nvSpPr>
          <p:cNvPr id="549" name="Google Shape;54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Geo"/>
              <a:buNone/>
            </a:pPr>
            <a:r>
              <a:rPr lang="pl-PL"/>
              <a:t>Operacje na plikach</a:t>
            </a:r>
            <a:endParaRPr/>
          </a:p>
        </p:txBody>
      </p:sp>
      <p:sp>
        <p:nvSpPr>
          <p:cNvPr id="555" name="Google Shape;55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20"/>
          <p:cNvSpPr txBox="1"/>
          <p:nvPr>
            <p:ph type="title"/>
          </p:nvPr>
        </p:nvSpPr>
        <p:spPr>
          <a:xfrm>
            <a:off x="0" y="1"/>
            <a:ext cx="10894979" cy="9630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A3D53"/>
              </a:buClr>
              <a:buSzPts val="3200"/>
              <a:buFont typeface="Geo"/>
              <a:buNone/>
            </a:pPr>
            <a:r>
              <a:rPr lang="pl-PL"/>
              <a:t>Wczytywanie danych z pliku</a:t>
            </a:r>
            <a:endParaRPr/>
          </a:p>
        </p:txBody>
      </p:sp>
      <p:sp>
        <p:nvSpPr>
          <p:cNvPr id="561" name="Google Shape;561;p20"/>
          <p:cNvSpPr txBox="1"/>
          <p:nvPr>
            <p:ph idx="1" type="body"/>
          </p:nvPr>
        </p:nvSpPr>
        <p:spPr>
          <a:xfrm>
            <a:off x="344032" y="1095468"/>
            <a:ext cx="11009768" cy="331356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15151"/>
              </a:buClr>
              <a:buSzPts val="2800"/>
              <a:buNone/>
            </a:pPr>
            <a:r>
              <a:rPr lang="pl-PL"/>
              <a:t>Najprostszy sposób to:</a:t>
            </a:r>
            <a:endParaRPr/>
          </a:p>
          <a:p>
            <a:pPr indent="0" lvl="0" marL="0" rtl="0" algn="l">
              <a:lnSpc>
                <a:spcPct val="90000"/>
              </a:lnSpc>
              <a:spcBef>
                <a:spcPts val="1000"/>
              </a:spcBef>
              <a:spcAft>
                <a:spcPts val="0"/>
              </a:spcAft>
              <a:buClr>
                <a:srgbClr val="515151"/>
              </a:buClr>
              <a:buSzPts val="2800"/>
              <a:buNone/>
            </a:pPr>
            <a:r>
              <a:t/>
            </a:r>
            <a:endParaRPr/>
          </a:p>
          <a:p>
            <a:pPr indent="0" lvl="0" marL="0" rtl="0" algn="l">
              <a:lnSpc>
                <a:spcPct val="90000"/>
              </a:lnSpc>
              <a:spcBef>
                <a:spcPts val="1000"/>
              </a:spcBef>
              <a:spcAft>
                <a:spcPts val="0"/>
              </a:spcAft>
              <a:buClr>
                <a:srgbClr val="515151"/>
              </a:buClr>
              <a:buSzPts val="2800"/>
              <a:buNone/>
            </a:pPr>
            <a:r>
              <a:t/>
            </a:r>
            <a:endParaRPr/>
          </a:p>
          <a:p>
            <a:pPr indent="0" lvl="0" marL="0" rtl="0" algn="l">
              <a:lnSpc>
                <a:spcPct val="90000"/>
              </a:lnSpc>
              <a:spcBef>
                <a:spcPts val="1000"/>
              </a:spcBef>
              <a:spcAft>
                <a:spcPts val="0"/>
              </a:spcAft>
              <a:buClr>
                <a:srgbClr val="515151"/>
              </a:buClr>
              <a:buSzPts val="2800"/>
              <a:buNone/>
            </a:pPr>
            <a:r>
              <a:t/>
            </a:r>
            <a:endParaRPr/>
          </a:p>
          <a:p>
            <a:pPr indent="0" lvl="0" marL="0" rtl="0" algn="l">
              <a:lnSpc>
                <a:spcPct val="90000"/>
              </a:lnSpc>
              <a:spcBef>
                <a:spcPts val="1000"/>
              </a:spcBef>
              <a:spcAft>
                <a:spcPts val="0"/>
              </a:spcAft>
              <a:buClr>
                <a:srgbClr val="515151"/>
              </a:buClr>
              <a:buSzPts val="2800"/>
              <a:buNone/>
            </a:pPr>
            <a:r>
              <a:rPr lang="pl-PL"/>
              <a:t>Bezpieczniejszy sposób:</a:t>
            </a:r>
            <a:endParaRPr/>
          </a:p>
          <a:p>
            <a:pPr indent="0" lvl="0" marL="0" rtl="0" algn="l">
              <a:lnSpc>
                <a:spcPct val="90000"/>
              </a:lnSpc>
              <a:spcBef>
                <a:spcPts val="1000"/>
              </a:spcBef>
              <a:spcAft>
                <a:spcPts val="0"/>
              </a:spcAft>
              <a:buClr>
                <a:srgbClr val="515151"/>
              </a:buClr>
              <a:buSzPts val="2800"/>
              <a:buNone/>
            </a:pPr>
            <a:r>
              <a:t/>
            </a:r>
            <a:endParaRPr/>
          </a:p>
          <a:p>
            <a:pPr indent="0" lvl="0" marL="0" rtl="0" algn="l">
              <a:lnSpc>
                <a:spcPct val="90000"/>
              </a:lnSpc>
              <a:spcBef>
                <a:spcPts val="1000"/>
              </a:spcBef>
              <a:spcAft>
                <a:spcPts val="0"/>
              </a:spcAft>
              <a:buClr>
                <a:srgbClr val="515151"/>
              </a:buClr>
              <a:buSzPts val="2800"/>
              <a:buNone/>
            </a:pPr>
            <a:r>
              <a:t/>
            </a:r>
            <a:endParaRPr/>
          </a:p>
          <a:p>
            <a:pPr indent="0" lvl="0" marL="0" rtl="0" algn="l">
              <a:lnSpc>
                <a:spcPct val="90000"/>
              </a:lnSpc>
              <a:spcBef>
                <a:spcPts val="1000"/>
              </a:spcBef>
              <a:spcAft>
                <a:spcPts val="0"/>
              </a:spcAft>
              <a:buClr>
                <a:srgbClr val="515151"/>
              </a:buClr>
              <a:buSzPts val="2800"/>
              <a:buNone/>
            </a:pPr>
            <a:r>
              <a:t/>
            </a:r>
            <a:endParaRPr/>
          </a:p>
        </p:txBody>
      </p:sp>
      <p:sp>
        <p:nvSpPr>
          <p:cNvPr id="562" name="Google Shape;56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pic>
        <p:nvPicPr>
          <p:cNvPr id="563" name="Google Shape;563;p20"/>
          <p:cNvPicPr preferRelativeResize="0"/>
          <p:nvPr/>
        </p:nvPicPr>
        <p:blipFill rotWithShape="1">
          <a:blip r:embed="rId3">
            <a:alphaModFix/>
          </a:blip>
          <a:srcRect b="0" l="0" r="0" t="0"/>
          <a:stretch/>
        </p:blipFill>
        <p:spPr>
          <a:xfrm>
            <a:off x="4262863" y="3238171"/>
            <a:ext cx="5295900" cy="942975"/>
          </a:xfrm>
          <a:prstGeom prst="rect">
            <a:avLst/>
          </a:prstGeom>
          <a:noFill/>
          <a:ln>
            <a:noFill/>
          </a:ln>
        </p:spPr>
      </p:pic>
      <p:pic>
        <p:nvPicPr>
          <p:cNvPr id="564" name="Google Shape;564;p20"/>
          <p:cNvPicPr preferRelativeResize="0"/>
          <p:nvPr/>
        </p:nvPicPr>
        <p:blipFill rotWithShape="1">
          <a:blip r:embed="rId4">
            <a:alphaModFix/>
          </a:blip>
          <a:srcRect b="0" l="0" r="0" t="0"/>
          <a:stretch/>
        </p:blipFill>
        <p:spPr>
          <a:xfrm>
            <a:off x="4273801" y="1071280"/>
            <a:ext cx="5219700" cy="1800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21"/>
          <p:cNvSpPr txBox="1"/>
          <p:nvPr>
            <p:ph type="title"/>
          </p:nvPr>
        </p:nvSpPr>
        <p:spPr>
          <a:xfrm>
            <a:off x="0" y="1"/>
            <a:ext cx="10894979" cy="9630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A3D53"/>
              </a:buClr>
              <a:buSzPts val="3200"/>
              <a:buFont typeface="Geo"/>
              <a:buNone/>
            </a:pPr>
            <a:r>
              <a:rPr lang="pl-PL"/>
              <a:t>Pisanie do pliku</a:t>
            </a:r>
            <a:endParaRPr/>
          </a:p>
        </p:txBody>
      </p:sp>
      <p:sp>
        <p:nvSpPr>
          <p:cNvPr id="570" name="Google Shape;5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pic>
        <p:nvPicPr>
          <p:cNvPr id="571" name="Google Shape;571;p21"/>
          <p:cNvPicPr preferRelativeResize="0"/>
          <p:nvPr/>
        </p:nvPicPr>
        <p:blipFill rotWithShape="1">
          <a:blip r:embed="rId3">
            <a:alphaModFix/>
          </a:blip>
          <a:srcRect b="0" l="0" r="0" t="0"/>
          <a:stretch/>
        </p:blipFill>
        <p:spPr>
          <a:xfrm>
            <a:off x="4518481" y="960564"/>
            <a:ext cx="2466975" cy="1152525"/>
          </a:xfrm>
          <a:prstGeom prst="rect">
            <a:avLst/>
          </a:prstGeom>
          <a:noFill/>
          <a:ln>
            <a:noFill/>
          </a:ln>
        </p:spPr>
      </p:pic>
      <p:pic>
        <p:nvPicPr>
          <p:cNvPr id="572" name="Google Shape;572;p21"/>
          <p:cNvPicPr preferRelativeResize="0"/>
          <p:nvPr/>
        </p:nvPicPr>
        <p:blipFill rotWithShape="1">
          <a:blip r:embed="rId4">
            <a:alphaModFix/>
          </a:blip>
          <a:srcRect b="0" l="0" r="0" t="0"/>
          <a:stretch/>
        </p:blipFill>
        <p:spPr>
          <a:xfrm>
            <a:off x="4200854" y="2201549"/>
            <a:ext cx="3228975" cy="1857375"/>
          </a:xfrm>
          <a:prstGeom prst="rect">
            <a:avLst/>
          </a:prstGeom>
          <a:noFill/>
          <a:ln>
            <a:noFill/>
          </a:ln>
        </p:spPr>
      </p:pic>
      <p:pic>
        <p:nvPicPr>
          <p:cNvPr id="573" name="Google Shape;573;p21"/>
          <p:cNvPicPr preferRelativeResize="0"/>
          <p:nvPr/>
        </p:nvPicPr>
        <p:blipFill rotWithShape="1">
          <a:blip r:embed="rId5">
            <a:alphaModFix/>
          </a:blip>
          <a:srcRect b="0" l="0" r="0" t="0"/>
          <a:stretch/>
        </p:blipFill>
        <p:spPr>
          <a:xfrm>
            <a:off x="3296122" y="4319588"/>
            <a:ext cx="5581650" cy="1876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22"/>
          <p:cNvSpPr txBox="1"/>
          <p:nvPr>
            <p:ph type="title"/>
          </p:nvPr>
        </p:nvSpPr>
        <p:spPr>
          <a:xfrm>
            <a:off x="2892155" y="1111553"/>
            <a:ext cx="6378306" cy="717247"/>
          </a:xfrm>
          <a:prstGeom prst="rect">
            <a:avLst/>
          </a:prstGeom>
          <a:solidFill>
            <a:srgbClr val="775973"/>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Geo"/>
              <a:buNone/>
            </a:pPr>
            <a:r>
              <a:rPr lang="pl-PL"/>
              <a:t>ĆWICZENIE</a:t>
            </a:r>
            <a:endParaRPr/>
          </a:p>
        </p:txBody>
      </p:sp>
      <p:sp>
        <p:nvSpPr>
          <p:cNvPr id="579" name="Google Shape;579;p22"/>
          <p:cNvSpPr txBox="1"/>
          <p:nvPr>
            <p:ph idx="1" type="body"/>
          </p:nvPr>
        </p:nvSpPr>
        <p:spPr>
          <a:xfrm>
            <a:off x="1962637" y="2101781"/>
            <a:ext cx="8266721" cy="242178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515151"/>
              </a:buClr>
              <a:buSzPts val="2400"/>
              <a:buNone/>
            </a:pPr>
            <a:r>
              <a:rPr lang="pl-PL"/>
              <a:t>Stwórz nowy folder przy pomocy modułu os, a w nim plik myText.txt. Zapisz do niego lorem ipsum. Następnie zamknij plik, odczytaj go ponownie i zamień słowa "Lorem Ipsum" na "Przykładowy Tekst". Wypisz na konsolę aktualną zawartość pliku, jego wielkość, ścieżkę absolutną oraz czas ostatniej modyfikacji. Zmień nazwę pliku na textCompleted.txt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g61b6a2de90_0_291"/>
          <p:cNvSpPr txBox="1"/>
          <p:nvPr>
            <p:ph type="title"/>
          </p:nvPr>
        </p:nvSpPr>
        <p:spPr>
          <a:xfrm>
            <a:off x="2892155" y="1111553"/>
            <a:ext cx="6378300" cy="717300"/>
          </a:xfrm>
          <a:prstGeom prst="rect">
            <a:avLst/>
          </a:prstGeom>
          <a:solidFill>
            <a:srgbClr val="775973"/>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Font typeface="Geo"/>
              <a:buNone/>
            </a:pPr>
            <a:r>
              <a:rPr lang="pl-PL"/>
              <a:t>PRACA DOMOWA</a:t>
            </a:r>
            <a:endParaRPr/>
          </a:p>
        </p:txBody>
      </p:sp>
      <p:sp>
        <p:nvSpPr>
          <p:cNvPr id="585" name="Google Shape;585;g61b6a2de90_0_291"/>
          <p:cNvSpPr txBox="1"/>
          <p:nvPr>
            <p:ph idx="1" type="body"/>
          </p:nvPr>
        </p:nvSpPr>
        <p:spPr>
          <a:xfrm>
            <a:off x="1962637" y="2101781"/>
            <a:ext cx="8266800" cy="2421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515151"/>
              </a:buClr>
              <a:buSzPts val="2400"/>
              <a:buNone/>
            </a:pPr>
            <a:r>
              <a:rPr lang="pl-PL"/>
              <a:t>Stwórz pakiet z pierwszą litera imienia i nazwiskiem, w nim napisz klasy Person, Student, Teacher i OfficeWorker zgodnie z ich definicją UMLową wyjaśnioną na kolejnym slajdzie. Napisany kod wrzuć na repozytorium </a:t>
            </a:r>
            <a:endParaRPr/>
          </a:p>
          <a:p>
            <a:pPr indent="0" lvl="0" marL="0" rtl="0" algn="ctr">
              <a:lnSpc>
                <a:spcPct val="90000"/>
              </a:lnSpc>
              <a:spcBef>
                <a:spcPts val="0"/>
              </a:spcBef>
              <a:spcAft>
                <a:spcPts val="0"/>
              </a:spcAft>
              <a:buClr>
                <a:srgbClr val="515151"/>
              </a:buClr>
              <a:buSzPts val="2400"/>
              <a:buNone/>
            </a:pPr>
            <a:r>
              <a:rPr lang="pl-PL" u="sng">
                <a:solidFill>
                  <a:schemeClr val="hlink"/>
                </a:solidFill>
                <a:latin typeface="Arial"/>
                <a:ea typeface="Arial"/>
                <a:cs typeface="Arial"/>
                <a:sym typeface="Arial"/>
                <a:hlinkClick r:id="rId3"/>
              </a:rPr>
              <a:t>https://github.com/rokitka007/PytPOZ02_School</a:t>
            </a:r>
            <a:endParaRPr/>
          </a:p>
          <a:p>
            <a:pPr indent="0" lvl="0" marL="0" rtl="0" algn="ctr">
              <a:lnSpc>
                <a:spcPct val="90000"/>
              </a:lnSpc>
              <a:spcBef>
                <a:spcPts val="0"/>
              </a:spcBef>
              <a:spcAft>
                <a:spcPts val="0"/>
              </a:spcAft>
              <a:buClr>
                <a:srgbClr val="515151"/>
              </a:buClr>
              <a:buSzPts val="2400"/>
              <a:buNone/>
            </a:pPr>
            <a:r>
              <a:rPr lang="pl-PL"/>
              <a:t>i stwórz pull request do swojej zmiany</a:t>
            </a:r>
            <a:endParaRPr/>
          </a:p>
          <a:p>
            <a:pPr indent="0" lvl="0" marL="0" rtl="0" algn="ctr">
              <a:lnSpc>
                <a:spcPct val="90000"/>
              </a:lnSpc>
              <a:spcBef>
                <a:spcPts val="0"/>
              </a:spcBef>
              <a:spcAft>
                <a:spcPts val="0"/>
              </a:spcAft>
              <a:buClr>
                <a:srgbClr val="515151"/>
              </a:buClr>
              <a:buSzPts val="24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g61b6a2de90_0_297"/>
          <p:cNvSpPr txBox="1"/>
          <p:nvPr>
            <p:ph type="title"/>
          </p:nvPr>
        </p:nvSpPr>
        <p:spPr>
          <a:xfrm>
            <a:off x="311286" y="1281002"/>
            <a:ext cx="4460700" cy="776400"/>
          </a:xfrm>
          <a:prstGeom prst="rect">
            <a:avLst/>
          </a:prstGeom>
          <a:solidFill>
            <a:srgbClr val="775973"/>
          </a:solid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Font typeface="Geo"/>
              <a:buNone/>
            </a:pPr>
            <a:r>
              <a:rPr lang="pl-PL"/>
              <a:t>PRACA DOMOWA</a:t>
            </a:r>
            <a:endParaRPr/>
          </a:p>
        </p:txBody>
      </p:sp>
      <p:sp>
        <p:nvSpPr>
          <p:cNvPr id="591" name="Google Shape;591;g61b6a2de90_0_297"/>
          <p:cNvSpPr txBox="1"/>
          <p:nvPr>
            <p:ph idx="1" type="body"/>
          </p:nvPr>
        </p:nvSpPr>
        <p:spPr>
          <a:xfrm>
            <a:off x="311286" y="2057400"/>
            <a:ext cx="4460700" cy="4800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515151"/>
              </a:buClr>
              <a:buSzPts val="2400"/>
              <a:buNone/>
            </a:pPr>
            <a:r>
              <a:rPr lang="pl-PL"/>
              <a:t>Schemat obok dostępny jest również z poziomu repozytorium Githuba</a:t>
            </a:r>
            <a:endParaRPr/>
          </a:p>
          <a:p>
            <a:pPr indent="0" lvl="0" marL="0" rtl="0" algn="ctr">
              <a:lnSpc>
                <a:spcPct val="90000"/>
              </a:lnSpc>
              <a:spcBef>
                <a:spcPts val="0"/>
              </a:spcBef>
              <a:spcAft>
                <a:spcPts val="0"/>
              </a:spcAft>
              <a:buClr>
                <a:srgbClr val="515151"/>
              </a:buClr>
              <a:buSzPts val="2400"/>
              <a:buNone/>
            </a:pPr>
            <a:r>
              <a:t/>
            </a:r>
            <a:endParaRPr/>
          </a:p>
        </p:txBody>
      </p:sp>
      <p:sp>
        <p:nvSpPr>
          <p:cNvPr id="592" name="Google Shape;592;g61b6a2de90_0_297"/>
          <p:cNvSpPr/>
          <p:nvPr>
            <p:ph idx="2" type="pic"/>
          </p:nvPr>
        </p:nvSpPr>
        <p:spPr>
          <a:xfrm>
            <a:off x="5183188" y="0"/>
            <a:ext cx="7008900" cy="6858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593" name="Google Shape;593;g61b6a2de90_0_297"/>
          <p:cNvPicPr preferRelativeResize="0"/>
          <p:nvPr/>
        </p:nvPicPr>
        <p:blipFill>
          <a:blip r:embed="rId3">
            <a:alphaModFix/>
          </a:blip>
          <a:stretch>
            <a:fillRect/>
          </a:stretch>
        </p:blipFill>
        <p:spPr>
          <a:xfrm>
            <a:off x="5238750" y="0"/>
            <a:ext cx="6667600" cy="6857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g61b6a2de90_0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Geo"/>
              <a:buNone/>
            </a:pPr>
            <a:r>
              <a:rPr lang="pl-PL"/>
              <a:t>Podstawy programowania</a:t>
            </a:r>
            <a:endParaRPr/>
          </a:p>
        </p:txBody>
      </p:sp>
      <p:sp>
        <p:nvSpPr>
          <p:cNvPr id="324" name="Google Shape;324;g61b6a2de90_0_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None/>
            </a:pPr>
            <a:r>
              <a:rPr lang="pl-PL"/>
              <a:t>Zmienne i funkcje</a:t>
            </a:r>
            <a:endParaRPr/>
          </a:p>
        </p:txBody>
      </p:sp>
      <p:sp>
        <p:nvSpPr>
          <p:cNvPr id="325" name="Google Shape;325;g61b6a2de90_0_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pl-PL"/>
              <a:t>Autor: Prawa do korzystania z materiałów posiada Software Development Academy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Geo"/>
              <a:buNone/>
            </a:pPr>
            <a:r>
              <a:rPr lang="pl-PL"/>
              <a:t>Dziękuję</a:t>
            </a:r>
            <a:br>
              <a:rPr lang="pl-PL"/>
            </a:br>
            <a:r>
              <a:rPr lang="pl-PL"/>
              <a:t>za</a:t>
            </a:r>
            <a:br>
              <a:rPr lang="pl-PL"/>
            </a:br>
            <a:r>
              <a:rPr lang="pl-PL"/>
              <a:t>uwagę</a:t>
            </a:r>
            <a:endParaRPr/>
          </a:p>
        </p:txBody>
      </p:sp>
      <p:sp>
        <p:nvSpPr>
          <p:cNvPr id="599" name="Google Shape;59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pl-PL"/>
              <a:t>Autor: Prawa do korzystania z materiałów posiada Software Development Academy</a:t>
            </a:r>
            <a:endParaRPr/>
          </a:p>
        </p:txBody>
      </p:sp>
      <p:sp>
        <p:nvSpPr>
          <p:cNvPr id="600" name="Google Shape;600;p23"/>
          <p:cNvSpPr txBox="1"/>
          <p:nvPr/>
        </p:nvSpPr>
        <p:spPr>
          <a:xfrm>
            <a:off x="7351414" y="5676523"/>
            <a:ext cx="52932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l-PL" sz="1800">
                <a:solidFill>
                  <a:schemeClr val="lt1"/>
                </a:solidFill>
                <a:latin typeface="Calibri"/>
                <a:ea typeface="Calibri"/>
                <a:cs typeface="Calibri"/>
                <a:sym typeface="Calibri"/>
              </a:rPr>
              <a:t>k.nowakowska2020@op.pl</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g61b6a2de90_0_6"/>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A3D53"/>
              </a:buClr>
              <a:buSzPts val="3200"/>
              <a:buFont typeface="Geo"/>
              <a:buNone/>
            </a:pPr>
            <a:r>
              <a:rPr lang="pl-PL"/>
              <a:t>Podstawy programowania – Skrypt</a:t>
            </a:r>
            <a:endParaRPr/>
          </a:p>
        </p:txBody>
      </p:sp>
      <p:sp>
        <p:nvSpPr>
          <p:cNvPr id="331" name="Google Shape;331;g61b6a2de90_0_6"/>
          <p:cNvSpPr txBox="1"/>
          <p:nvPr>
            <p:ph idx="1" type="body"/>
          </p:nvPr>
        </p:nvSpPr>
        <p:spPr>
          <a:xfrm>
            <a:off x="407406" y="1140737"/>
            <a:ext cx="10946400" cy="5136600"/>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SzPts val="2800"/>
              <a:buNone/>
            </a:pPr>
            <a:r>
              <a:rPr lang="pl-PL"/>
              <a:t>Skrypty to programy napisane w językach skryptowych przeznaczone do wykonywania w specjalnych środowiskach uruchomieniowych (np. command line systemu czy oprogramowania). Skrypty automatyzują zadania, które użytkownik mógłby w tym środowisku wykonać kolejno po sobie. Języki skryptowe to najczęściej języki interpretowane zaprojektowane głównie z myślą o interakcji z użytkownikiem.</a:t>
            </a:r>
            <a:endParaRPr/>
          </a:p>
          <a:p>
            <a:pPr indent="-228600" lvl="0" marL="457200" rtl="0" algn="l">
              <a:lnSpc>
                <a:spcPct val="90000"/>
              </a:lnSpc>
              <a:spcBef>
                <a:spcPts val="1000"/>
              </a:spcBef>
              <a:spcAft>
                <a:spcPts val="0"/>
              </a:spcAft>
              <a:buSzPts val="2800"/>
              <a:buNone/>
            </a:pPr>
            <a:r>
              <a:rPr lang="pl-PL"/>
              <a:t>Najbardziej popularnymi językami skryptowymi jest Bash linuxowy czy PowerShell Windowsa, ale należą do nich również Javascript, Ruby, PHP, Groovy. Często do pisania skryptów wykorzystuje się języki programowania, np. Python.</a:t>
            </a:r>
            <a:endParaRPr/>
          </a:p>
          <a:p>
            <a:pPr indent="-228600" lvl="0" marL="457200" rtl="0" algn="l">
              <a:lnSpc>
                <a:spcPct val="90000"/>
              </a:lnSpc>
              <a:spcBef>
                <a:spcPts val="1000"/>
              </a:spcBef>
              <a:spcAft>
                <a:spcPts val="0"/>
              </a:spcAft>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g61b6a2de90_0_11"/>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A3D53"/>
              </a:buClr>
              <a:buSzPts val="3200"/>
              <a:buFont typeface="Geo"/>
              <a:buNone/>
            </a:pPr>
            <a:r>
              <a:rPr lang="pl-PL"/>
              <a:t>Podstawy programowania – Klasa i jej wywołanie</a:t>
            </a:r>
            <a:endParaRPr/>
          </a:p>
        </p:txBody>
      </p:sp>
      <p:sp>
        <p:nvSpPr>
          <p:cNvPr id="337" name="Google Shape;337;g61b6a2de90_0_11"/>
          <p:cNvSpPr txBox="1"/>
          <p:nvPr>
            <p:ph idx="1" type="body"/>
          </p:nvPr>
        </p:nvSpPr>
        <p:spPr>
          <a:xfrm>
            <a:off x="407406" y="1140737"/>
            <a:ext cx="10946400" cy="5136600"/>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SzPts val="2800"/>
              <a:buNone/>
            </a:pPr>
            <a:r>
              <a:rPr lang="pl-PL"/>
              <a:t>Python</a:t>
            </a:r>
            <a:r>
              <a:rPr lang="pl-PL"/>
              <a:t> jest językiem obiektowym pozwalającym jednak na pisanie skryptów. Każdy program tworzony w Pythonie powinien zawierać funkcję wywoławczą, w nim zaś tworzone są obiekty klas i interakcje pomiędzy nimi.</a:t>
            </a:r>
            <a:endParaRPr/>
          </a:p>
          <a:p>
            <a:pPr indent="-228600" lvl="0" marL="457200" rtl="0" algn="l">
              <a:lnSpc>
                <a:spcPct val="90000"/>
              </a:lnSpc>
              <a:spcBef>
                <a:spcPts val="1000"/>
              </a:spcBef>
              <a:spcAft>
                <a:spcPts val="0"/>
              </a:spcAft>
              <a:buSzPts val="2800"/>
              <a:buNone/>
            </a:pPr>
            <a:r>
              <a:t/>
            </a:r>
            <a:endParaRPr/>
          </a:p>
        </p:txBody>
      </p:sp>
      <p:pic>
        <p:nvPicPr>
          <p:cNvPr id="338" name="Google Shape;338;g61b6a2de90_0_11"/>
          <p:cNvPicPr preferRelativeResize="0"/>
          <p:nvPr/>
        </p:nvPicPr>
        <p:blipFill>
          <a:blip r:embed="rId3">
            <a:alphaModFix/>
          </a:blip>
          <a:stretch>
            <a:fillRect/>
          </a:stretch>
        </p:blipFill>
        <p:spPr>
          <a:xfrm>
            <a:off x="2971800" y="3274225"/>
            <a:ext cx="6819900" cy="323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g61b6a2de90_0_17"/>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A3D53"/>
              </a:buClr>
              <a:buSzPts val="3200"/>
              <a:buFont typeface="Geo"/>
              <a:buNone/>
            </a:pPr>
            <a:r>
              <a:rPr lang="pl-PL"/>
              <a:t>Podstawy programowania – Metoda wywoławcza</a:t>
            </a:r>
            <a:endParaRPr/>
          </a:p>
        </p:txBody>
      </p:sp>
      <p:sp>
        <p:nvSpPr>
          <p:cNvPr id="344" name="Google Shape;344;g61b6a2de90_0_17"/>
          <p:cNvSpPr txBox="1"/>
          <p:nvPr>
            <p:ph idx="1" type="body"/>
          </p:nvPr>
        </p:nvSpPr>
        <p:spPr>
          <a:xfrm>
            <a:off x="407406" y="1140737"/>
            <a:ext cx="10946400" cy="2715900"/>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SzPts val="2800"/>
              <a:buNone/>
            </a:pPr>
            <a:r>
              <a:rPr lang="pl-PL"/>
              <a:t>Każdy język programowania ma metodę egzekucyjną, wywoławczą, która wykonuje się kiedy podamy nazwę skryptu/klasy do wywołania interpeterowi lub kompilatorowi. W Pythonie metoda egzekucyjna ma postać:</a:t>
            </a:r>
            <a:endParaRPr/>
          </a:p>
          <a:p>
            <a:pPr indent="-228600" lvl="0" marL="457200" rtl="0" algn="l">
              <a:lnSpc>
                <a:spcPct val="90000"/>
              </a:lnSpc>
              <a:spcBef>
                <a:spcPts val="1000"/>
              </a:spcBef>
              <a:spcAft>
                <a:spcPts val="0"/>
              </a:spcAft>
              <a:buSzPts val="2800"/>
              <a:buNone/>
            </a:pPr>
            <a:r>
              <a:t/>
            </a:r>
            <a:endParaRPr/>
          </a:p>
          <a:p>
            <a:pPr indent="-228600" lvl="0" marL="457200" rtl="0" algn="l">
              <a:lnSpc>
                <a:spcPct val="90000"/>
              </a:lnSpc>
              <a:spcBef>
                <a:spcPts val="1000"/>
              </a:spcBef>
              <a:spcAft>
                <a:spcPts val="0"/>
              </a:spcAft>
              <a:buSzPts val="2800"/>
              <a:buNone/>
            </a:pPr>
            <a:r>
              <a:t/>
            </a:r>
            <a:endParaRPr/>
          </a:p>
        </p:txBody>
      </p:sp>
      <p:sp>
        <p:nvSpPr>
          <p:cNvPr id="345" name="Google Shape;345;g61b6a2de90_0_17"/>
          <p:cNvSpPr txBox="1"/>
          <p:nvPr/>
        </p:nvSpPr>
        <p:spPr>
          <a:xfrm>
            <a:off x="760491" y="4218913"/>
            <a:ext cx="10040400" cy="138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pl-PL" sz="2800" u="none" cap="none" strike="noStrike">
                <a:solidFill>
                  <a:srgbClr val="525252"/>
                </a:solidFill>
                <a:latin typeface="Calibri"/>
                <a:ea typeface="Calibri"/>
                <a:cs typeface="Calibri"/>
                <a:sym typeface="Calibri"/>
              </a:rPr>
              <a:t>Kod zawarty w tej funkcji zostanie wykonany podczas działania programu.</a:t>
            </a:r>
            <a:endParaRPr/>
          </a:p>
          <a:p>
            <a:pPr indent="0" lvl="0" marL="0" marR="0" rtl="0" algn="l">
              <a:lnSpc>
                <a:spcPct val="100000"/>
              </a:lnSpc>
              <a:spcBef>
                <a:spcPts val="0"/>
              </a:spcBef>
              <a:spcAft>
                <a:spcPts val="0"/>
              </a:spcAft>
              <a:buNone/>
            </a:pPr>
            <a:r>
              <a:t/>
            </a:r>
            <a:endParaRPr b="0" i="0" sz="2800" u="none" cap="none" strike="noStrike">
              <a:solidFill>
                <a:srgbClr val="525252"/>
              </a:solidFill>
              <a:latin typeface="Calibri"/>
              <a:ea typeface="Calibri"/>
              <a:cs typeface="Calibri"/>
              <a:sym typeface="Calibri"/>
            </a:endParaRPr>
          </a:p>
        </p:txBody>
      </p:sp>
      <p:pic>
        <p:nvPicPr>
          <p:cNvPr id="346" name="Google Shape;346;g61b6a2de90_0_17"/>
          <p:cNvPicPr preferRelativeResize="0"/>
          <p:nvPr/>
        </p:nvPicPr>
        <p:blipFill>
          <a:blip r:embed="rId3">
            <a:alphaModFix/>
          </a:blip>
          <a:stretch>
            <a:fillRect/>
          </a:stretch>
        </p:blipFill>
        <p:spPr>
          <a:xfrm>
            <a:off x="3736175" y="3428988"/>
            <a:ext cx="3181350" cy="33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g61b6a2de90_0_24"/>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A3D53"/>
              </a:buClr>
              <a:buSzPts val="3200"/>
              <a:buFont typeface="Geo"/>
              <a:buNone/>
            </a:pPr>
            <a:r>
              <a:rPr lang="pl-PL"/>
              <a:t>Podstawy programowania – Wywołanie programu</a:t>
            </a:r>
            <a:endParaRPr/>
          </a:p>
        </p:txBody>
      </p:sp>
      <p:sp>
        <p:nvSpPr>
          <p:cNvPr id="352" name="Google Shape;352;g61b6a2de90_0_24"/>
          <p:cNvSpPr txBox="1"/>
          <p:nvPr>
            <p:ph idx="1" type="body"/>
          </p:nvPr>
        </p:nvSpPr>
        <p:spPr>
          <a:xfrm>
            <a:off x="407406" y="1140737"/>
            <a:ext cx="10946400" cy="4997400"/>
          </a:xfrm>
          <a:prstGeom prst="rect">
            <a:avLst/>
          </a:prstGeom>
          <a:noFill/>
          <a:ln>
            <a:noFill/>
          </a:ln>
        </p:spPr>
        <p:txBody>
          <a:bodyPr anchorCtr="0" anchor="t" bIns="45700" lIns="91425" spcFirstLastPara="1" rIns="91425" wrap="square" tIns="45700">
            <a:noAutofit/>
          </a:bodyPr>
          <a:lstStyle/>
          <a:p>
            <a:pPr indent="-228600" lvl="0" marL="457200" rtl="0" algn="l">
              <a:lnSpc>
                <a:spcPct val="70000"/>
              </a:lnSpc>
              <a:spcBef>
                <a:spcPts val="1000"/>
              </a:spcBef>
              <a:spcAft>
                <a:spcPts val="0"/>
              </a:spcAft>
              <a:buSzPts val="2800"/>
              <a:buNone/>
            </a:pPr>
            <a:r>
              <a:rPr lang="pl-PL" sz="2380"/>
              <a:t>Java jest językiem interpretowanym, to znaczy jego kod wykonywany jest linijka po linijce w trakcie działania programu. Jego wywołanie polega na podaniu do interpretera pliku do wykonania (opcjonalnie z argumentami)</a:t>
            </a:r>
            <a:endParaRPr sz="2380"/>
          </a:p>
          <a:p>
            <a:pPr indent="-228600" lvl="0" marL="457200" rtl="0" algn="l">
              <a:lnSpc>
                <a:spcPct val="70000"/>
              </a:lnSpc>
              <a:spcBef>
                <a:spcPts val="1000"/>
              </a:spcBef>
              <a:spcAft>
                <a:spcPts val="0"/>
              </a:spcAft>
              <a:buSzPts val="2800"/>
              <a:buNone/>
            </a:pPr>
            <a:r>
              <a:t/>
            </a:r>
            <a:endParaRPr sz="2380"/>
          </a:p>
          <a:p>
            <a:pPr indent="-228600" lvl="0" marL="457200" rtl="0" algn="l">
              <a:lnSpc>
                <a:spcPct val="70000"/>
              </a:lnSpc>
              <a:spcBef>
                <a:spcPts val="1000"/>
              </a:spcBef>
              <a:spcAft>
                <a:spcPts val="0"/>
              </a:spcAft>
              <a:buSzPts val="2800"/>
              <a:buNone/>
            </a:pPr>
            <a:r>
              <a:rPr lang="pl-PL" sz="2380"/>
              <a:t>$ </a:t>
            </a:r>
            <a:r>
              <a:rPr b="1" lang="pl-PL" sz="2380"/>
              <a:t>python </a:t>
            </a:r>
            <a:r>
              <a:rPr b="1" i="1" lang="pl-PL" sz="2380"/>
              <a:t>executor.py </a:t>
            </a:r>
            <a:endParaRPr/>
          </a:p>
          <a:p>
            <a:pPr indent="-228600" lvl="0" marL="457200" rtl="0" algn="l">
              <a:lnSpc>
                <a:spcPct val="70000"/>
              </a:lnSpc>
              <a:spcBef>
                <a:spcPts val="1000"/>
              </a:spcBef>
              <a:spcAft>
                <a:spcPts val="0"/>
              </a:spcAft>
              <a:buSzPts val="2800"/>
              <a:buNone/>
            </a:pPr>
            <a:r>
              <a:t/>
            </a:r>
            <a:endParaRPr sz="2380"/>
          </a:p>
          <a:p>
            <a:pPr indent="-228600" lvl="0" marL="457200" rtl="0" algn="l">
              <a:lnSpc>
                <a:spcPct val="70000"/>
              </a:lnSpc>
              <a:spcBef>
                <a:spcPts val="1000"/>
              </a:spcBef>
              <a:spcAft>
                <a:spcPts val="0"/>
              </a:spcAft>
              <a:buSzPts val="2800"/>
              <a:buNone/>
            </a:pPr>
            <a:r>
              <a:rPr lang="pl-PL" sz="2380"/>
              <a:t>Powyższy przykład to najprostsze wywołanie, gdyż plik executor.py nie posiada żadnych dodatkowych opcji do wprowadzenia</a:t>
            </a:r>
            <a:endParaRPr/>
          </a:p>
          <a:p>
            <a:pPr indent="-228600" lvl="0" marL="457200" rtl="0" algn="l">
              <a:lnSpc>
                <a:spcPct val="70000"/>
              </a:lnSpc>
              <a:spcBef>
                <a:spcPts val="1000"/>
              </a:spcBef>
              <a:spcAft>
                <a:spcPts val="0"/>
              </a:spcAft>
              <a:buSzPts val="2800"/>
              <a:buNone/>
            </a:pPr>
            <a:r>
              <a:t/>
            </a:r>
            <a:endParaRPr sz="2380"/>
          </a:p>
          <a:p>
            <a:pPr indent="-228600" lvl="0" marL="457200" rtl="0" algn="l">
              <a:lnSpc>
                <a:spcPct val="70000"/>
              </a:lnSpc>
              <a:spcBef>
                <a:spcPts val="1000"/>
              </a:spcBef>
              <a:spcAft>
                <a:spcPts val="0"/>
              </a:spcAft>
              <a:buSzPts val="2800"/>
              <a:buNone/>
            </a:pPr>
            <a:r>
              <a:t/>
            </a:r>
            <a:endParaRPr sz="238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g61b6a2de90_0_29"/>
          <p:cNvSpPr txBox="1"/>
          <p:nvPr>
            <p:ph type="title"/>
          </p:nvPr>
        </p:nvSpPr>
        <p:spPr>
          <a:xfrm>
            <a:off x="0" y="1"/>
            <a:ext cx="10895100" cy="96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4A3D53"/>
              </a:buClr>
              <a:buSzPts val="3200"/>
              <a:buFont typeface="Geo"/>
              <a:buNone/>
            </a:pPr>
            <a:r>
              <a:rPr lang="pl-PL"/>
              <a:t>Podstawy programowania – Wywołanie programu z IDE </a:t>
            </a:r>
            <a:endParaRPr/>
          </a:p>
        </p:txBody>
      </p:sp>
      <p:sp>
        <p:nvSpPr>
          <p:cNvPr id="358" name="Google Shape;358;g61b6a2de90_0_29"/>
          <p:cNvSpPr txBox="1"/>
          <p:nvPr>
            <p:ph idx="1" type="body"/>
          </p:nvPr>
        </p:nvSpPr>
        <p:spPr>
          <a:xfrm>
            <a:off x="407406" y="1140737"/>
            <a:ext cx="5051700" cy="5115300"/>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SzPts val="2800"/>
              <a:buNone/>
            </a:pPr>
            <a:r>
              <a:rPr lang="pl-PL"/>
              <a:t>Po wciśnięciu PLAY przy nazwie klasy konfiguracja wywołania programu zostanie stworzona automatycznie ze wszystkimi potrzebnymi zależnościami. Konfiguracje można edytować i dodawać do egzekucji dodatkowe parametry</a:t>
            </a:r>
            <a:endParaRPr/>
          </a:p>
          <a:p>
            <a:pPr indent="-228600" lvl="0" marL="457200" rtl="0" algn="l">
              <a:lnSpc>
                <a:spcPct val="90000"/>
              </a:lnSpc>
              <a:spcBef>
                <a:spcPts val="1000"/>
              </a:spcBef>
              <a:spcAft>
                <a:spcPts val="0"/>
              </a:spcAft>
              <a:buSzPts val="2800"/>
              <a:buNone/>
            </a:pPr>
            <a:r>
              <a:t/>
            </a:r>
            <a:endParaRPr/>
          </a:p>
          <a:p>
            <a:pPr indent="-228600" lvl="0" marL="457200" rtl="0" algn="l">
              <a:lnSpc>
                <a:spcPct val="90000"/>
              </a:lnSpc>
              <a:spcBef>
                <a:spcPts val="1000"/>
              </a:spcBef>
              <a:spcAft>
                <a:spcPts val="0"/>
              </a:spcAft>
              <a:buSzPts val="2800"/>
              <a:buNone/>
            </a:pPr>
            <a:r>
              <a:t/>
            </a:r>
            <a:endParaRPr/>
          </a:p>
        </p:txBody>
      </p:sp>
      <p:pic>
        <p:nvPicPr>
          <p:cNvPr id="359" name="Google Shape;359;g61b6a2de90_0_29"/>
          <p:cNvPicPr preferRelativeResize="0"/>
          <p:nvPr/>
        </p:nvPicPr>
        <p:blipFill>
          <a:blip r:embed="rId3">
            <a:alphaModFix/>
          </a:blip>
          <a:stretch>
            <a:fillRect/>
          </a:stretch>
        </p:blipFill>
        <p:spPr>
          <a:xfrm>
            <a:off x="1192697" y="4897225"/>
            <a:ext cx="8879251" cy="1518725"/>
          </a:xfrm>
          <a:prstGeom prst="rect">
            <a:avLst/>
          </a:prstGeom>
          <a:noFill/>
          <a:ln>
            <a:noFill/>
          </a:ln>
        </p:spPr>
      </p:pic>
      <p:pic>
        <p:nvPicPr>
          <p:cNvPr id="360" name="Google Shape;360;g61b6a2de90_0_29"/>
          <p:cNvPicPr preferRelativeResize="0"/>
          <p:nvPr/>
        </p:nvPicPr>
        <p:blipFill>
          <a:blip r:embed="rId4">
            <a:alphaModFix/>
          </a:blip>
          <a:stretch>
            <a:fillRect/>
          </a:stretch>
        </p:blipFill>
        <p:spPr>
          <a:xfrm>
            <a:off x="5851023" y="1340525"/>
            <a:ext cx="5295599" cy="3317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tyw sdacademy.pl">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tyw sdacademy.pl">
  <a:themeElements>
    <a:clrScheme name="Pakiet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tyw pakietu Office">
  <a:themeElements>
    <a:clrScheme name="Pakiet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2016-06-24T11:21:15Z</dcterms:created>
  <dc:creator>Pomorska Fundacja Inicjatyw Gospodarczych</dc:creator>
</cp:coreProperties>
</file>