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notesSlides/notesSlide5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Рисунок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Заметка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Рисунок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153444B-0EF7-92F7-5F6A-E222951A2B4D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AED0FF-A36B-C859-E657-D7B829505143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CA91AE-C18A-6B55-509B-59CC54274B4C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7C543A-D5EC-FEB3-2C92-22DFCB1A2F8D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2F31D9-53DB-7C25-DF3A-0FBBA4C5346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914400" y="2130425"/>
            <a:ext cx="10363199" cy="1470025"/>
          </a:xfrm>
        </p:spPr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583498" y="1600201"/>
            <a:ext cx="470452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576053" y="1600201"/>
            <a:ext cx="5006346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83498" y="1535113"/>
            <a:ext cx="47045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583498" y="2174874"/>
            <a:ext cx="470452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480042" y="1535113"/>
            <a:ext cx="51023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480042" y="2174874"/>
            <a:ext cx="51023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583498" y="273049"/>
            <a:ext cx="355239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327914" y="273050"/>
            <a:ext cx="625448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583498" y="1435101"/>
            <a:ext cx="355239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583498" y="4800600"/>
            <a:ext cx="998510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583498" y="612774"/>
            <a:ext cx="9985109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583498" y="5367337"/>
            <a:ext cx="9985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83498" y="1600201"/>
            <a:ext cx="9998901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6" name="Shape 105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343" y="6641"/>
                </a:moveTo>
                <a:lnTo>
                  <a:pt x="6343" y="6641"/>
                </a:lnTo>
                <a:cubicBezTo>
                  <a:pt x="7781" y="2374"/>
                  <a:pt x="8594" y="0"/>
                  <a:pt x="8594" y="0"/>
                </a:cubicBezTo>
                <a:lnTo>
                  <a:pt x="0" y="0"/>
                </a:lnTo>
                <a:lnTo>
                  <a:pt x="0" y="43200"/>
                </a:lnTo>
                <a:lnTo>
                  <a:pt x="43200" y="43200"/>
                </a:lnTo>
                <a:lnTo>
                  <a:pt x="43200" y="37760"/>
                </a:lnTo>
                <a:lnTo>
                  <a:pt x="43200" y="37760"/>
                </a:lnTo>
                <a:cubicBezTo>
                  <a:pt x="43200" y="37760"/>
                  <a:pt x="34824" y="39282"/>
                  <a:pt x="21228" y="41101"/>
                </a:cubicBezTo>
                <a:lnTo>
                  <a:pt x="21228" y="41101"/>
                </a:lnTo>
                <a:cubicBezTo>
                  <a:pt x="3446" y="43478"/>
                  <a:pt x="-5241" y="41016"/>
                  <a:pt x="6343" y="6641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05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</p:spPr>
      </p:sp>
      <p:sp>
        <p:nvSpPr>
          <p:cNvPr id="48" name="Shape 106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361" y="36777"/>
                </a:moveTo>
                <a:lnTo>
                  <a:pt x="22361" y="36777"/>
                </a:lnTo>
                <a:cubicBezTo>
                  <a:pt x="5219" y="39070"/>
                  <a:pt x="-2372" y="36412"/>
                  <a:pt x="7775" y="6299"/>
                </a:cubicBezTo>
                <a:lnTo>
                  <a:pt x="7775" y="6299"/>
                </a:lnTo>
                <a:cubicBezTo>
                  <a:pt x="9119" y="2311"/>
                  <a:pt x="9892" y="58"/>
                  <a:pt x="9911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612"/>
                </a:lnTo>
                <a:lnTo>
                  <a:pt x="43200" y="33612"/>
                </a:lnTo>
                <a:cubicBezTo>
                  <a:pt x="43110" y="33630"/>
                  <a:pt x="35168" y="35065"/>
                  <a:pt x="22361" y="36777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061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276" y="37156"/>
                </a:moveTo>
                <a:lnTo>
                  <a:pt x="22276" y="37156"/>
                </a:lnTo>
                <a:cubicBezTo>
                  <a:pt x="5093" y="39454"/>
                  <a:pt x="-2596" y="36819"/>
                  <a:pt x="7680" y="6325"/>
                </a:cubicBezTo>
                <a:lnTo>
                  <a:pt x="7680" y="6325"/>
                </a:lnTo>
                <a:cubicBezTo>
                  <a:pt x="9010" y="2380"/>
                  <a:pt x="9781" y="117"/>
                  <a:pt x="981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980"/>
                </a:lnTo>
                <a:lnTo>
                  <a:pt x="43200" y="33980"/>
                </a:lnTo>
                <a:cubicBezTo>
                  <a:pt x="43020" y="34016"/>
                  <a:pt x="35046" y="35449"/>
                  <a:pt x="22276" y="37156"/>
                </a:cubicBezTo>
                <a:close/>
              </a:path>
            </a:pathLst>
          </a:custGeom>
          <a:solidFill>
            <a:schemeClr val="accent1">
              <a:alpha val="18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0" name="Shape 1062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92" y="37535"/>
                </a:moveTo>
                <a:lnTo>
                  <a:pt x="22192" y="37535"/>
                </a:lnTo>
                <a:cubicBezTo>
                  <a:pt x="4968" y="39839"/>
                  <a:pt x="-2820" y="37226"/>
                  <a:pt x="7585" y="6350"/>
                </a:cubicBezTo>
                <a:lnTo>
                  <a:pt x="7585" y="6350"/>
                </a:lnTo>
                <a:cubicBezTo>
                  <a:pt x="8900" y="2448"/>
                  <a:pt x="9670" y="176"/>
                  <a:pt x="9726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348"/>
                </a:lnTo>
                <a:lnTo>
                  <a:pt x="43200" y="34348"/>
                </a:lnTo>
                <a:cubicBezTo>
                  <a:pt x="42885" y="34402"/>
                  <a:pt x="34924" y="35833"/>
                  <a:pt x="22192" y="37535"/>
                </a:cubicBezTo>
                <a:close/>
              </a:path>
            </a:pathLst>
          </a:custGeom>
          <a:solidFill>
            <a:schemeClr val="accent1">
              <a:alpha val="26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063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07" y="37914"/>
                </a:moveTo>
                <a:lnTo>
                  <a:pt x="22107" y="37914"/>
                </a:lnTo>
                <a:cubicBezTo>
                  <a:pt x="4842" y="40223"/>
                  <a:pt x="-3044" y="37634"/>
                  <a:pt x="7490" y="6376"/>
                </a:cubicBezTo>
                <a:lnTo>
                  <a:pt x="7490" y="6376"/>
                </a:lnTo>
                <a:cubicBezTo>
                  <a:pt x="8790" y="2517"/>
                  <a:pt x="9559" y="235"/>
                  <a:pt x="9634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717"/>
                </a:lnTo>
                <a:lnTo>
                  <a:pt x="43200" y="34717"/>
                </a:lnTo>
                <a:cubicBezTo>
                  <a:pt x="42795" y="34789"/>
                  <a:pt x="34802" y="36217"/>
                  <a:pt x="22107" y="37914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064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022" y="38293"/>
                </a:moveTo>
                <a:lnTo>
                  <a:pt x="22022" y="38293"/>
                </a:lnTo>
                <a:cubicBezTo>
                  <a:pt x="4717" y="40608"/>
                  <a:pt x="-3267" y="38041"/>
                  <a:pt x="7394" y="6401"/>
                </a:cubicBezTo>
                <a:lnTo>
                  <a:pt x="7394" y="6401"/>
                </a:lnTo>
                <a:cubicBezTo>
                  <a:pt x="8680" y="2586"/>
                  <a:pt x="9448" y="293"/>
                  <a:pt x="954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085"/>
                </a:lnTo>
                <a:lnTo>
                  <a:pt x="43200" y="35085"/>
                </a:lnTo>
                <a:cubicBezTo>
                  <a:pt x="42705" y="35175"/>
                  <a:pt x="34680" y="36601"/>
                  <a:pt x="22022" y="38293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065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937" y="38673"/>
                </a:moveTo>
                <a:lnTo>
                  <a:pt x="21937" y="38673"/>
                </a:lnTo>
                <a:cubicBezTo>
                  <a:pt x="4591" y="40992"/>
                  <a:pt x="-3491" y="38448"/>
                  <a:pt x="7299" y="6427"/>
                </a:cubicBezTo>
                <a:lnTo>
                  <a:pt x="7299" y="6427"/>
                </a:lnTo>
                <a:cubicBezTo>
                  <a:pt x="8570" y="2655"/>
                  <a:pt x="9336" y="352"/>
                  <a:pt x="944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453"/>
                </a:lnTo>
                <a:lnTo>
                  <a:pt x="43200" y="35453"/>
                </a:lnTo>
                <a:cubicBezTo>
                  <a:pt x="42570" y="35561"/>
                  <a:pt x="34558" y="36985"/>
                  <a:pt x="21937" y="38673"/>
                </a:cubicBezTo>
                <a:close/>
              </a:path>
            </a:pathLst>
          </a:custGeom>
          <a:solidFill>
            <a:schemeClr val="accent1">
              <a:alpha val="5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4" name="Shape 1066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853" y="39052"/>
                </a:moveTo>
                <a:lnTo>
                  <a:pt x="21853" y="39052"/>
                </a:lnTo>
                <a:cubicBezTo>
                  <a:pt x="4466" y="41377"/>
                  <a:pt x="-3715" y="38855"/>
                  <a:pt x="7204" y="6453"/>
                </a:cubicBezTo>
                <a:lnTo>
                  <a:pt x="7204" y="6453"/>
                </a:lnTo>
                <a:cubicBezTo>
                  <a:pt x="8461" y="2724"/>
                  <a:pt x="9225" y="411"/>
                  <a:pt x="9357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822"/>
                </a:lnTo>
                <a:lnTo>
                  <a:pt x="43200" y="35822"/>
                </a:lnTo>
                <a:cubicBezTo>
                  <a:pt x="42480" y="35948"/>
                  <a:pt x="34436" y="37369"/>
                  <a:pt x="21853" y="39052"/>
                </a:cubicBezTo>
                <a:close/>
              </a:path>
            </a:pathLst>
          </a:custGeom>
          <a:solidFill>
            <a:schemeClr val="accent1">
              <a:alpha val="63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5" name="Shape 1067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768" y="39431"/>
                </a:moveTo>
                <a:lnTo>
                  <a:pt x="21768" y="39431"/>
                </a:lnTo>
                <a:cubicBezTo>
                  <a:pt x="4340" y="41761"/>
                  <a:pt x="-3939" y="39262"/>
                  <a:pt x="7109" y="6478"/>
                </a:cubicBezTo>
                <a:lnTo>
                  <a:pt x="7109" y="6478"/>
                </a:lnTo>
                <a:cubicBezTo>
                  <a:pt x="8351" y="2792"/>
                  <a:pt x="9114" y="470"/>
                  <a:pt x="9265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190"/>
                </a:lnTo>
                <a:lnTo>
                  <a:pt x="43200" y="36190"/>
                </a:lnTo>
                <a:cubicBezTo>
                  <a:pt x="42390" y="36334"/>
                  <a:pt x="34314" y="37753"/>
                  <a:pt x="21768" y="39431"/>
                </a:cubicBezTo>
                <a:close/>
              </a:path>
            </a:pathLst>
          </a:custGeom>
          <a:solidFill>
            <a:schemeClr val="accent1">
              <a:alpha val="73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6" name="Shape 106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83" y="39810"/>
                </a:moveTo>
                <a:lnTo>
                  <a:pt x="21683" y="39810"/>
                </a:lnTo>
                <a:cubicBezTo>
                  <a:pt x="4214" y="42146"/>
                  <a:pt x="-4163" y="39669"/>
                  <a:pt x="7014" y="6504"/>
                </a:cubicBezTo>
                <a:lnTo>
                  <a:pt x="7014" y="6504"/>
                </a:lnTo>
                <a:cubicBezTo>
                  <a:pt x="8241" y="2861"/>
                  <a:pt x="9003" y="528"/>
                  <a:pt x="917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558"/>
                </a:lnTo>
                <a:lnTo>
                  <a:pt x="43200" y="36558"/>
                </a:lnTo>
                <a:cubicBezTo>
                  <a:pt x="42300" y="36720"/>
                  <a:pt x="34192" y="38137"/>
                  <a:pt x="21683" y="39810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7" name="Shape 106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40189"/>
                </a:moveTo>
                <a:lnTo>
                  <a:pt x="21599" y="40189"/>
                </a:lnTo>
                <a:cubicBezTo>
                  <a:pt x="4089" y="42530"/>
                  <a:pt x="-4386" y="40077"/>
                  <a:pt x="6918" y="6529"/>
                </a:cubicBezTo>
                <a:lnTo>
                  <a:pt x="6918" y="6529"/>
                </a:lnTo>
                <a:cubicBezTo>
                  <a:pt x="8131" y="2930"/>
                  <a:pt x="8892" y="587"/>
                  <a:pt x="9080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926"/>
                </a:lnTo>
                <a:lnTo>
                  <a:pt x="43200" y="36926"/>
                </a:lnTo>
                <a:cubicBezTo>
                  <a:pt x="42165" y="37107"/>
                  <a:pt x="34070" y="38521"/>
                  <a:pt x="21599" y="40189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8" name="Shape 107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14" y="40568"/>
                </a:moveTo>
                <a:lnTo>
                  <a:pt x="21514" y="40568"/>
                </a:lnTo>
                <a:cubicBezTo>
                  <a:pt x="3963" y="42915"/>
                  <a:pt x="-4610" y="40484"/>
                  <a:pt x="6823" y="6555"/>
                </a:cubicBezTo>
                <a:lnTo>
                  <a:pt x="6823" y="6555"/>
                </a:lnTo>
                <a:cubicBezTo>
                  <a:pt x="8022" y="2999"/>
                  <a:pt x="8781" y="646"/>
                  <a:pt x="8988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7295"/>
                </a:lnTo>
                <a:lnTo>
                  <a:pt x="43200" y="37295"/>
                </a:lnTo>
                <a:cubicBezTo>
                  <a:pt x="42075" y="37493"/>
                  <a:pt x="33948" y="38905"/>
                  <a:pt x="21514" y="40568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583498" y="274638"/>
            <a:ext cx="99989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264351" y="6356350"/>
            <a:ext cx="2318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	</a:t>
            </a:r>
            <a:fld id="{F8E3F0E9-0FC2-4DDE-87CF-3BA6A04EA4C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1619018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125706" y="6356350"/>
            <a:ext cx="3562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Buter school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Онлайн школа программирования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78738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Почему именно мы</a:t>
            </a:r>
            <a:r>
              <a:rPr lang="en-US"/>
              <a:t>?</a:t>
            </a:r>
            <a:endParaRPr/>
          </a:p>
        </p:txBody>
      </p:sp>
      <p:sp>
        <p:nvSpPr>
          <p:cNvPr id="76634461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1583498" y="1600201"/>
            <a:ext cx="10404423" cy="4525962"/>
          </a:xfrm>
        </p:spPr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r>
              <a:rPr/>
              <a:t>Люди выбирают нас из-за хорошей репутации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Мы работаем уже 5 лет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У нас работают 30 дипломированных специалистов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92899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Почему именно мы</a:t>
            </a:r>
            <a:r>
              <a:rPr lang="en-US"/>
              <a:t>?</a:t>
            </a:r>
            <a:endParaRPr/>
          </a:p>
        </p:txBody>
      </p:sp>
      <p:sp>
        <p:nvSpPr>
          <p:cNvPr id="50942409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r>
              <a:rPr/>
              <a:t>Низкие цены на наши курсы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Гибкий график обучения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Учителя не «фрики»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177230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Подход к обучению</a:t>
            </a:r>
            <a:endParaRPr/>
          </a:p>
        </p:txBody>
      </p:sp>
      <p:sp>
        <p:nvSpPr>
          <p:cNvPr id="3634554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r>
              <a:rPr/>
              <a:t>В случае если вы будете нарушать свой график обучения (не посещать онлайн занятия). Вам придется выйти </a:t>
            </a:r>
            <a:r>
              <a:rPr lang="en-US"/>
              <a:t>zxc </a:t>
            </a:r>
            <a:r>
              <a:rPr lang="ru-RU"/>
              <a:t>мид с директором. Только в случае победы вы сможете доказать что ваши пропуски не прошли даром и по желанию сможете покинуть ряды учеников нашей школы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819539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Выбирайте нас</a:t>
            </a:r>
            <a:endParaRPr/>
          </a:p>
        </p:txBody>
      </p:sp>
      <p:sp>
        <p:nvSpPr>
          <p:cNvPr id="1657674427" name="Content Placeholder 2"/>
          <p:cNvSpPr>
            <a:spLocks noGrp="1"/>
          </p:cNvSpPr>
          <p:nvPr>
            <p:ph idx="1"/>
          </p:nvPr>
        </p:nvSpPr>
        <p:spPr bwMode="auto">
          <a:xfrm>
            <a:off x="1583498" y="2367149"/>
            <a:ext cx="9998901" cy="4525962"/>
          </a:xfrm>
        </p:spPr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r>
              <a:rPr/>
              <a:t>Если эта презентация не убедила вас присоединиться к нам ВЫ СЛЕПОЙ или ТУПОЙ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8132571" name="Content Placeholder 2"/>
          <p:cNvSpPr>
            <a:spLocks noGrp="1"/>
          </p:cNvSpPr>
          <p:nvPr>
            <p:ph idx="1"/>
          </p:nvPr>
        </p:nvSpPr>
        <p:spPr bwMode="auto">
          <a:xfrm>
            <a:off x="2362816" y="2441369"/>
            <a:ext cx="9998901" cy="4525962"/>
          </a:xfrm>
        </p:spPr>
        <p:txBody>
          <a:bodyPr/>
          <a:lstStyle/>
          <a:p>
            <a:pPr>
              <a:defRPr/>
            </a:pPr>
            <a:r>
              <a:rPr sz="6000"/>
              <a:t>Спасибо за внимание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or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ONLYOFFICE/8.2.0.143</Application>
  <PresentationFormat>On-screen Show (4:3)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2024-12-27T08:02:23Z</dcterms:modified>
</cp:coreProperties>
</file>