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97" r:id="rId3"/>
    <p:sldId id="299" r:id="rId4"/>
    <p:sldId id="300" r:id="rId5"/>
    <p:sldId id="301" r:id="rId6"/>
  </p:sldIdLst>
  <p:sldSz cx="9144000" cy="5143500" type="screen16x9"/>
  <p:notesSz cx="6858000" cy="9144000"/>
  <p:embeddedFontLst>
    <p:embeddedFont>
      <p:font typeface="Montserrat" pitchFamily="2" charset="-52"/>
      <p:regular r:id="rId8"/>
      <p:bold r:id="rId9"/>
      <p:italic r:id="rId10"/>
      <p:boldItalic r:id="rId11"/>
    </p:embeddedFont>
    <p:embeddedFont>
      <p:font typeface="Nunito Light" pitchFamily="2" charset="-52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22047-127B-4C59-9877-18DB8894F751}">
  <a:tblStyle styleId="{ABB22047-127B-4C59-9877-18DB8894F7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DB4A80-BCB6-4677-B415-49C14B2BE7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100" d="100"/>
          <a:sy n="100" d="100"/>
        </p:scale>
        <p:origin x="233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4" name="Google Shape;596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5" name="Google Shape;596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421" y="271831"/>
            <a:ext cx="8824608" cy="4599630"/>
            <a:chOff x="5748607" y="2046515"/>
            <a:chExt cx="3982224" cy="2075645"/>
          </a:xfrm>
        </p:grpSpPr>
        <p:sp>
          <p:nvSpPr>
            <p:cNvPr id="10" name="Google Shape;10;p2"/>
            <p:cNvSpPr/>
            <p:nvPr/>
          </p:nvSpPr>
          <p:spPr>
            <a:xfrm>
              <a:off x="966851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66851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66851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66851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66851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66851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6851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66851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66851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668513" y="2669887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66851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66851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6851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66851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62285"/>
                  </a:move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1359176">
              <a:off x="9472299" y="4049969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47250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47250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47250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7250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47250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47250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47250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7250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1359176">
              <a:off x="9472270" y="2669744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1359176">
              <a:off x="9472275" y="2516418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1359176">
              <a:off x="9472271" y="2363050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47250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1359176">
              <a:off x="9472262" y="2056336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1359176">
              <a:off x="9276646" y="405030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27652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52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27652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27652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27652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27652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27652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27652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1359176">
              <a:off x="9276655" y="267001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1359176">
              <a:off x="9276664" y="2516665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1359176">
              <a:off x="9276665" y="2363297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7652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1359176">
              <a:off x="9276665" y="2056562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1359176">
              <a:off x="9080492" y="4049760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08053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08053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08053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08053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08053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08053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08053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08053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1359176">
              <a:off x="9080417" y="2669543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-1359176">
              <a:off x="9080417" y="251618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-1359176">
              <a:off x="9080409" y="2362836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08053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-1359176">
              <a:off x="9080388" y="205610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2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1359176">
              <a:off x="8884809" y="4050287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8452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88452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88452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8452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88452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88452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88452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8452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-1359176">
              <a:off x="8884807" y="2669983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1359176">
              <a:off x="8884814" y="2516629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-1359176">
              <a:off x="8884814" y="2363254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88452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-1359176">
              <a:off x="8884811" y="2056506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88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688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688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688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88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688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688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88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688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688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688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688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688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688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9253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49253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49253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49253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49253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49253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9253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9253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49253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49253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49253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9253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253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9253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96549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296549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296549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296549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296549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6549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296549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296549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296549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296549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296549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296549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296549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296549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00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100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100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100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100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100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100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100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00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100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100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100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100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100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904556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90455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90455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90455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90455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0455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90455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90455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90455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904556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04556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904556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90455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904556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708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708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708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708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708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708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708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708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708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708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08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708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08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08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51256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51256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51256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51256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51256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51256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51256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51256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51256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1256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51256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51256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51256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51256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316578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316578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316578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316578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316578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316578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316578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316578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316578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316578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316578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16578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316578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316578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120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120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120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120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120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120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120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120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120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120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120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120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120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120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2458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92458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92458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2458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2458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92458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2458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92458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2458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92458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2458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2458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92458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2458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728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728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28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728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728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728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8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28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728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728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728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728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728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728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53259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53259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53259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53259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53259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53259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53259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53259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3259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32593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53259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3259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3259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3259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336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336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336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336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6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336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336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336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336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336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336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36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36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36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140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140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140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140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140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140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140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140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140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140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40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40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40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40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94461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94461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94461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94461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94461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94461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94461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94461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94461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94461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94461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94461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94461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94461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48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748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748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48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48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748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748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748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748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48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748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748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748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748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2"/>
          <p:cNvSpPr txBox="1">
            <a:spLocks noGrp="1"/>
          </p:cNvSpPr>
          <p:nvPr>
            <p:ph type="ctrTitle"/>
          </p:nvPr>
        </p:nvSpPr>
        <p:spPr>
          <a:xfrm>
            <a:off x="776850" y="1182988"/>
            <a:ext cx="75903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"/>
          <p:cNvSpPr txBox="1">
            <a:spLocks noGrp="1"/>
          </p:cNvSpPr>
          <p:nvPr>
            <p:ph type="subTitle" idx="1"/>
          </p:nvPr>
        </p:nvSpPr>
        <p:spPr>
          <a:xfrm>
            <a:off x="2235900" y="3388323"/>
            <a:ext cx="4672200" cy="4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6" name="Google Shape;306;p2"/>
          <p:cNvGrpSpPr/>
          <p:nvPr/>
        </p:nvGrpSpPr>
        <p:grpSpPr>
          <a:xfrm>
            <a:off x="6611314" y="4769007"/>
            <a:ext cx="2100829" cy="227664"/>
            <a:chOff x="2000317" y="1789480"/>
            <a:chExt cx="2698560" cy="292439"/>
          </a:xfrm>
        </p:grpSpPr>
        <p:sp>
          <p:nvSpPr>
            <p:cNvPr id="307" name="Google Shape;307;p2"/>
            <p:cNvSpPr/>
            <p:nvPr/>
          </p:nvSpPr>
          <p:spPr>
            <a:xfrm>
              <a:off x="3390276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15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11228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834284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556288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278314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0003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50351" y="0"/>
                  </a:moveTo>
                  <a:lnTo>
                    <a:pt x="0" y="50346"/>
                  </a:lnTo>
                  <a:lnTo>
                    <a:pt x="95936" y="146231"/>
                  </a:ln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5022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2" y="292440"/>
                  </a:lnTo>
                  <a:lnTo>
                    <a:pt x="196660" y="146231"/>
                  </a:lnTo>
                  <a:lnTo>
                    <a:pt x="50372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224221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946246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6825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0" y="50346"/>
                  </a:moveTo>
                  <a:lnTo>
                    <a:pt x="95936" y="146231"/>
                  </a:lnTo>
                  <a:lnTo>
                    <a:pt x="0" y="242094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50373" y="0"/>
                  </a:lnTo>
                  <a:lnTo>
                    <a:pt x="50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"/>
          <p:cNvGrpSpPr/>
          <p:nvPr/>
        </p:nvGrpSpPr>
        <p:grpSpPr>
          <a:xfrm>
            <a:off x="159421" y="271831"/>
            <a:ext cx="8824608" cy="4599630"/>
            <a:chOff x="5748607" y="2046515"/>
            <a:chExt cx="3982224" cy="2075645"/>
          </a:xfrm>
        </p:grpSpPr>
        <p:sp>
          <p:nvSpPr>
            <p:cNvPr id="319" name="Google Shape;319;p3"/>
            <p:cNvSpPr/>
            <p:nvPr/>
          </p:nvSpPr>
          <p:spPr>
            <a:xfrm>
              <a:off x="966851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966851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966851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966851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966851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966851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966851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966851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966851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9668513" y="2669887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966851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66851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966851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66851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62285"/>
                  </a:move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rot="-1359176">
              <a:off x="9472299" y="4049969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47250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947250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947250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947250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47250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947250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947250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947250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 rot="-1359176">
              <a:off x="9472270" y="2669744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 rot="-1359176">
              <a:off x="9472275" y="2516418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 rot="-1359176">
              <a:off x="9472271" y="2363050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47250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 rot="-1359176">
              <a:off x="9472262" y="2056336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 rot="-1359176">
              <a:off x="9276646" y="405030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27652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27652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27652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27652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927652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927652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27652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27652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 rot="-1359176">
              <a:off x="9276655" y="267001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 rot="-1359176">
              <a:off x="9276664" y="2516665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 rot="-1359176">
              <a:off x="9276665" y="2363297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927652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 rot="-1359176">
              <a:off x="9276665" y="2056562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 rot="-1359176">
              <a:off x="9080492" y="4049760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908053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908053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908053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908053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908053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8053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908053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08053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 rot="-1359176">
              <a:off x="9080417" y="2669543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 rot="-1359176">
              <a:off x="9080417" y="251618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 rot="-1359176">
              <a:off x="9080409" y="2362836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08053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 rot="-1359176">
              <a:off x="9080388" y="205610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2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 rot="-1359176">
              <a:off x="8884809" y="4050287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88452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888452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88452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88452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888452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888452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888452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888452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 rot="-1359176">
              <a:off x="8884807" y="2669983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 rot="-1359176">
              <a:off x="8884814" y="2516629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 rot="-1359176">
              <a:off x="8884814" y="2363254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888452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 rot="-1359176">
              <a:off x="8884811" y="2056506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8688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8688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8688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8688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8688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8688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8688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8688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8688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8688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8688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8688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8688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8688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849253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849253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849253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849253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849253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849253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849253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849253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849253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849253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849253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849253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849253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849253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8296549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8296549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8296549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8296549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8296549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8296549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8296549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8296549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296549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8296549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8296549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8296549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8296549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8296549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8100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8100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8100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8100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8100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8100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8100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8100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8100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8100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8100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8100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8100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100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904556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790455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790455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90455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90455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790455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790455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790455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790455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7904556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904556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904556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90455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904556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7708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708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7708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7708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7708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7708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7708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7708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708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7708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7708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7708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7708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7708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751256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751256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751256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751256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751256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751256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751256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751256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751256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751256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751256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751256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51256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51256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316578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316578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7316578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7316578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7316578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7316578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7316578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316578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7316578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316578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316578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316578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7316578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316578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7120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7120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120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7120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7120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7120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7120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7120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7120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7120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7120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7120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7120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7120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692458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692458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692458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92458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692458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692458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92458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92458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92458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92458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692458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692458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92458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692458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6728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728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6728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6728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6728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728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6728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6728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6728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6728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728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6728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6728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728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653259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53259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53259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53259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53259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53259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53259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53259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53259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532593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53259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53259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53259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53259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6336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6336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6336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336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336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336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336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336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336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336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336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336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336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6336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6140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6140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6140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6140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6140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6140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6140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6140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6140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6140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6140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140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140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140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94461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94461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94461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94461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594461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94461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94461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94461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94461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94461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94461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94461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94461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94461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748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748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48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748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748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748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748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748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748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748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748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748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748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748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"/>
          <p:cNvSpPr txBox="1">
            <a:spLocks noGrp="1"/>
          </p:cNvSpPr>
          <p:nvPr>
            <p:ph type="title"/>
          </p:nvPr>
        </p:nvSpPr>
        <p:spPr>
          <a:xfrm>
            <a:off x="1779300" y="1982233"/>
            <a:ext cx="5585400" cy="11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4" name="Google Shape;614;p3"/>
          <p:cNvSpPr txBox="1">
            <a:spLocks noGrp="1"/>
          </p:cNvSpPr>
          <p:nvPr>
            <p:ph type="title" idx="2" hasCustomPrompt="1"/>
          </p:nvPr>
        </p:nvSpPr>
        <p:spPr>
          <a:xfrm>
            <a:off x="4124550" y="726173"/>
            <a:ext cx="894900" cy="8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5" name="Google Shape;615;p3"/>
          <p:cNvSpPr txBox="1">
            <a:spLocks noGrp="1"/>
          </p:cNvSpPr>
          <p:nvPr>
            <p:ph type="subTitle" idx="1"/>
          </p:nvPr>
        </p:nvSpPr>
        <p:spPr>
          <a:xfrm>
            <a:off x="1779300" y="3638275"/>
            <a:ext cx="5585400" cy="6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3"/>
          <p:cNvGrpSpPr/>
          <p:nvPr/>
        </p:nvGrpSpPr>
        <p:grpSpPr>
          <a:xfrm flipH="1">
            <a:off x="862689" y="4699182"/>
            <a:ext cx="2100829" cy="227664"/>
            <a:chOff x="2000317" y="1789480"/>
            <a:chExt cx="2698560" cy="292439"/>
          </a:xfrm>
        </p:grpSpPr>
        <p:sp>
          <p:nvSpPr>
            <p:cNvPr id="617" name="Google Shape;617;p3"/>
            <p:cNvSpPr/>
            <p:nvPr/>
          </p:nvSpPr>
          <p:spPr>
            <a:xfrm>
              <a:off x="3390276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15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11228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2834284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2556288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278314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0003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50351" y="0"/>
                  </a:moveTo>
                  <a:lnTo>
                    <a:pt x="0" y="50346"/>
                  </a:lnTo>
                  <a:lnTo>
                    <a:pt x="95936" y="146231"/>
                  </a:ln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45022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2" y="292440"/>
                  </a:lnTo>
                  <a:lnTo>
                    <a:pt x="196660" y="146231"/>
                  </a:lnTo>
                  <a:lnTo>
                    <a:pt x="50372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4224221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946246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66825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0" y="50346"/>
                  </a:moveTo>
                  <a:lnTo>
                    <a:pt x="95936" y="146231"/>
                  </a:lnTo>
                  <a:lnTo>
                    <a:pt x="0" y="242094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50373" y="0"/>
                  </a:lnTo>
                  <a:lnTo>
                    <a:pt x="50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3"/>
          <p:cNvSpPr/>
          <p:nvPr/>
        </p:nvSpPr>
        <p:spPr>
          <a:xfrm flipH="1">
            <a:off x="7794503" y="4613736"/>
            <a:ext cx="5678366" cy="2493010"/>
          </a:xfrm>
          <a:custGeom>
            <a:avLst/>
            <a:gdLst/>
            <a:ahLst/>
            <a:cxnLst/>
            <a:rect l="l" t="t" r="r" b="b"/>
            <a:pathLst>
              <a:path w="1034782" h="454307" extrusionOk="0">
                <a:moveTo>
                  <a:pt x="1034782" y="0"/>
                </a:moveTo>
                <a:lnTo>
                  <a:pt x="0" y="392240"/>
                </a:lnTo>
                <a:lnTo>
                  <a:pt x="0" y="454307"/>
                </a:lnTo>
                <a:lnTo>
                  <a:pt x="1034782" y="605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4"/>
          <p:cNvGrpSpPr/>
          <p:nvPr/>
        </p:nvGrpSpPr>
        <p:grpSpPr>
          <a:xfrm>
            <a:off x="159421" y="271831"/>
            <a:ext cx="8824608" cy="4599630"/>
            <a:chOff x="5748607" y="2046515"/>
            <a:chExt cx="3982224" cy="2075645"/>
          </a:xfrm>
        </p:grpSpPr>
        <p:sp>
          <p:nvSpPr>
            <p:cNvPr id="630" name="Google Shape;630;p4"/>
            <p:cNvSpPr/>
            <p:nvPr/>
          </p:nvSpPr>
          <p:spPr>
            <a:xfrm>
              <a:off x="966851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966851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966851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966851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966851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966851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966851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966851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966851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9668513" y="2669887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966851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966851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966851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966851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62285"/>
                  </a:move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 rot="-1359176">
              <a:off x="9472299" y="4049969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947250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947250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947250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947250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947250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947250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947250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947250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 rot="-1359176">
              <a:off x="9472270" y="2669744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 rot="-1359176">
              <a:off x="9472275" y="2516418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 rot="-1359176">
              <a:off x="9472271" y="2363050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947250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 rot="-1359176">
              <a:off x="9472262" y="2056336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 rot="-1359176">
              <a:off x="9276646" y="405030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927652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927652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927652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927652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927652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927652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927652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927652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 rot="-1359176">
              <a:off x="9276655" y="267001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 rot="-1359176">
              <a:off x="9276664" y="2516665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 rot="-1359176">
              <a:off x="9276665" y="2363297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927652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 rot="-1359176">
              <a:off x="9276665" y="2056562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 rot="-1359176">
              <a:off x="9080492" y="4049760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908053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908053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908053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908053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908053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908053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908053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908053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 rot="-1359176">
              <a:off x="9080417" y="2669543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 rot="-1359176">
              <a:off x="9080417" y="251618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 rot="-1359176">
              <a:off x="9080409" y="2362836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908053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 rot="-1359176">
              <a:off x="9080388" y="205610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2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 rot="-1359176">
              <a:off x="8884809" y="4050287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888452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888452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888452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888452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888452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888452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888452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888452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 rot="-1359176">
              <a:off x="8884807" y="2669983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 rot="-1359176">
              <a:off x="8884814" y="2516629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"/>
            <p:cNvSpPr/>
            <p:nvPr/>
          </p:nvSpPr>
          <p:spPr>
            <a:xfrm rot="-1359176">
              <a:off x="8884814" y="2363254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888452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 rot="-1359176">
              <a:off x="8884811" y="2056506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8688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8688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8688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8688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8688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8688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8688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8688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8688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8688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8688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8688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8688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8688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849253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849253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849253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849253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849253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849253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849253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849253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849253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849253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849253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849253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849253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849253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8296549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8296549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8296549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8296549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8296549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8296549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8296549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8296549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8296549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8296549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8296549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8296549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8296549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8296549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8100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8100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8100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8100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8100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8100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8100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8100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8100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8100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8100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8100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8100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8100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7904556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790455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790455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790455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790455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790455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790455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790455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790455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7904556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7904556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7904556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790455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7904556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7708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7708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7708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7708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7708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7708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7708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7708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7708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7708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7708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7708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7708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7708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751256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751256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751256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751256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751256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751256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751256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751256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751256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751256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751256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751256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751256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751256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7316578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7316578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7316578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7316578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7316578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7316578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7316578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7316578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7316578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7316578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7316578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7316578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7316578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7316578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7120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7120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7120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7120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7120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7120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120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120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120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7120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7120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7120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120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120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692458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692458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692458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692458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692458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692458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692458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692458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692458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692458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692458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692458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692458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692458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6728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6728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6728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6728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6728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6728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6728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6728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6728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6728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6728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6728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6728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6728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653259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653259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653259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653259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653259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653259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653259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653259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653259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6532593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653259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653259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53259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53259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6336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6336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6336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6336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6336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6336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6336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6336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6336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6336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6336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6336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6336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6336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6140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6140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6140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6140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6140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6140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6140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6140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6140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6140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6140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6140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6140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6140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94461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94461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94461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94461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94461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94461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94461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94461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94461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94461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94461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94461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94461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94461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48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48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48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48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48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48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48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48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48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48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48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748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748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748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4"/>
          <p:cNvSpPr txBox="1">
            <a:spLocks noGrp="1"/>
          </p:cNvSpPr>
          <p:nvPr>
            <p:ph type="body" idx="1"/>
          </p:nvPr>
        </p:nvSpPr>
        <p:spPr>
          <a:xfrm>
            <a:off x="720000" y="1165088"/>
            <a:ext cx="77040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26" name="Google Shape;926;p4"/>
          <p:cNvGrpSpPr/>
          <p:nvPr/>
        </p:nvGrpSpPr>
        <p:grpSpPr>
          <a:xfrm rot="-5400000">
            <a:off x="-752711" y="2348832"/>
            <a:ext cx="2100829" cy="227664"/>
            <a:chOff x="2000317" y="1789480"/>
            <a:chExt cx="2698560" cy="292439"/>
          </a:xfrm>
        </p:grpSpPr>
        <p:sp>
          <p:nvSpPr>
            <p:cNvPr id="927" name="Google Shape;927;p4"/>
            <p:cNvSpPr/>
            <p:nvPr/>
          </p:nvSpPr>
          <p:spPr>
            <a:xfrm>
              <a:off x="3390276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15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311228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2834284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2556288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2278314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20003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50351" y="0"/>
                  </a:moveTo>
                  <a:lnTo>
                    <a:pt x="0" y="50346"/>
                  </a:lnTo>
                  <a:lnTo>
                    <a:pt x="95936" y="146231"/>
                  </a:ln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4502217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2" y="292440"/>
                  </a:lnTo>
                  <a:lnTo>
                    <a:pt x="196660" y="146231"/>
                  </a:lnTo>
                  <a:lnTo>
                    <a:pt x="50372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4224221" y="1789480"/>
              <a:ext cx="196681" cy="292439"/>
            </a:xfrm>
            <a:custGeom>
              <a:avLst/>
              <a:gdLst/>
              <a:ahLst/>
              <a:cxnLst/>
              <a:rect l="l" t="t" r="r" b="b"/>
              <a:pathLst>
                <a:path w="196681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73" y="292440"/>
                  </a:lnTo>
                  <a:lnTo>
                    <a:pt x="196682" y="146231"/>
                  </a:lnTo>
                  <a:lnTo>
                    <a:pt x="50373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3946246" y="1789480"/>
              <a:ext cx="196659" cy="292439"/>
            </a:xfrm>
            <a:custGeom>
              <a:avLst/>
              <a:gdLst/>
              <a:ahLst/>
              <a:cxnLst/>
              <a:rect l="l" t="t" r="r" b="b"/>
              <a:pathLst>
                <a:path w="196659" h="292439" extrusionOk="0">
                  <a:moveTo>
                    <a:pt x="95936" y="146231"/>
                  </a:moveTo>
                  <a:lnTo>
                    <a:pt x="0" y="242094"/>
                  </a:lnTo>
                  <a:lnTo>
                    <a:pt x="50351" y="292440"/>
                  </a:lnTo>
                  <a:lnTo>
                    <a:pt x="196660" y="146231"/>
                  </a:lnTo>
                  <a:lnTo>
                    <a:pt x="50351" y="0"/>
                  </a:lnTo>
                  <a:lnTo>
                    <a:pt x="0" y="50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3668250" y="1789480"/>
              <a:ext cx="196660" cy="292439"/>
            </a:xfrm>
            <a:custGeom>
              <a:avLst/>
              <a:gdLst/>
              <a:ahLst/>
              <a:cxnLst/>
              <a:rect l="l" t="t" r="r" b="b"/>
              <a:pathLst>
                <a:path w="196660" h="292439" extrusionOk="0">
                  <a:moveTo>
                    <a:pt x="0" y="50346"/>
                  </a:moveTo>
                  <a:lnTo>
                    <a:pt x="95936" y="146231"/>
                  </a:lnTo>
                  <a:lnTo>
                    <a:pt x="0" y="242094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50373" y="292440"/>
                  </a:lnTo>
                  <a:lnTo>
                    <a:pt x="196660" y="146231"/>
                  </a:lnTo>
                  <a:lnTo>
                    <a:pt x="50373" y="0"/>
                  </a:lnTo>
                  <a:lnTo>
                    <a:pt x="50373" y="0"/>
                  </a:lnTo>
                  <a:lnTo>
                    <a:pt x="50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4"/>
          <p:cNvSpPr/>
          <p:nvPr/>
        </p:nvSpPr>
        <p:spPr>
          <a:xfrm flipH="1">
            <a:off x="-777750" y="-45624"/>
            <a:ext cx="1370755" cy="999698"/>
          </a:xfrm>
          <a:custGeom>
            <a:avLst/>
            <a:gdLst/>
            <a:ahLst/>
            <a:cxnLst/>
            <a:rect l="l" t="t" r="r" b="b"/>
            <a:pathLst>
              <a:path w="366512" h="267299" extrusionOk="0">
                <a:moveTo>
                  <a:pt x="0" y="267300"/>
                </a:moveTo>
                <a:lnTo>
                  <a:pt x="0" y="138924"/>
                </a:lnTo>
                <a:lnTo>
                  <a:pt x="366513" y="0"/>
                </a:lnTo>
                <a:lnTo>
                  <a:pt x="366513" y="128376"/>
                </a:lnTo>
                <a:lnTo>
                  <a:pt x="0" y="267300"/>
                </a:lnTo>
                <a:close/>
                <a:moveTo>
                  <a:pt x="20432" y="152994"/>
                </a:moveTo>
                <a:lnTo>
                  <a:pt x="20432" y="237701"/>
                </a:lnTo>
                <a:lnTo>
                  <a:pt x="346081" y="114262"/>
                </a:lnTo>
                <a:lnTo>
                  <a:pt x="346081" y="29555"/>
                </a:lnTo>
                <a:lnTo>
                  <a:pt x="20432" y="1529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2" name="Google Shape;5352;p21"/>
          <p:cNvGrpSpPr/>
          <p:nvPr/>
        </p:nvGrpSpPr>
        <p:grpSpPr>
          <a:xfrm>
            <a:off x="159421" y="271831"/>
            <a:ext cx="8824608" cy="4599630"/>
            <a:chOff x="5748607" y="2046515"/>
            <a:chExt cx="3982224" cy="2075645"/>
          </a:xfrm>
        </p:grpSpPr>
        <p:sp>
          <p:nvSpPr>
            <p:cNvPr id="5353" name="Google Shape;5353;p21"/>
            <p:cNvSpPr/>
            <p:nvPr/>
          </p:nvSpPr>
          <p:spPr>
            <a:xfrm>
              <a:off x="966851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Google Shape;5354;p21"/>
            <p:cNvSpPr/>
            <p:nvPr/>
          </p:nvSpPr>
          <p:spPr>
            <a:xfrm>
              <a:off x="966851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5" name="Google Shape;5355;p21"/>
            <p:cNvSpPr/>
            <p:nvPr/>
          </p:nvSpPr>
          <p:spPr>
            <a:xfrm>
              <a:off x="966851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6" name="Google Shape;5356;p21"/>
            <p:cNvSpPr/>
            <p:nvPr/>
          </p:nvSpPr>
          <p:spPr>
            <a:xfrm>
              <a:off x="966851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Google Shape;5357;p21"/>
            <p:cNvSpPr/>
            <p:nvPr/>
          </p:nvSpPr>
          <p:spPr>
            <a:xfrm>
              <a:off x="966851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8" name="Google Shape;5358;p21"/>
            <p:cNvSpPr/>
            <p:nvPr/>
          </p:nvSpPr>
          <p:spPr>
            <a:xfrm>
              <a:off x="966851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9" name="Google Shape;5359;p21"/>
            <p:cNvSpPr/>
            <p:nvPr/>
          </p:nvSpPr>
          <p:spPr>
            <a:xfrm>
              <a:off x="966851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0" name="Google Shape;5360;p21"/>
            <p:cNvSpPr/>
            <p:nvPr/>
          </p:nvSpPr>
          <p:spPr>
            <a:xfrm>
              <a:off x="966851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1" name="Google Shape;5361;p21"/>
            <p:cNvSpPr/>
            <p:nvPr/>
          </p:nvSpPr>
          <p:spPr>
            <a:xfrm>
              <a:off x="966851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2" name="Google Shape;5362;p21"/>
            <p:cNvSpPr/>
            <p:nvPr/>
          </p:nvSpPr>
          <p:spPr>
            <a:xfrm>
              <a:off x="9668513" y="2669887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3" name="Google Shape;5363;p21"/>
            <p:cNvSpPr/>
            <p:nvPr/>
          </p:nvSpPr>
          <p:spPr>
            <a:xfrm>
              <a:off x="966851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4" name="Google Shape;5364;p21"/>
            <p:cNvSpPr/>
            <p:nvPr/>
          </p:nvSpPr>
          <p:spPr>
            <a:xfrm>
              <a:off x="966851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5" name="Google Shape;5365;p21"/>
            <p:cNvSpPr/>
            <p:nvPr/>
          </p:nvSpPr>
          <p:spPr>
            <a:xfrm>
              <a:off x="966851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6" name="Google Shape;5366;p21"/>
            <p:cNvSpPr/>
            <p:nvPr/>
          </p:nvSpPr>
          <p:spPr>
            <a:xfrm>
              <a:off x="966851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62285"/>
                  </a:move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7" name="Google Shape;5367;p21"/>
            <p:cNvSpPr/>
            <p:nvPr/>
          </p:nvSpPr>
          <p:spPr>
            <a:xfrm rot="-1359176">
              <a:off x="9472299" y="4049969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8" name="Google Shape;5368;p21"/>
            <p:cNvSpPr/>
            <p:nvPr/>
          </p:nvSpPr>
          <p:spPr>
            <a:xfrm>
              <a:off x="947250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Google Shape;5369;p21"/>
            <p:cNvSpPr/>
            <p:nvPr/>
          </p:nvSpPr>
          <p:spPr>
            <a:xfrm>
              <a:off x="947250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0" name="Google Shape;5370;p21"/>
            <p:cNvSpPr/>
            <p:nvPr/>
          </p:nvSpPr>
          <p:spPr>
            <a:xfrm>
              <a:off x="947250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1" name="Google Shape;5371;p21"/>
            <p:cNvSpPr/>
            <p:nvPr/>
          </p:nvSpPr>
          <p:spPr>
            <a:xfrm>
              <a:off x="947250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Google Shape;5372;p21"/>
            <p:cNvSpPr/>
            <p:nvPr/>
          </p:nvSpPr>
          <p:spPr>
            <a:xfrm>
              <a:off x="947250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3" name="Google Shape;5373;p21"/>
            <p:cNvSpPr/>
            <p:nvPr/>
          </p:nvSpPr>
          <p:spPr>
            <a:xfrm>
              <a:off x="947250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4" name="Google Shape;5374;p21"/>
            <p:cNvSpPr/>
            <p:nvPr/>
          </p:nvSpPr>
          <p:spPr>
            <a:xfrm>
              <a:off x="947250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5" name="Google Shape;5375;p21"/>
            <p:cNvSpPr/>
            <p:nvPr/>
          </p:nvSpPr>
          <p:spPr>
            <a:xfrm>
              <a:off x="947250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6" name="Google Shape;5376;p21"/>
            <p:cNvSpPr/>
            <p:nvPr/>
          </p:nvSpPr>
          <p:spPr>
            <a:xfrm rot="-1359176">
              <a:off x="9472270" y="2669744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7" name="Google Shape;5377;p21"/>
            <p:cNvSpPr/>
            <p:nvPr/>
          </p:nvSpPr>
          <p:spPr>
            <a:xfrm rot="-1359176">
              <a:off x="9472275" y="2516418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8" name="Google Shape;5378;p21"/>
            <p:cNvSpPr/>
            <p:nvPr/>
          </p:nvSpPr>
          <p:spPr>
            <a:xfrm rot="-1359176">
              <a:off x="9472271" y="2363050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9" name="Google Shape;5379;p21"/>
            <p:cNvSpPr/>
            <p:nvPr/>
          </p:nvSpPr>
          <p:spPr>
            <a:xfrm>
              <a:off x="947250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0" name="Google Shape;5380;p21"/>
            <p:cNvSpPr/>
            <p:nvPr/>
          </p:nvSpPr>
          <p:spPr>
            <a:xfrm rot="-1359176">
              <a:off x="9472262" y="2056336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1" name="Google Shape;5381;p21"/>
            <p:cNvSpPr/>
            <p:nvPr/>
          </p:nvSpPr>
          <p:spPr>
            <a:xfrm rot="-1359176">
              <a:off x="9276646" y="405030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2" name="Google Shape;5382;p21"/>
            <p:cNvSpPr/>
            <p:nvPr/>
          </p:nvSpPr>
          <p:spPr>
            <a:xfrm>
              <a:off x="927652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3" name="Google Shape;5383;p21"/>
            <p:cNvSpPr/>
            <p:nvPr/>
          </p:nvSpPr>
          <p:spPr>
            <a:xfrm>
              <a:off x="927652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4" name="Google Shape;5384;p21"/>
            <p:cNvSpPr/>
            <p:nvPr/>
          </p:nvSpPr>
          <p:spPr>
            <a:xfrm>
              <a:off x="927652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5" name="Google Shape;5385;p21"/>
            <p:cNvSpPr/>
            <p:nvPr/>
          </p:nvSpPr>
          <p:spPr>
            <a:xfrm>
              <a:off x="927652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6" name="Google Shape;5386;p21"/>
            <p:cNvSpPr/>
            <p:nvPr/>
          </p:nvSpPr>
          <p:spPr>
            <a:xfrm>
              <a:off x="927652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7" name="Google Shape;5387;p21"/>
            <p:cNvSpPr/>
            <p:nvPr/>
          </p:nvSpPr>
          <p:spPr>
            <a:xfrm>
              <a:off x="927652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8" name="Google Shape;5388;p21"/>
            <p:cNvSpPr/>
            <p:nvPr/>
          </p:nvSpPr>
          <p:spPr>
            <a:xfrm>
              <a:off x="927652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Google Shape;5389;p21"/>
            <p:cNvSpPr/>
            <p:nvPr/>
          </p:nvSpPr>
          <p:spPr>
            <a:xfrm>
              <a:off x="927652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0" name="Google Shape;5390;p21"/>
            <p:cNvSpPr/>
            <p:nvPr/>
          </p:nvSpPr>
          <p:spPr>
            <a:xfrm rot="-1359176">
              <a:off x="9276655" y="267001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1" name="Google Shape;5391;p21"/>
            <p:cNvSpPr/>
            <p:nvPr/>
          </p:nvSpPr>
          <p:spPr>
            <a:xfrm rot="-1359176">
              <a:off x="9276664" y="2516665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2" name="Google Shape;5392;p21"/>
            <p:cNvSpPr/>
            <p:nvPr/>
          </p:nvSpPr>
          <p:spPr>
            <a:xfrm rot="-1359176">
              <a:off x="9276665" y="2363297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3" name="Google Shape;5393;p21"/>
            <p:cNvSpPr/>
            <p:nvPr/>
          </p:nvSpPr>
          <p:spPr>
            <a:xfrm>
              <a:off x="927652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4" name="Google Shape;5394;p21"/>
            <p:cNvSpPr/>
            <p:nvPr/>
          </p:nvSpPr>
          <p:spPr>
            <a:xfrm rot="-1359176">
              <a:off x="9276665" y="2056562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Google Shape;5395;p21"/>
            <p:cNvSpPr/>
            <p:nvPr/>
          </p:nvSpPr>
          <p:spPr>
            <a:xfrm rot="-1359176">
              <a:off x="9080492" y="4049760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6" name="Google Shape;5396;p21"/>
            <p:cNvSpPr/>
            <p:nvPr/>
          </p:nvSpPr>
          <p:spPr>
            <a:xfrm>
              <a:off x="908053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7" name="Google Shape;5397;p21"/>
            <p:cNvSpPr/>
            <p:nvPr/>
          </p:nvSpPr>
          <p:spPr>
            <a:xfrm>
              <a:off x="908053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8" name="Google Shape;5398;p21"/>
            <p:cNvSpPr/>
            <p:nvPr/>
          </p:nvSpPr>
          <p:spPr>
            <a:xfrm>
              <a:off x="908053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9" name="Google Shape;5399;p21"/>
            <p:cNvSpPr/>
            <p:nvPr/>
          </p:nvSpPr>
          <p:spPr>
            <a:xfrm>
              <a:off x="908053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0" name="Google Shape;5400;p21"/>
            <p:cNvSpPr/>
            <p:nvPr/>
          </p:nvSpPr>
          <p:spPr>
            <a:xfrm>
              <a:off x="908053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1" name="Google Shape;5401;p21"/>
            <p:cNvSpPr/>
            <p:nvPr/>
          </p:nvSpPr>
          <p:spPr>
            <a:xfrm>
              <a:off x="908053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2" name="Google Shape;5402;p21"/>
            <p:cNvSpPr/>
            <p:nvPr/>
          </p:nvSpPr>
          <p:spPr>
            <a:xfrm>
              <a:off x="908053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3" name="Google Shape;5403;p21"/>
            <p:cNvSpPr/>
            <p:nvPr/>
          </p:nvSpPr>
          <p:spPr>
            <a:xfrm>
              <a:off x="908053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4" name="Google Shape;5404;p21"/>
            <p:cNvSpPr/>
            <p:nvPr/>
          </p:nvSpPr>
          <p:spPr>
            <a:xfrm rot="-1359176">
              <a:off x="9080417" y="2669543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5" name="Google Shape;5405;p21"/>
            <p:cNvSpPr/>
            <p:nvPr/>
          </p:nvSpPr>
          <p:spPr>
            <a:xfrm rot="-1359176">
              <a:off x="9080417" y="251618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6" name="Google Shape;5406;p21"/>
            <p:cNvSpPr/>
            <p:nvPr/>
          </p:nvSpPr>
          <p:spPr>
            <a:xfrm rot="-1359176">
              <a:off x="9080409" y="2362836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7" name="Google Shape;5407;p21"/>
            <p:cNvSpPr/>
            <p:nvPr/>
          </p:nvSpPr>
          <p:spPr>
            <a:xfrm>
              <a:off x="908053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8" name="Google Shape;5408;p21"/>
            <p:cNvSpPr/>
            <p:nvPr/>
          </p:nvSpPr>
          <p:spPr>
            <a:xfrm rot="-1359176">
              <a:off x="9080388" y="205610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2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9" name="Google Shape;5409;p21"/>
            <p:cNvSpPr/>
            <p:nvPr/>
          </p:nvSpPr>
          <p:spPr>
            <a:xfrm rot="-1359176">
              <a:off x="8884809" y="4050287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0" name="Google Shape;5410;p21"/>
            <p:cNvSpPr/>
            <p:nvPr/>
          </p:nvSpPr>
          <p:spPr>
            <a:xfrm>
              <a:off x="888452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1" name="Google Shape;5411;p21"/>
            <p:cNvSpPr/>
            <p:nvPr/>
          </p:nvSpPr>
          <p:spPr>
            <a:xfrm>
              <a:off x="888452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2" name="Google Shape;5412;p21"/>
            <p:cNvSpPr/>
            <p:nvPr/>
          </p:nvSpPr>
          <p:spPr>
            <a:xfrm>
              <a:off x="888452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3" name="Google Shape;5413;p21"/>
            <p:cNvSpPr/>
            <p:nvPr/>
          </p:nvSpPr>
          <p:spPr>
            <a:xfrm>
              <a:off x="888452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4" name="Google Shape;5414;p21"/>
            <p:cNvSpPr/>
            <p:nvPr/>
          </p:nvSpPr>
          <p:spPr>
            <a:xfrm>
              <a:off x="888452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5" name="Google Shape;5415;p21"/>
            <p:cNvSpPr/>
            <p:nvPr/>
          </p:nvSpPr>
          <p:spPr>
            <a:xfrm>
              <a:off x="888452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6" name="Google Shape;5416;p21"/>
            <p:cNvSpPr/>
            <p:nvPr/>
          </p:nvSpPr>
          <p:spPr>
            <a:xfrm>
              <a:off x="888452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7" name="Google Shape;5417;p21"/>
            <p:cNvSpPr/>
            <p:nvPr/>
          </p:nvSpPr>
          <p:spPr>
            <a:xfrm>
              <a:off x="888452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8" name="Google Shape;5418;p21"/>
            <p:cNvSpPr/>
            <p:nvPr/>
          </p:nvSpPr>
          <p:spPr>
            <a:xfrm rot="-1359176">
              <a:off x="8884807" y="2669983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9" name="Google Shape;5419;p21"/>
            <p:cNvSpPr/>
            <p:nvPr/>
          </p:nvSpPr>
          <p:spPr>
            <a:xfrm rot="-1359176">
              <a:off x="8884814" y="2516629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0" name="Google Shape;5420;p21"/>
            <p:cNvSpPr/>
            <p:nvPr/>
          </p:nvSpPr>
          <p:spPr>
            <a:xfrm rot="-1359176">
              <a:off x="8884814" y="2363254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1" name="Google Shape;5421;p21"/>
            <p:cNvSpPr/>
            <p:nvPr/>
          </p:nvSpPr>
          <p:spPr>
            <a:xfrm>
              <a:off x="888452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2" name="Google Shape;5422;p21"/>
            <p:cNvSpPr/>
            <p:nvPr/>
          </p:nvSpPr>
          <p:spPr>
            <a:xfrm rot="-1359176">
              <a:off x="8884811" y="2056506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3" name="Google Shape;5423;p21"/>
            <p:cNvSpPr/>
            <p:nvPr/>
          </p:nvSpPr>
          <p:spPr>
            <a:xfrm>
              <a:off x="8688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4" name="Google Shape;5424;p21"/>
            <p:cNvSpPr/>
            <p:nvPr/>
          </p:nvSpPr>
          <p:spPr>
            <a:xfrm>
              <a:off x="8688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5" name="Google Shape;5425;p21"/>
            <p:cNvSpPr/>
            <p:nvPr/>
          </p:nvSpPr>
          <p:spPr>
            <a:xfrm>
              <a:off x="8688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6" name="Google Shape;5426;p21"/>
            <p:cNvSpPr/>
            <p:nvPr/>
          </p:nvSpPr>
          <p:spPr>
            <a:xfrm>
              <a:off x="8688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7" name="Google Shape;5427;p21"/>
            <p:cNvSpPr/>
            <p:nvPr/>
          </p:nvSpPr>
          <p:spPr>
            <a:xfrm>
              <a:off x="8688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8" name="Google Shape;5428;p21"/>
            <p:cNvSpPr/>
            <p:nvPr/>
          </p:nvSpPr>
          <p:spPr>
            <a:xfrm>
              <a:off x="8688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9" name="Google Shape;5429;p21"/>
            <p:cNvSpPr/>
            <p:nvPr/>
          </p:nvSpPr>
          <p:spPr>
            <a:xfrm>
              <a:off x="8688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0" name="Google Shape;5430;p21"/>
            <p:cNvSpPr/>
            <p:nvPr/>
          </p:nvSpPr>
          <p:spPr>
            <a:xfrm>
              <a:off x="8688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1" name="Google Shape;5431;p21"/>
            <p:cNvSpPr/>
            <p:nvPr/>
          </p:nvSpPr>
          <p:spPr>
            <a:xfrm>
              <a:off x="8688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2" name="Google Shape;5432;p21"/>
            <p:cNvSpPr/>
            <p:nvPr/>
          </p:nvSpPr>
          <p:spPr>
            <a:xfrm>
              <a:off x="8688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3" name="Google Shape;5433;p21"/>
            <p:cNvSpPr/>
            <p:nvPr/>
          </p:nvSpPr>
          <p:spPr>
            <a:xfrm>
              <a:off x="8688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4" name="Google Shape;5434;p21"/>
            <p:cNvSpPr/>
            <p:nvPr/>
          </p:nvSpPr>
          <p:spPr>
            <a:xfrm>
              <a:off x="8688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5" name="Google Shape;5435;p21"/>
            <p:cNvSpPr/>
            <p:nvPr/>
          </p:nvSpPr>
          <p:spPr>
            <a:xfrm>
              <a:off x="8688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6" name="Google Shape;5436;p21"/>
            <p:cNvSpPr/>
            <p:nvPr/>
          </p:nvSpPr>
          <p:spPr>
            <a:xfrm>
              <a:off x="8688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7" name="Google Shape;5437;p21"/>
            <p:cNvSpPr/>
            <p:nvPr/>
          </p:nvSpPr>
          <p:spPr>
            <a:xfrm>
              <a:off x="849253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8" name="Google Shape;5438;p21"/>
            <p:cNvSpPr/>
            <p:nvPr/>
          </p:nvSpPr>
          <p:spPr>
            <a:xfrm>
              <a:off x="849253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9" name="Google Shape;5439;p21"/>
            <p:cNvSpPr/>
            <p:nvPr/>
          </p:nvSpPr>
          <p:spPr>
            <a:xfrm>
              <a:off x="849253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0" name="Google Shape;5440;p21"/>
            <p:cNvSpPr/>
            <p:nvPr/>
          </p:nvSpPr>
          <p:spPr>
            <a:xfrm>
              <a:off x="849253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1" name="Google Shape;5441;p21"/>
            <p:cNvSpPr/>
            <p:nvPr/>
          </p:nvSpPr>
          <p:spPr>
            <a:xfrm>
              <a:off x="849253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2" name="Google Shape;5442;p21"/>
            <p:cNvSpPr/>
            <p:nvPr/>
          </p:nvSpPr>
          <p:spPr>
            <a:xfrm>
              <a:off x="849253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3" name="Google Shape;5443;p21"/>
            <p:cNvSpPr/>
            <p:nvPr/>
          </p:nvSpPr>
          <p:spPr>
            <a:xfrm>
              <a:off x="849253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4" name="Google Shape;5444;p21"/>
            <p:cNvSpPr/>
            <p:nvPr/>
          </p:nvSpPr>
          <p:spPr>
            <a:xfrm>
              <a:off x="849253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5" name="Google Shape;5445;p21"/>
            <p:cNvSpPr/>
            <p:nvPr/>
          </p:nvSpPr>
          <p:spPr>
            <a:xfrm>
              <a:off x="849253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6" name="Google Shape;5446;p21"/>
            <p:cNvSpPr/>
            <p:nvPr/>
          </p:nvSpPr>
          <p:spPr>
            <a:xfrm>
              <a:off x="849253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7" name="Google Shape;5447;p21"/>
            <p:cNvSpPr/>
            <p:nvPr/>
          </p:nvSpPr>
          <p:spPr>
            <a:xfrm>
              <a:off x="849253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8" name="Google Shape;5448;p21"/>
            <p:cNvSpPr/>
            <p:nvPr/>
          </p:nvSpPr>
          <p:spPr>
            <a:xfrm>
              <a:off x="849253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9" name="Google Shape;5449;p21"/>
            <p:cNvSpPr/>
            <p:nvPr/>
          </p:nvSpPr>
          <p:spPr>
            <a:xfrm>
              <a:off x="849253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0" name="Google Shape;5450;p21"/>
            <p:cNvSpPr/>
            <p:nvPr/>
          </p:nvSpPr>
          <p:spPr>
            <a:xfrm>
              <a:off x="849253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1" name="Google Shape;5451;p21"/>
            <p:cNvSpPr/>
            <p:nvPr/>
          </p:nvSpPr>
          <p:spPr>
            <a:xfrm>
              <a:off x="8296549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2" name="Google Shape;5452;p21"/>
            <p:cNvSpPr/>
            <p:nvPr/>
          </p:nvSpPr>
          <p:spPr>
            <a:xfrm>
              <a:off x="8296549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3" name="Google Shape;5453;p21"/>
            <p:cNvSpPr/>
            <p:nvPr/>
          </p:nvSpPr>
          <p:spPr>
            <a:xfrm>
              <a:off x="8296549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4" name="Google Shape;5454;p21"/>
            <p:cNvSpPr/>
            <p:nvPr/>
          </p:nvSpPr>
          <p:spPr>
            <a:xfrm>
              <a:off x="8296549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5" name="Google Shape;5455;p21"/>
            <p:cNvSpPr/>
            <p:nvPr/>
          </p:nvSpPr>
          <p:spPr>
            <a:xfrm>
              <a:off x="8296549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6" name="Google Shape;5456;p21"/>
            <p:cNvSpPr/>
            <p:nvPr/>
          </p:nvSpPr>
          <p:spPr>
            <a:xfrm>
              <a:off x="8296549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7" name="Google Shape;5457;p21"/>
            <p:cNvSpPr/>
            <p:nvPr/>
          </p:nvSpPr>
          <p:spPr>
            <a:xfrm>
              <a:off x="8296549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8" name="Google Shape;5458;p21"/>
            <p:cNvSpPr/>
            <p:nvPr/>
          </p:nvSpPr>
          <p:spPr>
            <a:xfrm>
              <a:off x="8296549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9" name="Google Shape;5459;p21"/>
            <p:cNvSpPr/>
            <p:nvPr/>
          </p:nvSpPr>
          <p:spPr>
            <a:xfrm>
              <a:off x="8296549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0" name="Google Shape;5460;p21"/>
            <p:cNvSpPr/>
            <p:nvPr/>
          </p:nvSpPr>
          <p:spPr>
            <a:xfrm>
              <a:off x="8296549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1" name="Google Shape;5461;p21"/>
            <p:cNvSpPr/>
            <p:nvPr/>
          </p:nvSpPr>
          <p:spPr>
            <a:xfrm>
              <a:off x="8296549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2" name="Google Shape;5462;p21"/>
            <p:cNvSpPr/>
            <p:nvPr/>
          </p:nvSpPr>
          <p:spPr>
            <a:xfrm>
              <a:off x="8296549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3" name="Google Shape;5463;p21"/>
            <p:cNvSpPr/>
            <p:nvPr/>
          </p:nvSpPr>
          <p:spPr>
            <a:xfrm>
              <a:off x="8296549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4" name="Google Shape;5464;p21"/>
            <p:cNvSpPr/>
            <p:nvPr/>
          </p:nvSpPr>
          <p:spPr>
            <a:xfrm>
              <a:off x="8296549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5" name="Google Shape;5465;p21"/>
            <p:cNvSpPr/>
            <p:nvPr/>
          </p:nvSpPr>
          <p:spPr>
            <a:xfrm>
              <a:off x="8100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6" name="Google Shape;5466;p21"/>
            <p:cNvSpPr/>
            <p:nvPr/>
          </p:nvSpPr>
          <p:spPr>
            <a:xfrm>
              <a:off x="8100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7" name="Google Shape;5467;p21"/>
            <p:cNvSpPr/>
            <p:nvPr/>
          </p:nvSpPr>
          <p:spPr>
            <a:xfrm>
              <a:off x="8100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8" name="Google Shape;5468;p21"/>
            <p:cNvSpPr/>
            <p:nvPr/>
          </p:nvSpPr>
          <p:spPr>
            <a:xfrm>
              <a:off x="8100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9" name="Google Shape;5469;p21"/>
            <p:cNvSpPr/>
            <p:nvPr/>
          </p:nvSpPr>
          <p:spPr>
            <a:xfrm>
              <a:off x="8100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Google Shape;5470;p21"/>
            <p:cNvSpPr/>
            <p:nvPr/>
          </p:nvSpPr>
          <p:spPr>
            <a:xfrm>
              <a:off x="8100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1" name="Google Shape;5471;p21"/>
            <p:cNvSpPr/>
            <p:nvPr/>
          </p:nvSpPr>
          <p:spPr>
            <a:xfrm>
              <a:off x="8100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2" name="Google Shape;5472;p21"/>
            <p:cNvSpPr/>
            <p:nvPr/>
          </p:nvSpPr>
          <p:spPr>
            <a:xfrm>
              <a:off x="8100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3" name="Google Shape;5473;p21"/>
            <p:cNvSpPr/>
            <p:nvPr/>
          </p:nvSpPr>
          <p:spPr>
            <a:xfrm>
              <a:off x="8100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4" name="Google Shape;5474;p21"/>
            <p:cNvSpPr/>
            <p:nvPr/>
          </p:nvSpPr>
          <p:spPr>
            <a:xfrm>
              <a:off x="8100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5" name="Google Shape;5475;p21"/>
            <p:cNvSpPr/>
            <p:nvPr/>
          </p:nvSpPr>
          <p:spPr>
            <a:xfrm>
              <a:off x="8100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6" name="Google Shape;5476;p21"/>
            <p:cNvSpPr/>
            <p:nvPr/>
          </p:nvSpPr>
          <p:spPr>
            <a:xfrm>
              <a:off x="8100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7" name="Google Shape;5477;p21"/>
            <p:cNvSpPr/>
            <p:nvPr/>
          </p:nvSpPr>
          <p:spPr>
            <a:xfrm>
              <a:off x="8100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8" name="Google Shape;5478;p21"/>
            <p:cNvSpPr/>
            <p:nvPr/>
          </p:nvSpPr>
          <p:spPr>
            <a:xfrm>
              <a:off x="8100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Google Shape;5479;p21"/>
            <p:cNvSpPr/>
            <p:nvPr/>
          </p:nvSpPr>
          <p:spPr>
            <a:xfrm>
              <a:off x="7904556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0" name="Google Shape;5480;p21"/>
            <p:cNvSpPr/>
            <p:nvPr/>
          </p:nvSpPr>
          <p:spPr>
            <a:xfrm>
              <a:off x="790455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1" name="Google Shape;5481;p21"/>
            <p:cNvSpPr/>
            <p:nvPr/>
          </p:nvSpPr>
          <p:spPr>
            <a:xfrm>
              <a:off x="790455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Google Shape;5482;p21"/>
            <p:cNvSpPr/>
            <p:nvPr/>
          </p:nvSpPr>
          <p:spPr>
            <a:xfrm>
              <a:off x="790455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3" name="Google Shape;5483;p21"/>
            <p:cNvSpPr/>
            <p:nvPr/>
          </p:nvSpPr>
          <p:spPr>
            <a:xfrm>
              <a:off x="790455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4" name="Google Shape;5484;p21"/>
            <p:cNvSpPr/>
            <p:nvPr/>
          </p:nvSpPr>
          <p:spPr>
            <a:xfrm>
              <a:off x="790455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Google Shape;5485;p21"/>
            <p:cNvSpPr/>
            <p:nvPr/>
          </p:nvSpPr>
          <p:spPr>
            <a:xfrm>
              <a:off x="790455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6" name="Google Shape;5486;p21"/>
            <p:cNvSpPr/>
            <p:nvPr/>
          </p:nvSpPr>
          <p:spPr>
            <a:xfrm>
              <a:off x="790455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7" name="Google Shape;5487;p21"/>
            <p:cNvSpPr/>
            <p:nvPr/>
          </p:nvSpPr>
          <p:spPr>
            <a:xfrm>
              <a:off x="790455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8" name="Google Shape;5488;p21"/>
            <p:cNvSpPr/>
            <p:nvPr/>
          </p:nvSpPr>
          <p:spPr>
            <a:xfrm>
              <a:off x="7904556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9" name="Google Shape;5489;p21"/>
            <p:cNvSpPr/>
            <p:nvPr/>
          </p:nvSpPr>
          <p:spPr>
            <a:xfrm>
              <a:off x="7904556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0" name="Google Shape;5490;p21"/>
            <p:cNvSpPr/>
            <p:nvPr/>
          </p:nvSpPr>
          <p:spPr>
            <a:xfrm>
              <a:off x="7904556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1" name="Google Shape;5491;p21"/>
            <p:cNvSpPr/>
            <p:nvPr/>
          </p:nvSpPr>
          <p:spPr>
            <a:xfrm>
              <a:off x="790455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2" name="Google Shape;5492;p21"/>
            <p:cNvSpPr/>
            <p:nvPr/>
          </p:nvSpPr>
          <p:spPr>
            <a:xfrm>
              <a:off x="7904556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3" name="Google Shape;5493;p21"/>
            <p:cNvSpPr/>
            <p:nvPr/>
          </p:nvSpPr>
          <p:spPr>
            <a:xfrm>
              <a:off x="7708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4" name="Google Shape;5494;p21"/>
            <p:cNvSpPr/>
            <p:nvPr/>
          </p:nvSpPr>
          <p:spPr>
            <a:xfrm>
              <a:off x="7708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5" name="Google Shape;5495;p21"/>
            <p:cNvSpPr/>
            <p:nvPr/>
          </p:nvSpPr>
          <p:spPr>
            <a:xfrm>
              <a:off x="7708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6" name="Google Shape;5496;p21"/>
            <p:cNvSpPr/>
            <p:nvPr/>
          </p:nvSpPr>
          <p:spPr>
            <a:xfrm>
              <a:off x="7708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7" name="Google Shape;5497;p21"/>
            <p:cNvSpPr/>
            <p:nvPr/>
          </p:nvSpPr>
          <p:spPr>
            <a:xfrm>
              <a:off x="7708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8" name="Google Shape;5498;p21"/>
            <p:cNvSpPr/>
            <p:nvPr/>
          </p:nvSpPr>
          <p:spPr>
            <a:xfrm>
              <a:off x="7708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9" name="Google Shape;5499;p21"/>
            <p:cNvSpPr/>
            <p:nvPr/>
          </p:nvSpPr>
          <p:spPr>
            <a:xfrm>
              <a:off x="7708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0" name="Google Shape;5500;p21"/>
            <p:cNvSpPr/>
            <p:nvPr/>
          </p:nvSpPr>
          <p:spPr>
            <a:xfrm>
              <a:off x="7708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1" name="Google Shape;5501;p21"/>
            <p:cNvSpPr/>
            <p:nvPr/>
          </p:nvSpPr>
          <p:spPr>
            <a:xfrm>
              <a:off x="7708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2" name="Google Shape;5502;p21"/>
            <p:cNvSpPr/>
            <p:nvPr/>
          </p:nvSpPr>
          <p:spPr>
            <a:xfrm>
              <a:off x="7708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3" name="Google Shape;5503;p21"/>
            <p:cNvSpPr/>
            <p:nvPr/>
          </p:nvSpPr>
          <p:spPr>
            <a:xfrm>
              <a:off x="7708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4" name="Google Shape;5504;p21"/>
            <p:cNvSpPr/>
            <p:nvPr/>
          </p:nvSpPr>
          <p:spPr>
            <a:xfrm>
              <a:off x="7708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5" name="Google Shape;5505;p21"/>
            <p:cNvSpPr/>
            <p:nvPr/>
          </p:nvSpPr>
          <p:spPr>
            <a:xfrm>
              <a:off x="7708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6" name="Google Shape;5506;p21"/>
            <p:cNvSpPr/>
            <p:nvPr/>
          </p:nvSpPr>
          <p:spPr>
            <a:xfrm>
              <a:off x="7708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7" name="Google Shape;5507;p21"/>
            <p:cNvSpPr/>
            <p:nvPr/>
          </p:nvSpPr>
          <p:spPr>
            <a:xfrm>
              <a:off x="751256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8" name="Google Shape;5508;p21"/>
            <p:cNvSpPr/>
            <p:nvPr/>
          </p:nvSpPr>
          <p:spPr>
            <a:xfrm>
              <a:off x="751256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9" name="Google Shape;5509;p21"/>
            <p:cNvSpPr/>
            <p:nvPr/>
          </p:nvSpPr>
          <p:spPr>
            <a:xfrm>
              <a:off x="751256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0" name="Google Shape;5510;p21"/>
            <p:cNvSpPr/>
            <p:nvPr/>
          </p:nvSpPr>
          <p:spPr>
            <a:xfrm>
              <a:off x="751256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1" name="Google Shape;5511;p21"/>
            <p:cNvSpPr/>
            <p:nvPr/>
          </p:nvSpPr>
          <p:spPr>
            <a:xfrm>
              <a:off x="751256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2" name="Google Shape;5512;p21"/>
            <p:cNvSpPr/>
            <p:nvPr/>
          </p:nvSpPr>
          <p:spPr>
            <a:xfrm>
              <a:off x="751256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3" name="Google Shape;5513;p21"/>
            <p:cNvSpPr/>
            <p:nvPr/>
          </p:nvSpPr>
          <p:spPr>
            <a:xfrm>
              <a:off x="751256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Google Shape;5514;p21"/>
            <p:cNvSpPr/>
            <p:nvPr/>
          </p:nvSpPr>
          <p:spPr>
            <a:xfrm>
              <a:off x="751256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5" name="Google Shape;5515;p21"/>
            <p:cNvSpPr/>
            <p:nvPr/>
          </p:nvSpPr>
          <p:spPr>
            <a:xfrm>
              <a:off x="751256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6" name="Google Shape;5516;p21"/>
            <p:cNvSpPr/>
            <p:nvPr/>
          </p:nvSpPr>
          <p:spPr>
            <a:xfrm>
              <a:off x="751256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Google Shape;5517;p21"/>
            <p:cNvSpPr/>
            <p:nvPr/>
          </p:nvSpPr>
          <p:spPr>
            <a:xfrm>
              <a:off x="751256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8" name="Google Shape;5518;p21"/>
            <p:cNvSpPr/>
            <p:nvPr/>
          </p:nvSpPr>
          <p:spPr>
            <a:xfrm>
              <a:off x="751256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9" name="Google Shape;5519;p21"/>
            <p:cNvSpPr/>
            <p:nvPr/>
          </p:nvSpPr>
          <p:spPr>
            <a:xfrm>
              <a:off x="751256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0" name="Google Shape;5520;p21"/>
            <p:cNvSpPr/>
            <p:nvPr/>
          </p:nvSpPr>
          <p:spPr>
            <a:xfrm>
              <a:off x="751256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1" name="Google Shape;5521;p21"/>
            <p:cNvSpPr/>
            <p:nvPr/>
          </p:nvSpPr>
          <p:spPr>
            <a:xfrm>
              <a:off x="7316578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2" name="Google Shape;5522;p21"/>
            <p:cNvSpPr/>
            <p:nvPr/>
          </p:nvSpPr>
          <p:spPr>
            <a:xfrm>
              <a:off x="7316578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3" name="Google Shape;5523;p21"/>
            <p:cNvSpPr/>
            <p:nvPr/>
          </p:nvSpPr>
          <p:spPr>
            <a:xfrm>
              <a:off x="7316578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4" name="Google Shape;5524;p21"/>
            <p:cNvSpPr/>
            <p:nvPr/>
          </p:nvSpPr>
          <p:spPr>
            <a:xfrm>
              <a:off x="7316578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5" name="Google Shape;5525;p21"/>
            <p:cNvSpPr/>
            <p:nvPr/>
          </p:nvSpPr>
          <p:spPr>
            <a:xfrm>
              <a:off x="7316578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6" name="Google Shape;5526;p21"/>
            <p:cNvSpPr/>
            <p:nvPr/>
          </p:nvSpPr>
          <p:spPr>
            <a:xfrm>
              <a:off x="7316578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7" name="Google Shape;5527;p21"/>
            <p:cNvSpPr/>
            <p:nvPr/>
          </p:nvSpPr>
          <p:spPr>
            <a:xfrm>
              <a:off x="7316578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8" name="Google Shape;5528;p21"/>
            <p:cNvSpPr/>
            <p:nvPr/>
          </p:nvSpPr>
          <p:spPr>
            <a:xfrm>
              <a:off x="7316578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9" name="Google Shape;5529;p21"/>
            <p:cNvSpPr/>
            <p:nvPr/>
          </p:nvSpPr>
          <p:spPr>
            <a:xfrm>
              <a:off x="7316578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0" name="Google Shape;5530;p21"/>
            <p:cNvSpPr/>
            <p:nvPr/>
          </p:nvSpPr>
          <p:spPr>
            <a:xfrm>
              <a:off x="7316578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1" name="Google Shape;5531;p21"/>
            <p:cNvSpPr/>
            <p:nvPr/>
          </p:nvSpPr>
          <p:spPr>
            <a:xfrm>
              <a:off x="7316578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2" name="Google Shape;5532;p21"/>
            <p:cNvSpPr/>
            <p:nvPr/>
          </p:nvSpPr>
          <p:spPr>
            <a:xfrm>
              <a:off x="7316578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3" name="Google Shape;5533;p21"/>
            <p:cNvSpPr/>
            <p:nvPr/>
          </p:nvSpPr>
          <p:spPr>
            <a:xfrm>
              <a:off x="7316578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4" name="Google Shape;5534;p21"/>
            <p:cNvSpPr/>
            <p:nvPr/>
          </p:nvSpPr>
          <p:spPr>
            <a:xfrm>
              <a:off x="7316578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5" name="Google Shape;5535;p21"/>
            <p:cNvSpPr/>
            <p:nvPr/>
          </p:nvSpPr>
          <p:spPr>
            <a:xfrm>
              <a:off x="7120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6" name="Google Shape;5536;p21"/>
            <p:cNvSpPr/>
            <p:nvPr/>
          </p:nvSpPr>
          <p:spPr>
            <a:xfrm>
              <a:off x="7120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7" name="Google Shape;5537;p21"/>
            <p:cNvSpPr/>
            <p:nvPr/>
          </p:nvSpPr>
          <p:spPr>
            <a:xfrm>
              <a:off x="7120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8" name="Google Shape;5538;p21"/>
            <p:cNvSpPr/>
            <p:nvPr/>
          </p:nvSpPr>
          <p:spPr>
            <a:xfrm>
              <a:off x="7120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9" name="Google Shape;5539;p21"/>
            <p:cNvSpPr/>
            <p:nvPr/>
          </p:nvSpPr>
          <p:spPr>
            <a:xfrm>
              <a:off x="7120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0" name="Google Shape;5540;p21"/>
            <p:cNvSpPr/>
            <p:nvPr/>
          </p:nvSpPr>
          <p:spPr>
            <a:xfrm>
              <a:off x="7120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1" name="Google Shape;5541;p21"/>
            <p:cNvSpPr/>
            <p:nvPr/>
          </p:nvSpPr>
          <p:spPr>
            <a:xfrm>
              <a:off x="7120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2" name="Google Shape;5542;p21"/>
            <p:cNvSpPr/>
            <p:nvPr/>
          </p:nvSpPr>
          <p:spPr>
            <a:xfrm>
              <a:off x="7120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3" name="Google Shape;5543;p21"/>
            <p:cNvSpPr/>
            <p:nvPr/>
          </p:nvSpPr>
          <p:spPr>
            <a:xfrm>
              <a:off x="7120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4" name="Google Shape;5544;p21"/>
            <p:cNvSpPr/>
            <p:nvPr/>
          </p:nvSpPr>
          <p:spPr>
            <a:xfrm>
              <a:off x="7120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5" name="Google Shape;5545;p21"/>
            <p:cNvSpPr/>
            <p:nvPr/>
          </p:nvSpPr>
          <p:spPr>
            <a:xfrm>
              <a:off x="7120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6" name="Google Shape;5546;p21"/>
            <p:cNvSpPr/>
            <p:nvPr/>
          </p:nvSpPr>
          <p:spPr>
            <a:xfrm>
              <a:off x="7120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7" name="Google Shape;5547;p21"/>
            <p:cNvSpPr/>
            <p:nvPr/>
          </p:nvSpPr>
          <p:spPr>
            <a:xfrm>
              <a:off x="7120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8" name="Google Shape;5548;p21"/>
            <p:cNvSpPr/>
            <p:nvPr/>
          </p:nvSpPr>
          <p:spPr>
            <a:xfrm>
              <a:off x="7120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9" name="Google Shape;5549;p21"/>
            <p:cNvSpPr/>
            <p:nvPr/>
          </p:nvSpPr>
          <p:spPr>
            <a:xfrm>
              <a:off x="692458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0" name="Google Shape;5550;p21"/>
            <p:cNvSpPr/>
            <p:nvPr/>
          </p:nvSpPr>
          <p:spPr>
            <a:xfrm>
              <a:off x="692458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1" name="Google Shape;5551;p21"/>
            <p:cNvSpPr/>
            <p:nvPr/>
          </p:nvSpPr>
          <p:spPr>
            <a:xfrm>
              <a:off x="692458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2" name="Google Shape;5552;p21"/>
            <p:cNvSpPr/>
            <p:nvPr/>
          </p:nvSpPr>
          <p:spPr>
            <a:xfrm>
              <a:off x="692458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3" name="Google Shape;5553;p21"/>
            <p:cNvSpPr/>
            <p:nvPr/>
          </p:nvSpPr>
          <p:spPr>
            <a:xfrm>
              <a:off x="692458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4" name="Google Shape;5554;p21"/>
            <p:cNvSpPr/>
            <p:nvPr/>
          </p:nvSpPr>
          <p:spPr>
            <a:xfrm>
              <a:off x="692458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Google Shape;5555;p21"/>
            <p:cNvSpPr/>
            <p:nvPr/>
          </p:nvSpPr>
          <p:spPr>
            <a:xfrm>
              <a:off x="692458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6" name="Google Shape;5556;p21"/>
            <p:cNvSpPr/>
            <p:nvPr/>
          </p:nvSpPr>
          <p:spPr>
            <a:xfrm>
              <a:off x="692458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7" name="Google Shape;5557;p21"/>
            <p:cNvSpPr/>
            <p:nvPr/>
          </p:nvSpPr>
          <p:spPr>
            <a:xfrm>
              <a:off x="692458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8" name="Google Shape;5558;p21"/>
            <p:cNvSpPr/>
            <p:nvPr/>
          </p:nvSpPr>
          <p:spPr>
            <a:xfrm>
              <a:off x="692458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9" name="Google Shape;5559;p21"/>
            <p:cNvSpPr/>
            <p:nvPr/>
          </p:nvSpPr>
          <p:spPr>
            <a:xfrm>
              <a:off x="692458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0" name="Google Shape;5560;p21"/>
            <p:cNvSpPr/>
            <p:nvPr/>
          </p:nvSpPr>
          <p:spPr>
            <a:xfrm>
              <a:off x="692458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1" name="Google Shape;5561;p21"/>
            <p:cNvSpPr/>
            <p:nvPr/>
          </p:nvSpPr>
          <p:spPr>
            <a:xfrm>
              <a:off x="692458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2" name="Google Shape;5562;p21"/>
            <p:cNvSpPr/>
            <p:nvPr/>
          </p:nvSpPr>
          <p:spPr>
            <a:xfrm>
              <a:off x="692458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3" name="Google Shape;5563;p21"/>
            <p:cNvSpPr/>
            <p:nvPr/>
          </p:nvSpPr>
          <p:spPr>
            <a:xfrm>
              <a:off x="6728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4" name="Google Shape;5564;p21"/>
            <p:cNvSpPr/>
            <p:nvPr/>
          </p:nvSpPr>
          <p:spPr>
            <a:xfrm>
              <a:off x="6728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5" name="Google Shape;5565;p21"/>
            <p:cNvSpPr/>
            <p:nvPr/>
          </p:nvSpPr>
          <p:spPr>
            <a:xfrm>
              <a:off x="6728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6" name="Google Shape;5566;p21"/>
            <p:cNvSpPr/>
            <p:nvPr/>
          </p:nvSpPr>
          <p:spPr>
            <a:xfrm>
              <a:off x="6728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7" name="Google Shape;5567;p21"/>
            <p:cNvSpPr/>
            <p:nvPr/>
          </p:nvSpPr>
          <p:spPr>
            <a:xfrm>
              <a:off x="6728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8" name="Google Shape;5568;p21"/>
            <p:cNvSpPr/>
            <p:nvPr/>
          </p:nvSpPr>
          <p:spPr>
            <a:xfrm>
              <a:off x="6728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9" name="Google Shape;5569;p21"/>
            <p:cNvSpPr/>
            <p:nvPr/>
          </p:nvSpPr>
          <p:spPr>
            <a:xfrm>
              <a:off x="6728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0" name="Google Shape;5570;p21"/>
            <p:cNvSpPr/>
            <p:nvPr/>
          </p:nvSpPr>
          <p:spPr>
            <a:xfrm>
              <a:off x="6728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1" name="Google Shape;5571;p21"/>
            <p:cNvSpPr/>
            <p:nvPr/>
          </p:nvSpPr>
          <p:spPr>
            <a:xfrm>
              <a:off x="6728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2" name="Google Shape;5572;p21"/>
            <p:cNvSpPr/>
            <p:nvPr/>
          </p:nvSpPr>
          <p:spPr>
            <a:xfrm>
              <a:off x="6728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3" name="Google Shape;5573;p21"/>
            <p:cNvSpPr/>
            <p:nvPr/>
          </p:nvSpPr>
          <p:spPr>
            <a:xfrm>
              <a:off x="6728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4" name="Google Shape;5574;p21"/>
            <p:cNvSpPr/>
            <p:nvPr/>
          </p:nvSpPr>
          <p:spPr>
            <a:xfrm>
              <a:off x="6728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5" name="Google Shape;5575;p21"/>
            <p:cNvSpPr/>
            <p:nvPr/>
          </p:nvSpPr>
          <p:spPr>
            <a:xfrm>
              <a:off x="6728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6" name="Google Shape;5576;p21"/>
            <p:cNvSpPr/>
            <p:nvPr/>
          </p:nvSpPr>
          <p:spPr>
            <a:xfrm>
              <a:off x="6728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7" name="Google Shape;5577;p21"/>
            <p:cNvSpPr/>
            <p:nvPr/>
          </p:nvSpPr>
          <p:spPr>
            <a:xfrm>
              <a:off x="653259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8" name="Google Shape;5578;p21"/>
            <p:cNvSpPr/>
            <p:nvPr/>
          </p:nvSpPr>
          <p:spPr>
            <a:xfrm>
              <a:off x="653259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9" name="Google Shape;5579;p21"/>
            <p:cNvSpPr/>
            <p:nvPr/>
          </p:nvSpPr>
          <p:spPr>
            <a:xfrm>
              <a:off x="653259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0" name="Google Shape;5580;p21"/>
            <p:cNvSpPr/>
            <p:nvPr/>
          </p:nvSpPr>
          <p:spPr>
            <a:xfrm>
              <a:off x="653259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1" name="Google Shape;5581;p21"/>
            <p:cNvSpPr/>
            <p:nvPr/>
          </p:nvSpPr>
          <p:spPr>
            <a:xfrm>
              <a:off x="653259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Google Shape;5582;p21"/>
            <p:cNvSpPr/>
            <p:nvPr/>
          </p:nvSpPr>
          <p:spPr>
            <a:xfrm>
              <a:off x="653259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3" name="Google Shape;5583;p21"/>
            <p:cNvSpPr/>
            <p:nvPr/>
          </p:nvSpPr>
          <p:spPr>
            <a:xfrm>
              <a:off x="653259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4" name="Google Shape;5584;p21"/>
            <p:cNvSpPr/>
            <p:nvPr/>
          </p:nvSpPr>
          <p:spPr>
            <a:xfrm>
              <a:off x="653259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5" name="Google Shape;5585;p21"/>
            <p:cNvSpPr/>
            <p:nvPr/>
          </p:nvSpPr>
          <p:spPr>
            <a:xfrm>
              <a:off x="653259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6" name="Google Shape;5586;p21"/>
            <p:cNvSpPr/>
            <p:nvPr/>
          </p:nvSpPr>
          <p:spPr>
            <a:xfrm>
              <a:off x="6532593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7" name="Google Shape;5587;p21"/>
            <p:cNvSpPr/>
            <p:nvPr/>
          </p:nvSpPr>
          <p:spPr>
            <a:xfrm>
              <a:off x="653259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8" name="Google Shape;5588;p21"/>
            <p:cNvSpPr/>
            <p:nvPr/>
          </p:nvSpPr>
          <p:spPr>
            <a:xfrm>
              <a:off x="653259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9" name="Google Shape;5589;p21"/>
            <p:cNvSpPr/>
            <p:nvPr/>
          </p:nvSpPr>
          <p:spPr>
            <a:xfrm>
              <a:off x="653259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0" name="Google Shape;5590;p21"/>
            <p:cNvSpPr/>
            <p:nvPr/>
          </p:nvSpPr>
          <p:spPr>
            <a:xfrm>
              <a:off x="653259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1" name="Google Shape;5591;p21"/>
            <p:cNvSpPr/>
            <p:nvPr/>
          </p:nvSpPr>
          <p:spPr>
            <a:xfrm>
              <a:off x="6336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2" name="Google Shape;5592;p21"/>
            <p:cNvSpPr/>
            <p:nvPr/>
          </p:nvSpPr>
          <p:spPr>
            <a:xfrm>
              <a:off x="6336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3" name="Google Shape;5593;p21"/>
            <p:cNvSpPr/>
            <p:nvPr/>
          </p:nvSpPr>
          <p:spPr>
            <a:xfrm>
              <a:off x="6336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4" name="Google Shape;5594;p21"/>
            <p:cNvSpPr/>
            <p:nvPr/>
          </p:nvSpPr>
          <p:spPr>
            <a:xfrm>
              <a:off x="6336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5" name="Google Shape;5595;p21"/>
            <p:cNvSpPr/>
            <p:nvPr/>
          </p:nvSpPr>
          <p:spPr>
            <a:xfrm>
              <a:off x="6336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6" name="Google Shape;5596;p21"/>
            <p:cNvSpPr/>
            <p:nvPr/>
          </p:nvSpPr>
          <p:spPr>
            <a:xfrm>
              <a:off x="6336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7" name="Google Shape;5597;p21"/>
            <p:cNvSpPr/>
            <p:nvPr/>
          </p:nvSpPr>
          <p:spPr>
            <a:xfrm>
              <a:off x="6336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8" name="Google Shape;5598;p21"/>
            <p:cNvSpPr/>
            <p:nvPr/>
          </p:nvSpPr>
          <p:spPr>
            <a:xfrm>
              <a:off x="6336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9" name="Google Shape;5599;p21"/>
            <p:cNvSpPr/>
            <p:nvPr/>
          </p:nvSpPr>
          <p:spPr>
            <a:xfrm>
              <a:off x="6336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0" name="Google Shape;5600;p21"/>
            <p:cNvSpPr/>
            <p:nvPr/>
          </p:nvSpPr>
          <p:spPr>
            <a:xfrm>
              <a:off x="6336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1" name="Google Shape;5601;p21"/>
            <p:cNvSpPr/>
            <p:nvPr/>
          </p:nvSpPr>
          <p:spPr>
            <a:xfrm>
              <a:off x="6336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2" name="Google Shape;5602;p21"/>
            <p:cNvSpPr/>
            <p:nvPr/>
          </p:nvSpPr>
          <p:spPr>
            <a:xfrm>
              <a:off x="6336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3" name="Google Shape;5603;p21"/>
            <p:cNvSpPr/>
            <p:nvPr/>
          </p:nvSpPr>
          <p:spPr>
            <a:xfrm>
              <a:off x="6336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4" name="Google Shape;5604;p21"/>
            <p:cNvSpPr/>
            <p:nvPr/>
          </p:nvSpPr>
          <p:spPr>
            <a:xfrm>
              <a:off x="6336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5" name="Google Shape;5605;p21"/>
            <p:cNvSpPr/>
            <p:nvPr/>
          </p:nvSpPr>
          <p:spPr>
            <a:xfrm>
              <a:off x="6140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6" name="Google Shape;5606;p21"/>
            <p:cNvSpPr/>
            <p:nvPr/>
          </p:nvSpPr>
          <p:spPr>
            <a:xfrm>
              <a:off x="6140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7" name="Google Shape;5607;p21"/>
            <p:cNvSpPr/>
            <p:nvPr/>
          </p:nvSpPr>
          <p:spPr>
            <a:xfrm>
              <a:off x="6140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8" name="Google Shape;5608;p21"/>
            <p:cNvSpPr/>
            <p:nvPr/>
          </p:nvSpPr>
          <p:spPr>
            <a:xfrm>
              <a:off x="6140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9" name="Google Shape;5609;p21"/>
            <p:cNvSpPr/>
            <p:nvPr/>
          </p:nvSpPr>
          <p:spPr>
            <a:xfrm>
              <a:off x="6140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0" name="Google Shape;5610;p21"/>
            <p:cNvSpPr/>
            <p:nvPr/>
          </p:nvSpPr>
          <p:spPr>
            <a:xfrm>
              <a:off x="6140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1" name="Google Shape;5611;p21"/>
            <p:cNvSpPr/>
            <p:nvPr/>
          </p:nvSpPr>
          <p:spPr>
            <a:xfrm>
              <a:off x="6140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2" name="Google Shape;5612;p21"/>
            <p:cNvSpPr/>
            <p:nvPr/>
          </p:nvSpPr>
          <p:spPr>
            <a:xfrm>
              <a:off x="6140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3" name="Google Shape;5613;p21"/>
            <p:cNvSpPr/>
            <p:nvPr/>
          </p:nvSpPr>
          <p:spPr>
            <a:xfrm>
              <a:off x="6140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4" name="Google Shape;5614;p21"/>
            <p:cNvSpPr/>
            <p:nvPr/>
          </p:nvSpPr>
          <p:spPr>
            <a:xfrm>
              <a:off x="6140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5" name="Google Shape;5615;p21"/>
            <p:cNvSpPr/>
            <p:nvPr/>
          </p:nvSpPr>
          <p:spPr>
            <a:xfrm>
              <a:off x="6140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6" name="Google Shape;5616;p21"/>
            <p:cNvSpPr/>
            <p:nvPr/>
          </p:nvSpPr>
          <p:spPr>
            <a:xfrm>
              <a:off x="6140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7" name="Google Shape;5617;p21"/>
            <p:cNvSpPr/>
            <p:nvPr/>
          </p:nvSpPr>
          <p:spPr>
            <a:xfrm>
              <a:off x="6140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8" name="Google Shape;5618;p21"/>
            <p:cNvSpPr/>
            <p:nvPr/>
          </p:nvSpPr>
          <p:spPr>
            <a:xfrm>
              <a:off x="6140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9" name="Google Shape;5619;p21"/>
            <p:cNvSpPr/>
            <p:nvPr/>
          </p:nvSpPr>
          <p:spPr>
            <a:xfrm>
              <a:off x="594461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0" name="Google Shape;5620;p21"/>
            <p:cNvSpPr/>
            <p:nvPr/>
          </p:nvSpPr>
          <p:spPr>
            <a:xfrm>
              <a:off x="594461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1" name="Google Shape;5621;p21"/>
            <p:cNvSpPr/>
            <p:nvPr/>
          </p:nvSpPr>
          <p:spPr>
            <a:xfrm>
              <a:off x="594461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2" name="Google Shape;5622;p21"/>
            <p:cNvSpPr/>
            <p:nvPr/>
          </p:nvSpPr>
          <p:spPr>
            <a:xfrm>
              <a:off x="594461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3" name="Google Shape;5623;p21"/>
            <p:cNvSpPr/>
            <p:nvPr/>
          </p:nvSpPr>
          <p:spPr>
            <a:xfrm>
              <a:off x="594461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4" name="Google Shape;5624;p21"/>
            <p:cNvSpPr/>
            <p:nvPr/>
          </p:nvSpPr>
          <p:spPr>
            <a:xfrm>
              <a:off x="594461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5" name="Google Shape;5625;p21"/>
            <p:cNvSpPr/>
            <p:nvPr/>
          </p:nvSpPr>
          <p:spPr>
            <a:xfrm>
              <a:off x="594461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6" name="Google Shape;5626;p21"/>
            <p:cNvSpPr/>
            <p:nvPr/>
          </p:nvSpPr>
          <p:spPr>
            <a:xfrm>
              <a:off x="594461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7" name="Google Shape;5627;p21"/>
            <p:cNvSpPr/>
            <p:nvPr/>
          </p:nvSpPr>
          <p:spPr>
            <a:xfrm>
              <a:off x="594461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8" name="Google Shape;5628;p21"/>
            <p:cNvSpPr/>
            <p:nvPr/>
          </p:nvSpPr>
          <p:spPr>
            <a:xfrm>
              <a:off x="594461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9" name="Google Shape;5629;p21"/>
            <p:cNvSpPr/>
            <p:nvPr/>
          </p:nvSpPr>
          <p:spPr>
            <a:xfrm>
              <a:off x="594461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0" name="Google Shape;5630;p21"/>
            <p:cNvSpPr/>
            <p:nvPr/>
          </p:nvSpPr>
          <p:spPr>
            <a:xfrm>
              <a:off x="594461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1" name="Google Shape;5631;p21"/>
            <p:cNvSpPr/>
            <p:nvPr/>
          </p:nvSpPr>
          <p:spPr>
            <a:xfrm>
              <a:off x="594461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2" name="Google Shape;5632;p21"/>
            <p:cNvSpPr/>
            <p:nvPr/>
          </p:nvSpPr>
          <p:spPr>
            <a:xfrm>
              <a:off x="594461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3" name="Google Shape;5633;p21"/>
            <p:cNvSpPr/>
            <p:nvPr/>
          </p:nvSpPr>
          <p:spPr>
            <a:xfrm>
              <a:off x="5748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4" name="Google Shape;5634;p21"/>
            <p:cNvSpPr/>
            <p:nvPr/>
          </p:nvSpPr>
          <p:spPr>
            <a:xfrm>
              <a:off x="5748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5" name="Google Shape;5635;p21"/>
            <p:cNvSpPr/>
            <p:nvPr/>
          </p:nvSpPr>
          <p:spPr>
            <a:xfrm>
              <a:off x="5748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6" name="Google Shape;5636;p21"/>
            <p:cNvSpPr/>
            <p:nvPr/>
          </p:nvSpPr>
          <p:spPr>
            <a:xfrm>
              <a:off x="5748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7" name="Google Shape;5637;p21"/>
            <p:cNvSpPr/>
            <p:nvPr/>
          </p:nvSpPr>
          <p:spPr>
            <a:xfrm>
              <a:off x="5748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8" name="Google Shape;5638;p21"/>
            <p:cNvSpPr/>
            <p:nvPr/>
          </p:nvSpPr>
          <p:spPr>
            <a:xfrm>
              <a:off x="5748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9" name="Google Shape;5639;p21"/>
            <p:cNvSpPr/>
            <p:nvPr/>
          </p:nvSpPr>
          <p:spPr>
            <a:xfrm>
              <a:off x="5748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0" name="Google Shape;5640;p21"/>
            <p:cNvSpPr/>
            <p:nvPr/>
          </p:nvSpPr>
          <p:spPr>
            <a:xfrm>
              <a:off x="5748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1" name="Google Shape;5641;p21"/>
            <p:cNvSpPr/>
            <p:nvPr/>
          </p:nvSpPr>
          <p:spPr>
            <a:xfrm>
              <a:off x="5748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2" name="Google Shape;5642;p21"/>
            <p:cNvSpPr/>
            <p:nvPr/>
          </p:nvSpPr>
          <p:spPr>
            <a:xfrm>
              <a:off x="5748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3" name="Google Shape;5643;p21"/>
            <p:cNvSpPr/>
            <p:nvPr/>
          </p:nvSpPr>
          <p:spPr>
            <a:xfrm>
              <a:off x="5748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4" name="Google Shape;5644;p21"/>
            <p:cNvSpPr/>
            <p:nvPr/>
          </p:nvSpPr>
          <p:spPr>
            <a:xfrm>
              <a:off x="5748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5" name="Google Shape;5645;p21"/>
            <p:cNvSpPr/>
            <p:nvPr/>
          </p:nvSpPr>
          <p:spPr>
            <a:xfrm>
              <a:off x="5748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6" name="Google Shape;5646;p21"/>
            <p:cNvSpPr/>
            <p:nvPr/>
          </p:nvSpPr>
          <p:spPr>
            <a:xfrm>
              <a:off x="5748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7" name="Google Shape;5647;p21"/>
          <p:cNvGrpSpPr/>
          <p:nvPr/>
        </p:nvGrpSpPr>
        <p:grpSpPr>
          <a:xfrm>
            <a:off x="-276518" y="3915545"/>
            <a:ext cx="1986684" cy="1624276"/>
            <a:chOff x="-276518" y="3915545"/>
            <a:chExt cx="1986684" cy="1624276"/>
          </a:xfrm>
        </p:grpSpPr>
        <p:sp>
          <p:nvSpPr>
            <p:cNvPr id="5648" name="Google Shape;5648;p21"/>
            <p:cNvSpPr/>
            <p:nvPr/>
          </p:nvSpPr>
          <p:spPr>
            <a:xfrm rot="10800000">
              <a:off x="944755" y="3915545"/>
              <a:ext cx="765411" cy="808509"/>
            </a:xfrm>
            <a:custGeom>
              <a:avLst/>
              <a:gdLst/>
              <a:ahLst/>
              <a:cxnLst/>
              <a:rect l="l" t="t" r="r" b="b"/>
              <a:pathLst>
                <a:path w="149203" h="157604" extrusionOk="0">
                  <a:moveTo>
                    <a:pt x="149203" y="0"/>
                  </a:moveTo>
                  <a:lnTo>
                    <a:pt x="0" y="56544"/>
                  </a:lnTo>
                  <a:lnTo>
                    <a:pt x="0" y="157605"/>
                  </a:lnTo>
                  <a:lnTo>
                    <a:pt x="149203" y="10106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9" name="Google Shape;5649;p21"/>
            <p:cNvSpPr/>
            <p:nvPr/>
          </p:nvSpPr>
          <p:spPr>
            <a:xfrm rot="10800000">
              <a:off x="-276518" y="4320307"/>
              <a:ext cx="1775390" cy="1219514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0" name="Google Shape;5650;p21"/>
            <p:cNvSpPr/>
            <p:nvPr/>
          </p:nvSpPr>
          <p:spPr>
            <a:xfrm rot="10800000">
              <a:off x="-121501" y="4320316"/>
              <a:ext cx="732728" cy="808717"/>
            </a:xfrm>
            <a:custGeom>
              <a:avLst/>
              <a:gdLst/>
              <a:ahLst/>
              <a:cxnLst/>
              <a:rect l="l" t="t" r="r" b="b"/>
              <a:pathLst>
                <a:path w="169613" h="187203" extrusionOk="0">
                  <a:moveTo>
                    <a:pt x="0" y="187203"/>
                  </a:moveTo>
                  <a:lnTo>
                    <a:pt x="0" y="64308"/>
                  </a:lnTo>
                  <a:lnTo>
                    <a:pt x="169613" y="0"/>
                  </a:lnTo>
                  <a:lnTo>
                    <a:pt x="169613" y="122896"/>
                  </a:lnTo>
                  <a:lnTo>
                    <a:pt x="0" y="187203"/>
                  </a:lnTo>
                  <a:close/>
                  <a:moveTo>
                    <a:pt x="20432" y="78378"/>
                  </a:moveTo>
                  <a:lnTo>
                    <a:pt x="20432" y="157605"/>
                  </a:lnTo>
                  <a:lnTo>
                    <a:pt x="149203" y="108803"/>
                  </a:lnTo>
                  <a:lnTo>
                    <a:pt x="149203" y="29577"/>
                  </a:lnTo>
                  <a:lnTo>
                    <a:pt x="20432" y="783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1" name="Google Shape;5651;p21"/>
          <p:cNvGrpSpPr/>
          <p:nvPr/>
        </p:nvGrpSpPr>
        <p:grpSpPr>
          <a:xfrm>
            <a:off x="7330453" y="-1713621"/>
            <a:ext cx="5678366" cy="2948556"/>
            <a:chOff x="7330453" y="-1713621"/>
            <a:chExt cx="5678366" cy="2948556"/>
          </a:xfrm>
        </p:grpSpPr>
        <p:sp>
          <p:nvSpPr>
            <p:cNvPr id="5652" name="Google Shape;5652;p21"/>
            <p:cNvSpPr/>
            <p:nvPr/>
          </p:nvSpPr>
          <p:spPr>
            <a:xfrm rot="10800000">
              <a:off x="7330453" y="-1713621"/>
              <a:ext cx="5678366" cy="2493010"/>
            </a:xfrm>
            <a:custGeom>
              <a:avLst/>
              <a:gdLst/>
              <a:ahLst/>
              <a:cxnLst/>
              <a:rect l="l" t="t" r="r" b="b"/>
              <a:pathLst>
                <a:path w="1034782" h="454307" extrusionOk="0">
                  <a:moveTo>
                    <a:pt x="1034782" y="0"/>
                  </a:moveTo>
                  <a:lnTo>
                    <a:pt x="0" y="392240"/>
                  </a:lnTo>
                  <a:lnTo>
                    <a:pt x="0" y="454307"/>
                  </a:lnTo>
                  <a:lnTo>
                    <a:pt x="1034782" y="605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3" name="Google Shape;5653;p21"/>
            <p:cNvSpPr/>
            <p:nvPr/>
          </p:nvSpPr>
          <p:spPr>
            <a:xfrm rot="10800000">
              <a:off x="7640975" y="-204684"/>
              <a:ext cx="1899114" cy="1304499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4" name="Google Shape;5654;p21"/>
            <p:cNvSpPr/>
            <p:nvPr/>
          </p:nvSpPr>
          <p:spPr>
            <a:xfrm rot="10800000">
              <a:off x="7950472" y="235238"/>
              <a:ext cx="1370755" cy="999698"/>
            </a:xfrm>
            <a:custGeom>
              <a:avLst/>
              <a:gdLst/>
              <a:ahLst/>
              <a:cxnLst/>
              <a:rect l="l" t="t" r="r" b="b"/>
              <a:pathLst>
                <a:path w="366512" h="267299" extrusionOk="0">
                  <a:moveTo>
                    <a:pt x="0" y="267300"/>
                  </a:moveTo>
                  <a:lnTo>
                    <a:pt x="0" y="138924"/>
                  </a:lnTo>
                  <a:lnTo>
                    <a:pt x="366513" y="0"/>
                  </a:lnTo>
                  <a:lnTo>
                    <a:pt x="366513" y="128376"/>
                  </a:lnTo>
                  <a:lnTo>
                    <a:pt x="0" y="267300"/>
                  </a:lnTo>
                  <a:close/>
                  <a:moveTo>
                    <a:pt x="20432" y="152994"/>
                  </a:moveTo>
                  <a:lnTo>
                    <a:pt x="20432" y="237701"/>
                  </a:lnTo>
                  <a:lnTo>
                    <a:pt x="346081" y="114262"/>
                  </a:lnTo>
                  <a:lnTo>
                    <a:pt x="346081" y="29555"/>
                  </a:lnTo>
                  <a:lnTo>
                    <a:pt x="20432" y="152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6" name="Google Shape;5656;p22"/>
          <p:cNvGrpSpPr/>
          <p:nvPr/>
        </p:nvGrpSpPr>
        <p:grpSpPr>
          <a:xfrm>
            <a:off x="159421" y="271831"/>
            <a:ext cx="8824608" cy="4599630"/>
            <a:chOff x="5748607" y="2046515"/>
            <a:chExt cx="3982224" cy="2075645"/>
          </a:xfrm>
        </p:grpSpPr>
        <p:sp>
          <p:nvSpPr>
            <p:cNvPr id="5657" name="Google Shape;5657;p22"/>
            <p:cNvSpPr/>
            <p:nvPr/>
          </p:nvSpPr>
          <p:spPr>
            <a:xfrm>
              <a:off x="966851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8" name="Google Shape;5658;p22"/>
            <p:cNvSpPr/>
            <p:nvPr/>
          </p:nvSpPr>
          <p:spPr>
            <a:xfrm>
              <a:off x="966851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9" name="Google Shape;5659;p22"/>
            <p:cNvSpPr/>
            <p:nvPr/>
          </p:nvSpPr>
          <p:spPr>
            <a:xfrm>
              <a:off x="966851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0" name="Google Shape;5660;p22"/>
            <p:cNvSpPr/>
            <p:nvPr/>
          </p:nvSpPr>
          <p:spPr>
            <a:xfrm>
              <a:off x="966851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1" name="Google Shape;5661;p22"/>
            <p:cNvSpPr/>
            <p:nvPr/>
          </p:nvSpPr>
          <p:spPr>
            <a:xfrm>
              <a:off x="966851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2" name="Google Shape;5662;p22"/>
            <p:cNvSpPr/>
            <p:nvPr/>
          </p:nvSpPr>
          <p:spPr>
            <a:xfrm>
              <a:off x="966851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3" name="Google Shape;5663;p22"/>
            <p:cNvSpPr/>
            <p:nvPr/>
          </p:nvSpPr>
          <p:spPr>
            <a:xfrm>
              <a:off x="966851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4" name="Google Shape;5664;p22"/>
            <p:cNvSpPr/>
            <p:nvPr/>
          </p:nvSpPr>
          <p:spPr>
            <a:xfrm>
              <a:off x="966851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5" name="Google Shape;5665;p22"/>
            <p:cNvSpPr/>
            <p:nvPr/>
          </p:nvSpPr>
          <p:spPr>
            <a:xfrm>
              <a:off x="966851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6" name="Google Shape;5666;p22"/>
            <p:cNvSpPr/>
            <p:nvPr/>
          </p:nvSpPr>
          <p:spPr>
            <a:xfrm>
              <a:off x="9668513" y="2669887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7" name="Google Shape;5667;p22"/>
            <p:cNvSpPr/>
            <p:nvPr/>
          </p:nvSpPr>
          <p:spPr>
            <a:xfrm>
              <a:off x="966851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8" name="Google Shape;5668;p22"/>
            <p:cNvSpPr/>
            <p:nvPr/>
          </p:nvSpPr>
          <p:spPr>
            <a:xfrm>
              <a:off x="966851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9" name="Google Shape;5669;p22"/>
            <p:cNvSpPr/>
            <p:nvPr/>
          </p:nvSpPr>
          <p:spPr>
            <a:xfrm>
              <a:off x="966851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0" name="Google Shape;5670;p22"/>
            <p:cNvSpPr/>
            <p:nvPr/>
          </p:nvSpPr>
          <p:spPr>
            <a:xfrm>
              <a:off x="966851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62285"/>
                  </a:move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1" name="Google Shape;5671;p22"/>
            <p:cNvSpPr/>
            <p:nvPr/>
          </p:nvSpPr>
          <p:spPr>
            <a:xfrm rot="-1359176">
              <a:off x="9472299" y="4049969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2" name="Google Shape;5672;p22"/>
            <p:cNvSpPr/>
            <p:nvPr/>
          </p:nvSpPr>
          <p:spPr>
            <a:xfrm>
              <a:off x="947250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3" name="Google Shape;5673;p22"/>
            <p:cNvSpPr/>
            <p:nvPr/>
          </p:nvSpPr>
          <p:spPr>
            <a:xfrm>
              <a:off x="947250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4" name="Google Shape;5674;p22"/>
            <p:cNvSpPr/>
            <p:nvPr/>
          </p:nvSpPr>
          <p:spPr>
            <a:xfrm>
              <a:off x="947250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5" name="Google Shape;5675;p22"/>
            <p:cNvSpPr/>
            <p:nvPr/>
          </p:nvSpPr>
          <p:spPr>
            <a:xfrm>
              <a:off x="947250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6" name="Google Shape;5676;p22"/>
            <p:cNvSpPr/>
            <p:nvPr/>
          </p:nvSpPr>
          <p:spPr>
            <a:xfrm>
              <a:off x="947250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7" name="Google Shape;5677;p22"/>
            <p:cNvSpPr/>
            <p:nvPr/>
          </p:nvSpPr>
          <p:spPr>
            <a:xfrm>
              <a:off x="947250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8" name="Google Shape;5678;p22"/>
            <p:cNvSpPr/>
            <p:nvPr/>
          </p:nvSpPr>
          <p:spPr>
            <a:xfrm>
              <a:off x="947250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9" name="Google Shape;5679;p22"/>
            <p:cNvSpPr/>
            <p:nvPr/>
          </p:nvSpPr>
          <p:spPr>
            <a:xfrm>
              <a:off x="947250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0" name="Google Shape;5680;p22"/>
            <p:cNvSpPr/>
            <p:nvPr/>
          </p:nvSpPr>
          <p:spPr>
            <a:xfrm rot="-1359176">
              <a:off x="9472270" y="2669744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1" name="Google Shape;5681;p22"/>
            <p:cNvSpPr/>
            <p:nvPr/>
          </p:nvSpPr>
          <p:spPr>
            <a:xfrm rot="-1359176">
              <a:off x="9472275" y="2516418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2" name="Google Shape;5682;p22"/>
            <p:cNvSpPr/>
            <p:nvPr/>
          </p:nvSpPr>
          <p:spPr>
            <a:xfrm rot="-1359176">
              <a:off x="9472271" y="2363050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3" name="Google Shape;5683;p22"/>
            <p:cNvSpPr/>
            <p:nvPr/>
          </p:nvSpPr>
          <p:spPr>
            <a:xfrm>
              <a:off x="947250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4" name="Google Shape;5684;p22"/>
            <p:cNvSpPr/>
            <p:nvPr/>
          </p:nvSpPr>
          <p:spPr>
            <a:xfrm rot="-1359176">
              <a:off x="9472262" y="2056336"/>
              <a:ext cx="62293" cy="62259"/>
            </a:xfrm>
            <a:custGeom>
              <a:avLst/>
              <a:gdLst/>
              <a:ahLst/>
              <a:cxnLst/>
              <a:rect l="l" t="t" r="r" b="b"/>
              <a:pathLst>
                <a:path w="62317" h="62283" extrusionOk="0">
                  <a:moveTo>
                    <a:pt x="62317" y="31142"/>
                  </a:moveTo>
                  <a:cubicBezTo>
                    <a:pt x="62317" y="48341"/>
                    <a:pt x="48366" y="62284"/>
                    <a:pt x="31158" y="62284"/>
                  </a:cubicBezTo>
                  <a:cubicBezTo>
                    <a:pt x="13950" y="62284"/>
                    <a:pt x="-1" y="48341"/>
                    <a:pt x="-1" y="31142"/>
                  </a:cubicBezTo>
                  <a:cubicBezTo>
                    <a:pt x="-1" y="13943"/>
                    <a:pt x="13950" y="0"/>
                    <a:pt x="31158" y="0"/>
                  </a:cubicBezTo>
                  <a:cubicBezTo>
                    <a:pt x="48366" y="0"/>
                    <a:pt x="62317" y="13943"/>
                    <a:pt x="62317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5" name="Google Shape;5685;p22"/>
            <p:cNvSpPr/>
            <p:nvPr/>
          </p:nvSpPr>
          <p:spPr>
            <a:xfrm rot="-1359176">
              <a:off x="9276646" y="405030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6" name="Google Shape;5686;p22"/>
            <p:cNvSpPr/>
            <p:nvPr/>
          </p:nvSpPr>
          <p:spPr>
            <a:xfrm>
              <a:off x="927652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7" name="Google Shape;5687;p22"/>
            <p:cNvSpPr/>
            <p:nvPr/>
          </p:nvSpPr>
          <p:spPr>
            <a:xfrm>
              <a:off x="927652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8" name="Google Shape;5688;p22"/>
            <p:cNvSpPr/>
            <p:nvPr/>
          </p:nvSpPr>
          <p:spPr>
            <a:xfrm>
              <a:off x="927652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9" name="Google Shape;5689;p22"/>
            <p:cNvSpPr/>
            <p:nvPr/>
          </p:nvSpPr>
          <p:spPr>
            <a:xfrm>
              <a:off x="927652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0" name="Google Shape;5690;p22"/>
            <p:cNvSpPr/>
            <p:nvPr/>
          </p:nvSpPr>
          <p:spPr>
            <a:xfrm>
              <a:off x="927652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1" name="Google Shape;5691;p22"/>
            <p:cNvSpPr/>
            <p:nvPr/>
          </p:nvSpPr>
          <p:spPr>
            <a:xfrm>
              <a:off x="927652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2" name="Google Shape;5692;p22"/>
            <p:cNvSpPr/>
            <p:nvPr/>
          </p:nvSpPr>
          <p:spPr>
            <a:xfrm>
              <a:off x="927652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3" name="Google Shape;5693;p22"/>
            <p:cNvSpPr/>
            <p:nvPr/>
          </p:nvSpPr>
          <p:spPr>
            <a:xfrm>
              <a:off x="927652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4" name="Google Shape;5694;p22"/>
            <p:cNvSpPr/>
            <p:nvPr/>
          </p:nvSpPr>
          <p:spPr>
            <a:xfrm rot="-1359176">
              <a:off x="9276655" y="2670013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5" name="Google Shape;5695;p22"/>
            <p:cNvSpPr/>
            <p:nvPr/>
          </p:nvSpPr>
          <p:spPr>
            <a:xfrm rot="-1359176">
              <a:off x="9276664" y="2516665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6" name="Google Shape;5696;p22"/>
            <p:cNvSpPr/>
            <p:nvPr/>
          </p:nvSpPr>
          <p:spPr>
            <a:xfrm rot="-1359176">
              <a:off x="9276665" y="2363297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7" name="Google Shape;5697;p22"/>
            <p:cNvSpPr/>
            <p:nvPr/>
          </p:nvSpPr>
          <p:spPr>
            <a:xfrm>
              <a:off x="927652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8" name="Google Shape;5698;p22"/>
            <p:cNvSpPr/>
            <p:nvPr/>
          </p:nvSpPr>
          <p:spPr>
            <a:xfrm rot="-1359176">
              <a:off x="9276665" y="2056562"/>
              <a:ext cx="62295" cy="62262"/>
            </a:xfrm>
            <a:custGeom>
              <a:avLst/>
              <a:gdLst/>
              <a:ahLst/>
              <a:cxnLst/>
              <a:rect l="l" t="t" r="r" b="b"/>
              <a:pathLst>
                <a:path w="62319" h="62286" extrusionOk="0">
                  <a:moveTo>
                    <a:pt x="62320" y="31143"/>
                  </a:moveTo>
                  <a:cubicBezTo>
                    <a:pt x="62320" y="48343"/>
                    <a:pt x="48369" y="62286"/>
                    <a:pt x="31160" y="62286"/>
                  </a:cubicBezTo>
                  <a:cubicBezTo>
                    <a:pt x="13951" y="62286"/>
                    <a:pt x="0" y="48343"/>
                    <a:pt x="0" y="31143"/>
                  </a:cubicBezTo>
                  <a:cubicBezTo>
                    <a:pt x="0" y="13943"/>
                    <a:pt x="13951" y="0"/>
                    <a:pt x="31160" y="0"/>
                  </a:cubicBezTo>
                  <a:cubicBezTo>
                    <a:pt x="48369" y="0"/>
                    <a:pt x="62320" y="13943"/>
                    <a:pt x="62320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9" name="Google Shape;5699;p22"/>
            <p:cNvSpPr/>
            <p:nvPr/>
          </p:nvSpPr>
          <p:spPr>
            <a:xfrm rot="-1359176">
              <a:off x="9080492" y="4049760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0" name="Google Shape;5700;p22"/>
            <p:cNvSpPr/>
            <p:nvPr/>
          </p:nvSpPr>
          <p:spPr>
            <a:xfrm>
              <a:off x="908053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1" name="Google Shape;5701;p22"/>
            <p:cNvSpPr/>
            <p:nvPr/>
          </p:nvSpPr>
          <p:spPr>
            <a:xfrm>
              <a:off x="908053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2" name="Google Shape;5702;p22"/>
            <p:cNvSpPr/>
            <p:nvPr/>
          </p:nvSpPr>
          <p:spPr>
            <a:xfrm>
              <a:off x="908053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3" name="Google Shape;5703;p22"/>
            <p:cNvSpPr/>
            <p:nvPr/>
          </p:nvSpPr>
          <p:spPr>
            <a:xfrm>
              <a:off x="908053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4" name="Google Shape;5704;p22"/>
            <p:cNvSpPr/>
            <p:nvPr/>
          </p:nvSpPr>
          <p:spPr>
            <a:xfrm>
              <a:off x="908053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5" name="Google Shape;5705;p22"/>
            <p:cNvSpPr/>
            <p:nvPr/>
          </p:nvSpPr>
          <p:spPr>
            <a:xfrm>
              <a:off x="908053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6" name="Google Shape;5706;p22"/>
            <p:cNvSpPr/>
            <p:nvPr/>
          </p:nvSpPr>
          <p:spPr>
            <a:xfrm>
              <a:off x="908053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7" name="Google Shape;5707;p22"/>
            <p:cNvSpPr/>
            <p:nvPr/>
          </p:nvSpPr>
          <p:spPr>
            <a:xfrm>
              <a:off x="908053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8" name="Google Shape;5708;p22"/>
            <p:cNvSpPr/>
            <p:nvPr/>
          </p:nvSpPr>
          <p:spPr>
            <a:xfrm rot="-1359176">
              <a:off x="9080417" y="2669543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9" name="Google Shape;5709;p22"/>
            <p:cNvSpPr/>
            <p:nvPr/>
          </p:nvSpPr>
          <p:spPr>
            <a:xfrm rot="-1359176">
              <a:off x="9080417" y="251618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0" name="Google Shape;5710;p22"/>
            <p:cNvSpPr/>
            <p:nvPr/>
          </p:nvSpPr>
          <p:spPr>
            <a:xfrm rot="-1359176">
              <a:off x="9080409" y="2362836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2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1" name="Google Shape;5711;p22"/>
            <p:cNvSpPr/>
            <p:nvPr/>
          </p:nvSpPr>
          <p:spPr>
            <a:xfrm>
              <a:off x="908053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2" name="Google Shape;5712;p22"/>
            <p:cNvSpPr/>
            <p:nvPr/>
          </p:nvSpPr>
          <p:spPr>
            <a:xfrm rot="-1359176">
              <a:off x="9080388" y="2056109"/>
              <a:ext cx="62294" cy="62261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2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2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3" name="Google Shape;5713;p22"/>
            <p:cNvSpPr/>
            <p:nvPr/>
          </p:nvSpPr>
          <p:spPr>
            <a:xfrm rot="-1359176">
              <a:off x="8884809" y="4050287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4" name="Google Shape;5714;p22"/>
            <p:cNvSpPr/>
            <p:nvPr/>
          </p:nvSpPr>
          <p:spPr>
            <a:xfrm>
              <a:off x="888452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5" name="Google Shape;5715;p22"/>
            <p:cNvSpPr/>
            <p:nvPr/>
          </p:nvSpPr>
          <p:spPr>
            <a:xfrm>
              <a:off x="888452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6" name="Google Shape;5716;p22"/>
            <p:cNvSpPr/>
            <p:nvPr/>
          </p:nvSpPr>
          <p:spPr>
            <a:xfrm>
              <a:off x="888452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7" name="Google Shape;5717;p22"/>
            <p:cNvSpPr/>
            <p:nvPr/>
          </p:nvSpPr>
          <p:spPr>
            <a:xfrm>
              <a:off x="888452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8" name="Google Shape;5718;p22"/>
            <p:cNvSpPr/>
            <p:nvPr/>
          </p:nvSpPr>
          <p:spPr>
            <a:xfrm>
              <a:off x="888452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9" name="Google Shape;5719;p22"/>
            <p:cNvSpPr/>
            <p:nvPr/>
          </p:nvSpPr>
          <p:spPr>
            <a:xfrm>
              <a:off x="888452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0" name="Google Shape;5720;p22"/>
            <p:cNvSpPr/>
            <p:nvPr/>
          </p:nvSpPr>
          <p:spPr>
            <a:xfrm>
              <a:off x="888452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1" name="Google Shape;5721;p22"/>
            <p:cNvSpPr/>
            <p:nvPr/>
          </p:nvSpPr>
          <p:spPr>
            <a:xfrm>
              <a:off x="888452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2" name="Google Shape;5722;p22"/>
            <p:cNvSpPr/>
            <p:nvPr/>
          </p:nvSpPr>
          <p:spPr>
            <a:xfrm rot="-1359176">
              <a:off x="8884807" y="2669983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3" name="Google Shape;5723;p22"/>
            <p:cNvSpPr/>
            <p:nvPr/>
          </p:nvSpPr>
          <p:spPr>
            <a:xfrm rot="-1359176">
              <a:off x="8884814" y="2516629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4" name="Google Shape;5724;p22"/>
            <p:cNvSpPr/>
            <p:nvPr/>
          </p:nvSpPr>
          <p:spPr>
            <a:xfrm rot="-1359176">
              <a:off x="8884814" y="2363254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5" name="Google Shape;5725;p22"/>
            <p:cNvSpPr/>
            <p:nvPr/>
          </p:nvSpPr>
          <p:spPr>
            <a:xfrm>
              <a:off x="888452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6" name="Google Shape;5726;p22"/>
            <p:cNvSpPr/>
            <p:nvPr/>
          </p:nvSpPr>
          <p:spPr>
            <a:xfrm rot="-1359176">
              <a:off x="8884811" y="2056506"/>
              <a:ext cx="62296" cy="62263"/>
            </a:xfrm>
            <a:custGeom>
              <a:avLst/>
              <a:gdLst/>
              <a:ahLst/>
              <a:cxnLst/>
              <a:rect l="l" t="t" r="r" b="b"/>
              <a:pathLst>
                <a:path w="62320" h="62287" extrusionOk="0">
                  <a:moveTo>
                    <a:pt x="62321" y="31144"/>
                  </a:moveTo>
                  <a:cubicBezTo>
                    <a:pt x="62321" y="48344"/>
                    <a:pt x="48370" y="62288"/>
                    <a:pt x="31160" y="62288"/>
                  </a:cubicBezTo>
                  <a:cubicBezTo>
                    <a:pt x="13951" y="62288"/>
                    <a:pt x="0" y="48344"/>
                    <a:pt x="0" y="31144"/>
                  </a:cubicBezTo>
                  <a:cubicBezTo>
                    <a:pt x="0" y="13944"/>
                    <a:pt x="13951" y="0"/>
                    <a:pt x="31160" y="0"/>
                  </a:cubicBezTo>
                  <a:cubicBezTo>
                    <a:pt x="48370" y="0"/>
                    <a:pt x="62321" y="13944"/>
                    <a:pt x="62321" y="31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7" name="Google Shape;5727;p22"/>
            <p:cNvSpPr/>
            <p:nvPr/>
          </p:nvSpPr>
          <p:spPr>
            <a:xfrm>
              <a:off x="8688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8" name="Google Shape;5728;p22"/>
            <p:cNvSpPr/>
            <p:nvPr/>
          </p:nvSpPr>
          <p:spPr>
            <a:xfrm>
              <a:off x="8688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9" name="Google Shape;5729;p22"/>
            <p:cNvSpPr/>
            <p:nvPr/>
          </p:nvSpPr>
          <p:spPr>
            <a:xfrm>
              <a:off x="8688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0" name="Google Shape;5730;p22"/>
            <p:cNvSpPr/>
            <p:nvPr/>
          </p:nvSpPr>
          <p:spPr>
            <a:xfrm>
              <a:off x="8688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1" name="Google Shape;5731;p22"/>
            <p:cNvSpPr/>
            <p:nvPr/>
          </p:nvSpPr>
          <p:spPr>
            <a:xfrm>
              <a:off x="8688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2" name="Google Shape;5732;p22"/>
            <p:cNvSpPr/>
            <p:nvPr/>
          </p:nvSpPr>
          <p:spPr>
            <a:xfrm>
              <a:off x="8688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3" name="Google Shape;5733;p22"/>
            <p:cNvSpPr/>
            <p:nvPr/>
          </p:nvSpPr>
          <p:spPr>
            <a:xfrm>
              <a:off x="8688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4" name="Google Shape;5734;p22"/>
            <p:cNvSpPr/>
            <p:nvPr/>
          </p:nvSpPr>
          <p:spPr>
            <a:xfrm>
              <a:off x="8688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5" name="Google Shape;5735;p22"/>
            <p:cNvSpPr/>
            <p:nvPr/>
          </p:nvSpPr>
          <p:spPr>
            <a:xfrm>
              <a:off x="8688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6" name="Google Shape;5736;p22"/>
            <p:cNvSpPr/>
            <p:nvPr/>
          </p:nvSpPr>
          <p:spPr>
            <a:xfrm>
              <a:off x="8688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7" name="Google Shape;5737;p22"/>
            <p:cNvSpPr/>
            <p:nvPr/>
          </p:nvSpPr>
          <p:spPr>
            <a:xfrm>
              <a:off x="8688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8" name="Google Shape;5738;p22"/>
            <p:cNvSpPr/>
            <p:nvPr/>
          </p:nvSpPr>
          <p:spPr>
            <a:xfrm>
              <a:off x="8688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9" name="Google Shape;5739;p22"/>
            <p:cNvSpPr/>
            <p:nvPr/>
          </p:nvSpPr>
          <p:spPr>
            <a:xfrm>
              <a:off x="8688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0" name="Google Shape;5740;p22"/>
            <p:cNvSpPr/>
            <p:nvPr/>
          </p:nvSpPr>
          <p:spPr>
            <a:xfrm>
              <a:off x="8688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1" name="Google Shape;5741;p22"/>
            <p:cNvSpPr/>
            <p:nvPr/>
          </p:nvSpPr>
          <p:spPr>
            <a:xfrm>
              <a:off x="849253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2" name="Google Shape;5742;p22"/>
            <p:cNvSpPr/>
            <p:nvPr/>
          </p:nvSpPr>
          <p:spPr>
            <a:xfrm>
              <a:off x="849253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3" name="Google Shape;5743;p22"/>
            <p:cNvSpPr/>
            <p:nvPr/>
          </p:nvSpPr>
          <p:spPr>
            <a:xfrm>
              <a:off x="849253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4" name="Google Shape;5744;p22"/>
            <p:cNvSpPr/>
            <p:nvPr/>
          </p:nvSpPr>
          <p:spPr>
            <a:xfrm>
              <a:off x="849253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5" name="Google Shape;5745;p22"/>
            <p:cNvSpPr/>
            <p:nvPr/>
          </p:nvSpPr>
          <p:spPr>
            <a:xfrm>
              <a:off x="849253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6" name="Google Shape;5746;p22"/>
            <p:cNvSpPr/>
            <p:nvPr/>
          </p:nvSpPr>
          <p:spPr>
            <a:xfrm>
              <a:off x="849253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7" name="Google Shape;5747;p22"/>
            <p:cNvSpPr/>
            <p:nvPr/>
          </p:nvSpPr>
          <p:spPr>
            <a:xfrm>
              <a:off x="849253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8" name="Google Shape;5748;p22"/>
            <p:cNvSpPr/>
            <p:nvPr/>
          </p:nvSpPr>
          <p:spPr>
            <a:xfrm>
              <a:off x="849253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9" name="Google Shape;5749;p22"/>
            <p:cNvSpPr/>
            <p:nvPr/>
          </p:nvSpPr>
          <p:spPr>
            <a:xfrm>
              <a:off x="849253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0" name="Google Shape;5750;p22"/>
            <p:cNvSpPr/>
            <p:nvPr/>
          </p:nvSpPr>
          <p:spPr>
            <a:xfrm>
              <a:off x="849253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1" name="Google Shape;5751;p22"/>
            <p:cNvSpPr/>
            <p:nvPr/>
          </p:nvSpPr>
          <p:spPr>
            <a:xfrm>
              <a:off x="849253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2" name="Google Shape;5752;p22"/>
            <p:cNvSpPr/>
            <p:nvPr/>
          </p:nvSpPr>
          <p:spPr>
            <a:xfrm>
              <a:off x="849253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3" name="Google Shape;5753;p22"/>
            <p:cNvSpPr/>
            <p:nvPr/>
          </p:nvSpPr>
          <p:spPr>
            <a:xfrm>
              <a:off x="849253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4" name="Google Shape;5754;p22"/>
            <p:cNvSpPr/>
            <p:nvPr/>
          </p:nvSpPr>
          <p:spPr>
            <a:xfrm>
              <a:off x="849253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5" name="Google Shape;5755;p22"/>
            <p:cNvSpPr/>
            <p:nvPr/>
          </p:nvSpPr>
          <p:spPr>
            <a:xfrm>
              <a:off x="8296549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6" name="Google Shape;5756;p22"/>
            <p:cNvSpPr/>
            <p:nvPr/>
          </p:nvSpPr>
          <p:spPr>
            <a:xfrm>
              <a:off x="8296549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7" name="Google Shape;5757;p22"/>
            <p:cNvSpPr/>
            <p:nvPr/>
          </p:nvSpPr>
          <p:spPr>
            <a:xfrm>
              <a:off x="8296549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8" name="Google Shape;5758;p22"/>
            <p:cNvSpPr/>
            <p:nvPr/>
          </p:nvSpPr>
          <p:spPr>
            <a:xfrm>
              <a:off x="8296549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9" name="Google Shape;5759;p22"/>
            <p:cNvSpPr/>
            <p:nvPr/>
          </p:nvSpPr>
          <p:spPr>
            <a:xfrm>
              <a:off x="8296549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0" name="Google Shape;5760;p22"/>
            <p:cNvSpPr/>
            <p:nvPr/>
          </p:nvSpPr>
          <p:spPr>
            <a:xfrm>
              <a:off x="8296549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1" name="Google Shape;5761;p22"/>
            <p:cNvSpPr/>
            <p:nvPr/>
          </p:nvSpPr>
          <p:spPr>
            <a:xfrm>
              <a:off x="8296549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2" name="Google Shape;5762;p22"/>
            <p:cNvSpPr/>
            <p:nvPr/>
          </p:nvSpPr>
          <p:spPr>
            <a:xfrm>
              <a:off x="8296549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3" name="Google Shape;5763;p22"/>
            <p:cNvSpPr/>
            <p:nvPr/>
          </p:nvSpPr>
          <p:spPr>
            <a:xfrm>
              <a:off x="8296549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4" name="Google Shape;5764;p22"/>
            <p:cNvSpPr/>
            <p:nvPr/>
          </p:nvSpPr>
          <p:spPr>
            <a:xfrm>
              <a:off x="8296549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5" name="Google Shape;5765;p22"/>
            <p:cNvSpPr/>
            <p:nvPr/>
          </p:nvSpPr>
          <p:spPr>
            <a:xfrm>
              <a:off x="8296549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6" name="Google Shape;5766;p22"/>
            <p:cNvSpPr/>
            <p:nvPr/>
          </p:nvSpPr>
          <p:spPr>
            <a:xfrm>
              <a:off x="8296549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7" name="Google Shape;5767;p22"/>
            <p:cNvSpPr/>
            <p:nvPr/>
          </p:nvSpPr>
          <p:spPr>
            <a:xfrm>
              <a:off x="8296549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8" name="Google Shape;5768;p22"/>
            <p:cNvSpPr/>
            <p:nvPr/>
          </p:nvSpPr>
          <p:spPr>
            <a:xfrm>
              <a:off x="8296549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9" name="Google Shape;5769;p22"/>
            <p:cNvSpPr/>
            <p:nvPr/>
          </p:nvSpPr>
          <p:spPr>
            <a:xfrm>
              <a:off x="8100542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0" name="Google Shape;5770;p22"/>
            <p:cNvSpPr/>
            <p:nvPr/>
          </p:nvSpPr>
          <p:spPr>
            <a:xfrm>
              <a:off x="8100542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1" name="Google Shape;5771;p22"/>
            <p:cNvSpPr/>
            <p:nvPr/>
          </p:nvSpPr>
          <p:spPr>
            <a:xfrm>
              <a:off x="8100542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2" name="Google Shape;5772;p22"/>
            <p:cNvSpPr/>
            <p:nvPr/>
          </p:nvSpPr>
          <p:spPr>
            <a:xfrm>
              <a:off x="8100542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3" name="Google Shape;5773;p22"/>
            <p:cNvSpPr/>
            <p:nvPr/>
          </p:nvSpPr>
          <p:spPr>
            <a:xfrm>
              <a:off x="8100542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4" name="Google Shape;5774;p22"/>
            <p:cNvSpPr/>
            <p:nvPr/>
          </p:nvSpPr>
          <p:spPr>
            <a:xfrm>
              <a:off x="8100542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5" name="Google Shape;5775;p22"/>
            <p:cNvSpPr/>
            <p:nvPr/>
          </p:nvSpPr>
          <p:spPr>
            <a:xfrm>
              <a:off x="8100542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6" name="Google Shape;5776;p22"/>
            <p:cNvSpPr/>
            <p:nvPr/>
          </p:nvSpPr>
          <p:spPr>
            <a:xfrm>
              <a:off x="8100542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7" name="Google Shape;5777;p22"/>
            <p:cNvSpPr/>
            <p:nvPr/>
          </p:nvSpPr>
          <p:spPr>
            <a:xfrm>
              <a:off x="8100542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8" name="Google Shape;5778;p22"/>
            <p:cNvSpPr/>
            <p:nvPr/>
          </p:nvSpPr>
          <p:spPr>
            <a:xfrm>
              <a:off x="8100542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9" name="Google Shape;5779;p22"/>
            <p:cNvSpPr/>
            <p:nvPr/>
          </p:nvSpPr>
          <p:spPr>
            <a:xfrm>
              <a:off x="8100542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0" name="Google Shape;5780;p22"/>
            <p:cNvSpPr/>
            <p:nvPr/>
          </p:nvSpPr>
          <p:spPr>
            <a:xfrm>
              <a:off x="8100542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1" name="Google Shape;5781;p22"/>
            <p:cNvSpPr/>
            <p:nvPr/>
          </p:nvSpPr>
          <p:spPr>
            <a:xfrm>
              <a:off x="8100542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2" name="Google Shape;5782;p22"/>
            <p:cNvSpPr/>
            <p:nvPr/>
          </p:nvSpPr>
          <p:spPr>
            <a:xfrm>
              <a:off x="8100542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-1" y="48342"/>
                    <a:pt x="-1" y="31143"/>
                  </a:cubicBezTo>
                  <a:cubicBezTo>
                    <a:pt x="-1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3" name="Google Shape;5783;p22"/>
            <p:cNvSpPr/>
            <p:nvPr/>
          </p:nvSpPr>
          <p:spPr>
            <a:xfrm>
              <a:off x="7904556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4" name="Google Shape;5784;p22"/>
            <p:cNvSpPr/>
            <p:nvPr/>
          </p:nvSpPr>
          <p:spPr>
            <a:xfrm>
              <a:off x="790455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5" name="Google Shape;5785;p22"/>
            <p:cNvSpPr/>
            <p:nvPr/>
          </p:nvSpPr>
          <p:spPr>
            <a:xfrm>
              <a:off x="790455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6" name="Google Shape;5786;p22"/>
            <p:cNvSpPr/>
            <p:nvPr/>
          </p:nvSpPr>
          <p:spPr>
            <a:xfrm>
              <a:off x="790455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7" name="Google Shape;5787;p22"/>
            <p:cNvSpPr/>
            <p:nvPr/>
          </p:nvSpPr>
          <p:spPr>
            <a:xfrm>
              <a:off x="790455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8" name="Google Shape;5788;p22"/>
            <p:cNvSpPr/>
            <p:nvPr/>
          </p:nvSpPr>
          <p:spPr>
            <a:xfrm>
              <a:off x="790455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9" name="Google Shape;5789;p22"/>
            <p:cNvSpPr/>
            <p:nvPr/>
          </p:nvSpPr>
          <p:spPr>
            <a:xfrm>
              <a:off x="790455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0" name="Google Shape;5790;p22"/>
            <p:cNvSpPr/>
            <p:nvPr/>
          </p:nvSpPr>
          <p:spPr>
            <a:xfrm>
              <a:off x="790455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1" name="Google Shape;5791;p22"/>
            <p:cNvSpPr/>
            <p:nvPr/>
          </p:nvSpPr>
          <p:spPr>
            <a:xfrm>
              <a:off x="790455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2" name="Google Shape;5792;p22"/>
            <p:cNvSpPr/>
            <p:nvPr/>
          </p:nvSpPr>
          <p:spPr>
            <a:xfrm>
              <a:off x="7904556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3" name="Google Shape;5793;p22"/>
            <p:cNvSpPr/>
            <p:nvPr/>
          </p:nvSpPr>
          <p:spPr>
            <a:xfrm>
              <a:off x="7904556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4" name="Google Shape;5794;p22"/>
            <p:cNvSpPr/>
            <p:nvPr/>
          </p:nvSpPr>
          <p:spPr>
            <a:xfrm>
              <a:off x="7904556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5" name="Google Shape;5795;p22"/>
            <p:cNvSpPr/>
            <p:nvPr/>
          </p:nvSpPr>
          <p:spPr>
            <a:xfrm>
              <a:off x="790455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6" name="Google Shape;5796;p22"/>
            <p:cNvSpPr/>
            <p:nvPr/>
          </p:nvSpPr>
          <p:spPr>
            <a:xfrm>
              <a:off x="7904556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7" name="Google Shape;5797;p22"/>
            <p:cNvSpPr/>
            <p:nvPr/>
          </p:nvSpPr>
          <p:spPr>
            <a:xfrm>
              <a:off x="7708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8" name="Google Shape;5798;p22"/>
            <p:cNvSpPr/>
            <p:nvPr/>
          </p:nvSpPr>
          <p:spPr>
            <a:xfrm>
              <a:off x="7708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9" name="Google Shape;5799;p22"/>
            <p:cNvSpPr/>
            <p:nvPr/>
          </p:nvSpPr>
          <p:spPr>
            <a:xfrm>
              <a:off x="7708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0" name="Google Shape;5800;p22"/>
            <p:cNvSpPr/>
            <p:nvPr/>
          </p:nvSpPr>
          <p:spPr>
            <a:xfrm>
              <a:off x="7708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1" name="Google Shape;5801;p22"/>
            <p:cNvSpPr/>
            <p:nvPr/>
          </p:nvSpPr>
          <p:spPr>
            <a:xfrm>
              <a:off x="7708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2" name="Google Shape;5802;p22"/>
            <p:cNvSpPr/>
            <p:nvPr/>
          </p:nvSpPr>
          <p:spPr>
            <a:xfrm>
              <a:off x="7708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3" name="Google Shape;5803;p22"/>
            <p:cNvSpPr/>
            <p:nvPr/>
          </p:nvSpPr>
          <p:spPr>
            <a:xfrm>
              <a:off x="7708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4" name="Google Shape;5804;p22"/>
            <p:cNvSpPr/>
            <p:nvPr/>
          </p:nvSpPr>
          <p:spPr>
            <a:xfrm>
              <a:off x="7708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5" name="Google Shape;5805;p22"/>
            <p:cNvSpPr/>
            <p:nvPr/>
          </p:nvSpPr>
          <p:spPr>
            <a:xfrm>
              <a:off x="7708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6" name="Google Shape;5806;p22"/>
            <p:cNvSpPr/>
            <p:nvPr/>
          </p:nvSpPr>
          <p:spPr>
            <a:xfrm>
              <a:off x="7708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7" name="Google Shape;5807;p22"/>
            <p:cNvSpPr/>
            <p:nvPr/>
          </p:nvSpPr>
          <p:spPr>
            <a:xfrm>
              <a:off x="7708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8" name="Google Shape;5808;p22"/>
            <p:cNvSpPr/>
            <p:nvPr/>
          </p:nvSpPr>
          <p:spPr>
            <a:xfrm>
              <a:off x="7708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9" name="Google Shape;5809;p22"/>
            <p:cNvSpPr/>
            <p:nvPr/>
          </p:nvSpPr>
          <p:spPr>
            <a:xfrm>
              <a:off x="7708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296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0" name="Google Shape;5810;p22"/>
            <p:cNvSpPr/>
            <p:nvPr/>
          </p:nvSpPr>
          <p:spPr>
            <a:xfrm>
              <a:off x="7708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1" name="Google Shape;5811;p22"/>
            <p:cNvSpPr/>
            <p:nvPr/>
          </p:nvSpPr>
          <p:spPr>
            <a:xfrm>
              <a:off x="7512564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2" name="Google Shape;5812;p22"/>
            <p:cNvSpPr/>
            <p:nvPr/>
          </p:nvSpPr>
          <p:spPr>
            <a:xfrm>
              <a:off x="7512564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3" name="Google Shape;5813;p22"/>
            <p:cNvSpPr/>
            <p:nvPr/>
          </p:nvSpPr>
          <p:spPr>
            <a:xfrm>
              <a:off x="7512564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4" name="Google Shape;5814;p22"/>
            <p:cNvSpPr/>
            <p:nvPr/>
          </p:nvSpPr>
          <p:spPr>
            <a:xfrm>
              <a:off x="7512564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5" name="Google Shape;5815;p22"/>
            <p:cNvSpPr/>
            <p:nvPr/>
          </p:nvSpPr>
          <p:spPr>
            <a:xfrm>
              <a:off x="7512564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6" name="Google Shape;5816;p22"/>
            <p:cNvSpPr/>
            <p:nvPr/>
          </p:nvSpPr>
          <p:spPr>
            <a:xfrm>
              <a:off x="7512564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7" name="Google Shape;5817;p22"/>
            <p:cNvSpPr/>
            <p:nvPr/>
          </p:nvSpPr>
          <p:spPr>
            <a:xfrm>
              <a:off x="7512564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8" name="Google Shape;5818;p22"/>
            <p:cNvSpPr/>
            <p:nvPr/>
          </p:nvSpPr>
          <p:spPr>
            <a:xfrm>
              <a:off x="7512564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9" name="Google Shape;5819;p22"/>
            <p:cNvSpPr/>
            <p:nvPr/>
          </p:nvSpPr>
          <p:spPr>
            <a:xfrm>
              <a:off x="7512564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0" name="Google Shape;5820;p22"/>
            <p:cNvSpPr/>
            <p:nvPr/>
          </p:nvSpPr>
          <p:spPr>
            <a:xfrm>
              <a:off x="7512564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1" name="Google Shape;5821;p22"/>
            <p:cNvSpPr/>
            <p:nvPr/>
          </p:nvSpPr>
          <p:spPr>
            <a:xfrm>
              <a:off x="7512564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2" name="Google Shape;5822;p22"/>
            <p:cNvSpPr/>
            <p:nvPr/>
          </p:nvSpPr>
          <p:spPr>
            <a:xfrm>
              <a:off x="7512564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3" name="Google Shape;5823;p22"/>
            <p:cNvSpPr/>
            <p:nvPr/>
          </p:nvSpPr>
          <p:spPr>
            <a:xfrm>
              <a:off x="7512564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4" name="Google Shape;5824;p22"/>
            <p:cNvSpPr/>
            <p:nvPr/>
          </p:nvSpPr>
          <p:spPr>
            <a:xfrm>
              <a:off x="7512564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5" name="Google Shape;5825;p22"/>
            <p:cNvSpPr/>
            <p:nvPr/>
          </p:nvSpPr>
          <p:spPr>
            <a:xfrm>
              <a:off x="7316578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6" name="Google Shape;5826;p22"/>
            <p:cNvSpPr/>
            <p:nvPr/>
          </p:nvSpPr>
          <p:spPr>
            <a:xfrm>
              <a:off x="7316578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7" name="Google Shape;5827;p22"/>
            <p:cNvSpPr/>
            <p:nvPr/>
          </p:nvSpPr>
          <p:spPr>
            <a:xfrm>
              <a:off x="7316578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8" name="Google Shape;5828;p22"/>
            <p:cNvSpPr/>
            <p:nvPr/>
          </p:nvSpPr>
          <p:spPr>
            <a:xfrm>
              <a:off x="7316578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9" name="Google Shape;5829;p22"/>
            <p:cNvSpPr/>
            <p:nvPr/>
          </p:nvSpPr>
          <p:spPr>
            <a:xfrm>
              <a:off x="7316578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0" name="Google Shape;5830;p22"/>
            <p:cNvSpPr/>
            <p:nvPr/>
          </p:nvSpPr>
          <p:spPr>
            <a:xfrm>
              <a:off x="7316578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1" name="Google Shape;5831;p22"/>
            <p:cNvSpPr/>
            <p:nvPr/>
          </p:nvSpPr>
          <p:spPr>
            <a:xfrm>
              <a:off x="7316578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2" name="Google Shape;5832;p22"/>
            <p:cNvSpPr/>
            <p:nvPr/>
          </p:nvSpPr>
          <p:spPr>
            <a:xfrm>
              <a:off x="7316578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3" name="Google Shape;5833;p22"/>
            <p:cNvSpPr/>
            <p:nvPr/>
          </p:nvSpPr>
          <p:spPr>
            <a:xfrm>
              <a:off x="7316578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4" name="Google Shape;5834;p22"/>
            <p:cNvSpPr/>
            <p:nvPr/>
          </p:nvSpPr>
          <p:spPr>
            <a:xfrm>
              <a:off x="7316578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5" name="Google Shape;5835;p22"/>
            <p:cNvSpPr/>
            <p:nvPr/>
          </p:nvSpPr>
          <p:spPr>
            <a:xfrm>
              <a:off x="7316578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6" name="Google Shape;5836;p22"/>
            <p:cNvSpPr/>
            <p:nvPr/>
          </p:nvSpPr>
          <p:spPr>
            <a:xfrm>
              <a:off x="7316578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7" name="Google Shape;5837;p22"/>
            <p:cNvSpPr/>
            <p:nvPr/>
          </p:nvSpPr>
          <p:spPr>
            <a:xfrm>
              <a:off x="7316578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8" name="Google Shape;5838;p22"/>
            <p:cNvSpPr/>
            <p:nvPr/>
          </p:nvSpPr>
          <p:spPr>
            <a:xfrm>
              <a:off x="7316578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9" name="Google Shape;5839;p22"/>
            <p:cNvSpPr/>
            <p:nvPr/>
          </p:nvSpPr>
          <p:spPr>
            <a:xfrm>
              <a:off x="7120571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0" name="Google Shape;5840;p22"/>
            <p:cNvSpPr/>
            <p:nvPr/>
          </p:nvSpPr>
          <p:spPr>
            <a:xfrm>
              <a:off x="7120571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1" name="Google Shape;5841;p22"/>
            <p:cNvSpPr/>
            <p:nvPr/>
          </p:nvSpPr>
          <p:spPr>
            <a:xfrm>
              <a:off x="7120571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2" name="Google Shape;5842;p22"/>
            <p:cNvSpPr/>
            <p:nvPr/>
          </p:nvSpPr>
          <p:spPr>
            <a:xfrm>
              <a:off x="7120571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3" name="Google Shape;5843;p22"/>
            <p:cNvSpPr/>
            <p:nvPr/>
          </p:nvSpPr>
          <p:spPr>
            <a:xfrm>
              <a:off x="7120571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4" name="Google Shape;5844;p22"/>
            <p:cNvSpPr/>
            <p:nvPr/>
          </p:nvSpPr>
          <p:spPr>
            <a:xfrm>
              <a:off x="7120571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5" name="Google Shape;5845;p22"/>
            <p:cNvSpPr/>
            <p:nvPr/>
          </p:nvSpPr>
          <p:spPr>
            <a:xfrm>
              <a:off x="7120571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6" name="Google Shape;5846;p22"/>
            <p:cNvSpPr/>
            <p:nvPr/>
          </p:nvSpPr>
          <p:spPr>
            <a:xfrm>
              <a:off x="7120571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7" name="Google Shape;5847;p22"/>
            <p:cNvSpPr/>
            <p:nvPr/>
          </p:nvSpPr>
          <p:spPr>
            <a:xfrm>
              <a:off x="7120571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8" name="Google Shape;5848;p22"/>
            <p:cNvSpPr/>
            <p:nvPr/>
          </p:nvSpPr>
          <p:spPr>
            <a:xfrm>
              <a:off x="7120571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9" name="Google Shape;5849;p22"/>
            <p:cNvSpPr/>
            <p:nvPr/>
          </p:nvSpPr>
          <p:spPr>
            <a:xfrm>
              <a:off x="7120571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0" name="Google Shape;5850;p22"/>
            <p:cNvSpPr/>
            <p:nvPr/>
          </p:nvSpPr>
          <p:spPr>
            <a:xfrm>
              <a:off x="7120571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1" name="Google Shape;5851;p22"/>
            <p:cNvSpPr/>
            <p:nvPr/>
          </p:nvSpPr>
          <p:spPr>
            <a:xfrm>
              <a:off x="7120571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2" name="Google Shape;5852;p22"/>
            <p:cNvSpPr/>
            <p:nvPr/>
          </p:nvSpPr>
          <p:spPr>
            <a:xfrm>
              <a:off x="7120571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3" name="Google Shape;5853;p22"/>
            <p:cNvSpPr/>
            <p:nvPr/>
          </p:nvSpPr>
          <p:spPr>
            <a:xfrm>
              <a:off x="692458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4" name="Google Shape;5854;p22"/>
            <p:cNvSpPr/>
            <p:nvPr/>
          </p:nvSpPr>
          <p:spPr>
            <a:xfrm>
              <a:off x="6924586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5" name="Google Shape;5855;p22"/>
            <p:cNvSpPr/>
            <p:nvPr/>
          </p:nvSpPr>
          <p:spPr>
            <a:xfrm>
              <a:off x="6924586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6" name="Google Shape;5856;p22"/>
            <p:cNvSpPr/>
            <p:nvPr/>
          </p:nvSpPr>
          <p:spPr>
            <a:xfrm>
              <a:off x="6924586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7" name="Google Shape;5857;p22"/>
            <p:cNvSpPr/>
            <p:nvPr/>
          </p:nvSpPr>
          <p:spPr>
            <a:xfrm>
              <a:off x="6924586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8" name="Google Shape;5858;p22"/>
            <p:cNvSpPr/>
            <p:nvPr/>
          </p:nvSpPr>
          <p:spPr>
            <a:xfrm>
              <a:off x="6924586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9" name="Google Shape;5859;p22"/>
            <p:cNvSpPr/>
            <p:nvPr/>
          </p:nvSpPr>
          <p:spPr>
            <a:xfrm>
              <a:off x="6924586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0" name="Google Shape;5860;p22"/>
            <p:cNvSpPr/>
            <p:nvPr/>
          </p:nvSpPr>
          <p:spPr>
            <a:xfrm>
              <a:off x="6924586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1" name="Google Shape;5861;p22"/>
            <p:cNvSpPr/>
            <p:nvPr/>
          </p:nvSpPr>
          <p:spPr>
            <a:xfrm>
              <a:off x="6924586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2" name="Google Shape;5862;p22"/>
            <p:cNvSpPr/>
            <p:nvPr/>
          </p:nvSpPr>
          <p:spPr>
            <a:xfrm>
              <a:off x="692458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3" name="Google Shape;5863;p22"/>
            <p:cNvSpPr/>
            <p:nvPr/>
          </p:nvSpPr>
          <p:spPr>
            <a:xfrm>
              <a:off x="692458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4" name="Google Shape;5864;p22"/>
            <p:cNvSpPr/>
            <p:nvPr/>
          </p:nvSpPr>
          <p:spPr>
            <a:xfrm>
              <a:off x="692458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5" name="Google Shape;5865;p22"/>
            <p:cNvSpPr/>
            <p:nvPr/>
          </p:nvSpPr>
          <p:spPr>
            <a:xfrm>
              <a:off x="6924586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6" name="Google Shape;5866;p22"/>
            <p:cNvSpPr/>
            <p:nvPr/>
          </p:nvSpPr>
          <p:spPr>
            <a:xfrm>
              <a:off x="692458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7" name="Google Shape;5867;p22"/>
            <p:cNvSpPr/>
            <p:nvPr/>
          </p:nvSpPr>
          <p:spPr>
            <a:xfrm>
              <a:off x="6728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8" name="Google Shape;5868;p22"/>
            <p:cNvSpPr/>
            <p:nvPr/>
          </p:nvSpPr>
          <p:spPr>
            <a:xfrm>
              <a:off x="6728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9" name="Google Shape;5869;p22"/>
            <p:cNvSpPr/>
            <p:nvPr/>
          </p:nvSpPr>
          <p:spPr>
            <a:xfrm>
              <a:off x="6728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0" name="Google Shape;5870;p22"/>
            <p:cNvSpPr/>
            <p:nvPr/>
          </p:nvSpPr>
          <p:spPr>
            <a:xfrm>
              <a:off x="6728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1" name="Google Shape;5871;p22"/>
            <p:cNvSpPr/>
            <p:nvPr/>
          </p:nvSpPr>
          <p:spPr>
            <a:xfrm>
              <a:off x="6728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2" name="Google Shape;5872;p22"/>
            <p:cNvSpPr/>
            <p:nvPr/>
          </p:nvSpPr>
          <p:spPr>
            <a:xfrm>
              <a:off x="6728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3" name="Google Shape;5873;p22"/>
            <p:cNvSpPr/>
            <p:nvPr/>
          </p:nvSpPr>
          <p:spPr>
            <a:xfrm>
              <a:off x="6728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4" name="Google Shape;5874;p22"/>
            <p:cNvSpPr/>
            <p:nvPr/>
          </p:nvSpPr>
          <p:spPr>
            <a:xfrm>
              <a:off x="6728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5" name="Google Shape;5875;p22"/>
            <p:cNvSpPr/>
            <p:nvPr/>
          </p:nvSpPr>
          <p:spPr>
            <a:xfrm>
              <a:off x="6728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62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6" name="Google Shape;5876;p22"/>
            <p:cNvSpPr/>
            <p:nvPr/>
          </p:nvSpPr>
          <p:spPr>
            <a:xfrm>
              <a:off x="6728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7" name="Google Shape;5877;p22"/>
            <p:cNvSpPr/>
            <p:nvPr/>
          </p:nvSpPr>
          <p:spPr>
            <a:xfrm>
              <a:off x="6728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8" name="Google Shape;5878;p22"/>
            <p:cNvSpPr/>
            <p:nvPr/>
          </p:nvSpPr>
          <p:spPr>
            <a:xfrm>
              <a:off x="6728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9" name="Google Shape;5879;p22"/>
            <p:cNvSpPr/>
            <p:nvPr/>
          </p:nvSpPr>
          <p:spPr>
            <a:xfrm>
              <a:off x="6728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297" y="13940"/>
                    <a:pt x="48349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0" name="Google Shape;5880;p22"/>
            <p:cNvSpPr/>
            <p:nvPr/>
          </p:nvSpPr>
          <p:spPr>
            <a:xfrm>
              <a:off x="6728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1" name="Google Shape;5881;p22"/>
            <p:cNvSpPr/>
            <p:nvPr/>
          </p:nvSpPr>
          <p:spPr>
            <a:xfrm>
              <a:off x="6532593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2" name="Google Shape;5882;p22"/>
            <p:cNvSpPr/>
            <p:nvPr/>
          </p:nvSpPr>
          <p:spPr>
            <a:xfrm>
              <a:off x="6532593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3" name="Google Shape;5883;p22"/>
            <p:cNvSpPr/>
            <p:nvPr/>
          </p:nvSpPr>
          <p:spPr>
            <a:xfrm>
              <a:off x="6532593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4" name="Google Shape;5884;p22"/>
            <p:cNvSpPr/>
            <p:nvPr/>
          </p:nvSpPr>
          <p:spPr>
            <a:xfrm>
              <a:off x="6532593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5" name="Google Shape;5885;p22"/>
            <p:cNvSpPr/>
            <p:nvPr/>
          </p:nvSpPr>
          <p:spPr>
            <a:xfrm>
              <a:off x="6532593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6" name="Google Shape;5886;p22"/>
            <p:cNvSpPr/>
            <p:nvPr/>
          </p:nvSpPr>
          <p:spPr>
            <a:xfrm>
              <a:off x="6532593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2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7" name="Google Shape;5887;p22"/>
            <p:cNvSpPr/>
            <p:nvPr/>
          </p:nvSpPr>
          <p:spPr>
            <a:xfrm>
              <a:off x="6532593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8" name="Google Shape;5888;p22"/>
            <p:cNvSpPr/>
            <p:nvPr/>
          </p:nvSpPr>
          <p:spPr>
            <a:xfrm>
              <a:off x="6532593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9" name="Google Shape;5889;p22"/>
            <p:cNvSpPr/>
            <p:nvPr/>
          </p:nvSpPr>
          <p:spPr>
            <a:xfrm>
              <a:off x="6532593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0" name="Google Shape;5890;p22"/>
            <p:cNvSpPr/>
            <p:nvPr/>
          </p:nvSpPr>
          <p:spPr>
            <a:xfrm>
              <a:off x="6532593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1" name="Google Shape;5891;p22"/>
            <p:cNvSpPr/>
            <p:nvPr/>
          </p:nvSpPr>
          <p:spPr>
            <a:xfrm>
              <a:off x="6532593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2" name="Google Shape;5892;p22"/>
            <p:cNvSpPr/>
            <p:nvPr/>
          </p:nvSpPr>
          <p:spPr>
            <a:xfrm>
              <a:off x="6532593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3" name="Google Shape;5893;p22"/>
            <p:cNvSpPr/>
            <p:nvPr/>
          </p:nvSpPr>
          <p:spPr>
            <a:xfrm>
              <a:off x="6532593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9" y="48345"/>
                    <a:pt x="62319" y="31143"/>
                  </a:cubicBezTo>
                  <a:cubicBezTo>
                    <a:pt x="62319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4" name="Google Shape;5894;p22"/>
            <p:cNvSpPr/>
            <p:nvPr/>
          </p:nvSpPr>
          <p:spPr>
            <a:xfrm>
              <a:off x="6532593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9" y="31143"/>
                  </a:moveTo>
                  <a:cubicBezTo>
                    <a:pt x="62319" y="48342"/>
                    <a:pt x="48368" y="62285"/>
                    <a:pt x="31159" y="62285"/>
                  </a:cubicBezTo>
                  <a:cubicBezTo>
                    <a:pt x="13950" y="62285"/>
                    <a:pt x="0" y="48342"/>
                    <a:pt x="0" y="31143"/>
                  </a:cubicBezTo>
                  <a:cubicBezTo>
                    <a:pt x="0" y="13943"/>
                    <a:pt x="13950" y="0"/>
                    <a:pt x="31159" y="0"/>
                  </a:cubicBezTo>
                  <a:cubicBezTo>
                    <a:pt x="48368" y="0"/>
                    <a:pt x="62319" y="13943"/>
                    <a:pt x="62319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5" name="Google Shape;5895;p22"/>
            <p:cNvSpPr/>
            <p:nvPr/>
          </p:nvSpPr>
          <p:spPr>
            <a:xfrm>
              <a:off x="6336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6" name="Google Shape;5896;p22"/>
            <p:cNvSpPr/>
            <p:nvPr/>
          </p:nvSpPr>
          <p:spPr>
            <a:xfrm>
              <a:off x="6336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7" name="Google Shape;5897;p22"/>
            <p:cNvSpPr/>
            <p:nvPr/>
          </p:nvSpPr>
          <p:spPr>
            <a:xfrm>
              <a:off x="6336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8" name="Google Shape;5898;p22"/>
            <p:cNvSpPr/>
            <p:nvPr/>
          </p:nvSpPr>
          <p:spPr>
            <a:xfrm>
              <a:off x="6336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9" name="Google Shape;5899;p22"/>
            <p:cNvSpPr/>
            <p:nvPr/>
          </p:nvSpPr>
          <p:spPr>
            <a:xfrm>
              <a:off x="6336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0" name="Google Shape;5900;p22"/>
            <p:cNvSpPr/>
            <p:nvPr/>
          </p:nvSpPr>
          <p:spPr>
            <a:xfrm>
              <a:off x="6336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1" name="Google Shape;5901;p22"/>
            <p:cNvSpPr/>
            <p:nvPr/>
          </p:nvSpPr>
          <p:spPr>
            <a:xfrm>
              <a:off x="6336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2" name="Google Shape;5902;p22"/>
            <p:cNvSpPr/>
            <p:nvPr/>
          </p:nvSpPr>
          <p:spPr>
            <a:xfrm>
              <a:off x="6336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3" name="Google Shape;5903;p22"/>
            <p:cNvSpPr/>
            <p:nvPr/>
          </p:nvSpPr>
          <p:spPr>
            <a:xfrm>
              <a:off x="6336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4" name="Google Shape;5904;p22"/>
            <p:cNvSpPr/>
            <p:nvPr/>
          </p:nvSpPr>
          <p:spPr>
            <a:xfrm>
              <a:off x="6336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5" name="Google Shape;5905;p22"/>
            <p:cNvSpPr/>
            <p:nvPr/>
          </p:nvSpPr>
          <p:spPr>
            <a:xfrm>
              <a:off x="6336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6" name="Google Shape;5906;p22"/>
            <p:cNvSpPr/>
            <p:nvPr/>
          </p:nvSpPr>
          <p:spPr>
            <a:xfrm>
              <a:off x="6336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7" name="Google Shape;5907;p22"/>
            <p:cNvSpPr/>
            <p:nvPr/>
          </p:nvSpPr>
          <p:spPr>
            <a:xfrm>
              <a:off x="6336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8" name="Google Shape;5908;p22"/>
            <p:cNvSpPr/>
            <p:nvPr/>
          </p:nvSpPr>
          <p:spPr>
            <a:xfrm>
              <a:off x="6336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9" name="Google Shape;5909;p22"/>
            <p:cNvSpPr/>
            <p:nvPr/>
          </p:nvSpPr>
          <p:spPr>
            <a:xfrm>
              <a:off x="6140600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0" name="Google Shape;5910;p22"/>
            <p:cNvSpPr/>
            <p:nvPr/>
          </p:nvSpPr>
          <p:spPr>
            <a:xfrm>
              <a:off x="6140600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1" name="Google Shape;5911;p22"/>
            <p:cNvSpPr/>
            <p:nvPr/>
          </p:nvSpPr>
          <p:spPr>
            <a:xfrm>
              <a:off x="6140600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2" name="Google Shape;5912;p22"/>
            <p:cNvSpPr/>
            <p:nvPr/>
          </p:nvSpPr>
          <p:spPr>
            <a:xfrm>
              <a:off x="6140600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3" name="Google Shape;5913;p22"/>
            <p:cNvSpPr/>
            <p:nvPr/>
          </p:nvSpPr>
          <p:spPr>
            <a:xfrm>
              <a:off x="6140600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4" name="Google Shape;5914;p22"/>
            <p:cNvSpPr/>
            <p:nvPr/>
          </p:nvSpPr>
          <p:spPr>
            <a:xfrm>
              <a:off x="6140600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5" name="Google Shape;5915;p22"/>
            <p:cNvSpPr/>
            <p:nvPr/>
          </p:nvSpPr>
          <p:spPr>
            <a:xfrm>
              <a:off x="6140600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6" name="Google Shape;5916;p22"/>
            <p:cNvSpPr/>
            <p:nvPr/>
          </p:nvSpPr>
          <p:spPr>
            <a:xfrm>
              <a:off x="6140600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7" name="Google Shape;5917;p22"/>
            <p:cNvSpPr/>
            <p:nvPr/>
          </p:nvSpPr>
          <p:spPr>
            <a:xfrm>
              <a:off x="6140600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8" name="Google Shape;5918;p22"/>
            <p:cNvSpPr/>
            <p:nvPr/>
          </p:nvSpPr>
          <p:spPr>
            <a:xfrm>
              <a:off x="6140600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9" name="Google Shape;5919;p22"/>
            <p:cNvSpPr/>
            <p:nvPr/>
          </p:nvSpPr>
          <p:spPr>
            <a:xfrm>
              <a:off x="6140600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0" name="Google Shape;5920;p22"/>
            <p:cNvSpPr/>
            <p:nvPr/>
          </p:nvSpPr>
          <p:spPr>
            <a:xfrm>
              <a:off x="6140600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1" name="Google Shape;5921;p22"/>
            <p:cNvSpPr/>
            <p:nvPr/>
          </p:nvSpPr>
          <p:spPr>
            <a:xfrm>
              <a:off x="6140600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2" name="Google Shape;5922;p22"/>
            <p:cNvSpPr/>
            <p:nvPr/>
          </p:nvSpPr>
          <p:spPr>
            <a:xfrm>
              <a:off x="6140600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3" name="Google Shape;5923;p22"/>
            <p:cNvSpPr/>
            <p:nvPr/>
          </p:nvSpPr>
          <p:spPr>
            <a:xfrm>
              <a:off x="5944615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4" name="Google Shape;5924;p22"/>
            <p:cNvSpPr/>
            <p:nvPr/>
          </p:nvSpPr>
          <p:spPr>
            <a:xfrm>
              <a:off x="5944615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5" name="Google Shape;5925;p22"/>
            <p:cNvSpPr/>
            <p:nvPr/>
          </p:nvSpPr>
          <p:spPr>
            <a:xfrm>
              <a:off x="5944615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6" name="Google Shape;5926;p22"/>
            <p:cNvSpPr/>
            <p:nvPr/>
          </p:nvSpPr>
          <p:spPr>
            <a:xfrm>
              <a:off x="5944615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7" name="Google Shape;5927;p22"/>
            <p:cNvSpPr/>
            <p:nvPr/>
          </p:nvSpPr>
          <p:spPr>
            <a:xfrm>
              <a:off x="5944615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8" name="Google Shape;5928;p22"/>
            <p:cNvSpPr/>
            <p:nvPr/>
          </p:nvSpPr>
          <p:spPr>
            <a:xfrm>
              <a:off x="5944615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2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9" name="Google Shape;5929;p22"/>
            <p:cNvSpPr/>
            <p:nvPr/>
          </p:nvSpPr>
          <p:spPr>
            <a:xfrm>
              <a:off x="5944615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0" name="Google Shape;5930;p22"/>
            <p:cNvSpPr/>
            <p:nvPr/>
          </p:nvSpPr>
          <p:spPr>
            <a:xfrm>
              <a:off x="5944615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1" name="Google Shape;5931;p22"/>
            <p:cNvSpPr/>
            <p:nvPr/>
          </p:nvSpPr>
          <p:spPr>
            <a:xfrm>
              <a:off x="5944615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2" name="Google Shape;5932;p22"/>
            <p:cNvSpPr/>
            <p:nvPr/>
          </p:nvSpPr>
          <p:spPr>
            <a:xfrm>
              <a:off x="5944615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3" name="Google Shape;5933;p22"/>
            <p:cNvSpPr/>
            <p:nvPr/>
          </p:nvSpPr>
          <p:spPr>
            <a:xfrm>
              <a:off x="5944615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4" name="Google Shape;5934;p22"/>
            <p:cNvSpPr/>
            <p:nvPr/>
          </p:nvSpPr>
          <p:spPr>
            <a:xfrm>
              <a:off x="5944615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5" name="Google Shape;5935;p22"/>
            <p:cNvSpPr/>
            <p:nvPr/>
          </p:nvSpPr>
          <p:spPr>
            <a:xfrm>
              <a:off x="5944615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7" y="0"/>
                    <a:pt x="0" y="13940"/>
                    <a:pt x="0" y="31143"/>
                  </a:cubicBezTo>
                  <a:cubicBezTo>
                    <a:pt x="0" y="48345"/>
                    <a:pt x="13947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6" name="Google Shape;5936;p22"/>
            <p:cNvSpPr/>
            <p:nvPr/>
          </p:nvSpPr>
          <p:spPr>
            <a:xfrm>
              <a:off x="5944615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7" name="Google Shape;5937;p22"/>
            <p:cNvSpPr/>
            <p:nvPr/>
          </p:nvSpPr>
          <p:spPr>
            <a:xfrm>
              <a:off x="5748607" y="405012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8" name="Google Shape;5938;p22"/>
            <p:cNvSpPr/>
            <p:nvPr/>
          </p:nvSpPr>
          <p:spPr>
            <a:xfrm>
              <a:off x="5748607" y="389675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9" name="Google Shape;5939;p22"/>
            <p:cNvSpPr/>
            <p:nvPr/>
          </p:nvSpPr>
          <p:spPr>
            <a:xfrm>
              <a:off x="5748607" y="374339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0" name="Google Shape;5940;p22"/>
            <p:cNvSpPr/>
            <p:nvPr/>
          </p:nvSpPr>
          <p:spPr>
            <a:xfrm>
              <a:off x="5748607" y="359002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1" name="Google Shape;5941;p22"/>
            <p:cNvSpPr/>
            <p:nvPr/>
          </p:nvSpPr>
          <p:spPr>
            <a:xfrm>
              <a:off x="5748607" y="343668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2" name="Google Shape;5942;p22"/>
            <p:cNvSpPr/>
            <p:nvPr/>
          </p:nvSpPr>
          <p:spPr>
            <a:xfrm>
              <a:off x="5748607" y="3283322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2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2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3" name="Google Shape;5943;p22"/>
            <p:cNvSpPr/>
            <p:nvPr/>
          </p:nvSpPr>
          <p:spPr>
            <a:xfrm>
              <a:off x="5748607" y="3129958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4" name="Google Shape;5944;p22"/>
            <p:cNvSpPr/>
            <p:nvPr/>
          </p:nvSpPr>
          <p:spPr>
            <a:xfrm>
              <a:off x="5748607" y="2976594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5" name="Google Shape;5945;p22"/>
            <p:cNvSpPr/>
            <p:nvPr/>
          </p:nvSpPr>
          <p:spPr>
            <a:xfrm>
              <a:off x="5748607" y="2823230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62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6" name="Google Shape;5946;p22"/>
            <p:cNvSpPr/>
            <p:nvPr/>
          </p:nvSpPr>
          <p:spPr>
            <a:xfrm>
              <a:off x="5748607" y="2669866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7" name="Google Shape;5947;p22"/>
            <p:cNvSpPr/>
            <p:nvPr/>
          </p:nvSpPr>
          <p:spPr>
            <a:xfrm>
              <a:off x="5748607" y="2516523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8" name="Google Shape;5948;p22"/>
            <p:cNvSpPr/>
            <p:nvPr/>
          </p:nvSpPr>
          <p:spPr>
            <a:xfrm>
              <a:off x="5748607" y="2363159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9" name="Google Shape;5949;p22"/>
            <p:cNvSpPr/>
            <p:nvPr/>
          </p:nvSpPr>
          <p:spPr>
            <a:xfrm>
              <a:off x="5748607" y="2209795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31159" y="0"/>
                  </a:moveTo>
                  <a:cubicBezTo>
                    <a:pt x="13948" y="0"/>
                    <a:pt x="0" y="13940"/>
                    <a:pt x="0" y="31143"/>
                  </a:cubicBezTo>
                  <a:cubicBezTo>
                    <a:pt x="0" y="48345"/>
                    <a:pt x="13948" y="62285"/>
                    <a:pt x="31159" y="62285"/>
                  </a:cubicBezTo>
                  <a:cubicBezTo>
                    <a:pt x="48371" y="62285"/>
                    <a:pt x="62318" y="48345"/>
                    <a:pt x="62318" y="31143"/>
                  </a:cubicBezTo>
                  <a:cubicBezTo>
                    <a:pt x="62318" y="13940"/>
                    <a:pt x="48371" y="0"/>
                    <a:pt x="3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0" name="Google Shape;5950;p22"/>
            <p:cNvSpPr/>
            <p:nvPr/>
          </p:nvSpPr>
          <p:spPr>
            <a:xfrm>
              <a:off x="5748607" y="2056431"/>
              <a:ext cx="62318" cy="62285"/>
            </a:xfrm>
            <a:custGeom>
              <a:avLst/>
              <a:gdLst/>
              <a:ahLst/>
              <a:cxnLst/>
              <a:rect l="l" t="t" r="r" b="b"/>
              <a:pathLst>
                <a:path w="62318" h="62285" extrusionOk="0">
                  <a:moveTo>
                    <a:pt x="62318" y="31143"/>
                  </a:moveTo>
                  <a:cubicBezTo>
                    <a:pt x="62318" y="48342"/>
                    <a:pt x="48368" y="62285"/>
                    <a:pt x="31159" y="62285"/>
                  </a:cubicBezTo>
                  <a:cubicBezTo>
                    <a:pt x="13951" y="62285"/>
                    <a:pt x="0" y="48342"/>
                    <a:pt x="0" y="31143"/>
                  </a:cubicBezTo>
                  <a:cubicBezTo>
                    <a:pt x="0" y="13943"/>
                    <a:pt x="13951" y="0"/>
                    <a:pt x="31159" y="0"/>
                  </a:cubicBezTo>
                  <a:cubicBezTo>
                    <a:pt x="48368" y="0"/>
                    <a:pt x="62318" y="13943"/>
                    <a:pt x="62318" y="31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1" name="Google Shape;5951;p22"/>
          <p:cNvGrpSpPr/>
          <p:nvPr/>
        </p:nvGrpSpPr>
        <p:grpSpPr>
          <a:xfrm>
            <a:off x="-1526371" y="1652719"/>
            <a:ext cx="2080989" cy="1832824"/>
            <a:chOff x="-1526371" y="1652719"/>
            <a:chExt cx="2080989" cy="1832824"/>
          </a:xfrm>
        </p:grpSpPr>
        <p:sp>
          <p:nvSpPr>
            <p:cNvPr id="5952" name="Google Shape;5952;p22"/>
            <p:cNvSpPr/>
            <p:nvPr/>
          </p:nvSpPr>
          <p:spPr>
            <a:xfrm rot="10800000" flipH="1">
              <a:off x="-1344496" y="2181044"/>
              <a:ext cx="1899114" cy="1304499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3" name="Google Shape;5953;p22"/>
            <p:cNvSpPr/>
            <p:nvPr/>
          </p:nvSpPr>
          <p:spPr>
            <a:xfrm rot="10800000" flipH="1">
              <a:off x="-1526371" y="1652719"/>
              <a:ext cx="1899114" cy="1304499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4" name="Google Shape;5954;p22"/>
          <p:cNvGrpSpPr/>
          <p:nvPr/>
        </p:nvGrpSpPr>
        <p:grpSpPr>
          <a:xfrm>
            <a:off x="8668486" y="3617878"/>
            <a:ext cx="1775390" cy="1418881"/>
            <a:chOff x="8668486" y="3617878"/>
            <a:chExt cx="1775390" cy="1418881"/>
          </a:xfrm>
        </p:grpSpPr>
        <p:sp>
          <p:nvSpPr>
            <p:cNvPr id="5955" name="Google Shape;5955;p22"/>
            <p:cNvSpPr/>
            <p:nvPr/>
          </p:nvSpPr>
          <p:spPr>
            <a:xfrm>
              <a:off x="8668486" y="3817245"/>
              <a:ext cx="1775390" cy="1219514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6" name="Google Shape;5956;p22"/>
            <p:cNvSpPr/>
            <p:nvPr/>
          </p:nvSpPr>
          <p:spPr>
            <a:xfrm rot="10800000">
              <a:off x="8870797" y="3617878"/>
              <a:ext cx="1370755" cy="999698"/>
            </a:xfrm>
            <a:custGeom>
              <a:avLst/>
              <a:gdLst/>
              <a:ahLst/>
              <a:cxnLst/>
              <a:rect l="l" t="t" r="r" b="b"/>
              <a:pathLst>
                <a:path w="366512" h="267299" extrusionOk="0">
                  <a:moveTo>
                    <a:pt x="0" y="267300"/>
                  </a:moveTo>
                  <a:lnTo>
                    <a:pt x="0" y="138924"/>
                  </a:lnTo>
                  <a:lnTo>
                    <a:pt x="366513" y="0"/>
                  </a:lnTo>
                  <a:lnTo>
                    <a:pt x="366513" y="128376"/>
                  </a:lnTo>
                  <a:lnTo>
                    <a:pt x="0" y="267300"/>
                  </a:lnTo>
                  <a:close/>
                  <a:moveTo>
                    <a:pt x="20432" y="152994"/>
                  </a:moveTo>
                  <a:lnTo>
                    <a:pt x="20432" y="237701"/>
                  </a:lnTo>
                  <a:lnTo>
                    <a:pt x="346081" y="114262"/>
                  </a:lnTo>
                  <a:lnTo>
                    <a:pt x="346081" y="29555"/>
                  </a:lnTo>
                  <a:lnTo>
                    <a:pt x="20432" y="152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7" name="Google Shape;5967;p26"/>
          <p:cNvSpPr/>
          <p:nvPr/>
        </p:nvSpPr>
        <p:spPr>
          <a:xfrm>
            <a:off x="1969800" y="3378600"/>
            <a:ext cx="5204400" cy="4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8" name="Google Shape;5968;p26"/>
          <p:cNvSpPr txBox="1">
            <a:spLocks noGrp="1"/>
          </p:cNvSpPr>
          <p:nvPr>
            <p:ph type="ctrTitle"/>
          </p:nvPr>
        </p:nvSpPr>
        <p:spPr>
          <a:xfrm>
            <a:off x="776850" y="1182988"/>
            <a:ext cx="75903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Mr</a:t>
            </a:r>
            <a:r>
              <a:rPr lang="en-US" sz="3300" dirty="0"/>
              <a:t>.</a:t>
            </a:r>
            <a:r>
              <a:rPr lang="ru-RU" sz="3300" dirty="0"/>
              <a:t> Достопримечательный</a:t>
            </a:r>
            <a:r>
              <a:rPr lang="en" sz="3300" dirty="0"/>
              <a:t>-</a:t>
            </a:r>
            <a:r>
              <a:rPr lang="en-US" sz="3300" dirty="0"/>
              <a:t>Telegram bot</a:t>
            </a:r>
            <a:endParaRPr sz="3000" b="0" dirty="0"/>
          </a:p>
        </p:txBody>
      </p:sp>
      <p:sp>
        <p:nvSpPr>
          <p:cNvPr id="5969" name="Google Shape;5969;p26"/>
          <p:cNvSpPr txBox="1">
            <a:spLocks noGrp="1"/>
          </p:cNvSpPr>
          <p:nvPr>
            <p:ph type="subTitle" idx="1"/>
          </p:nvPr>
        </p:nvSpPr>
        <p:spPr>
          <a:xfrm>
            <a:off x="2235900" y="3388323"/>
            <a:ext cx="4672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 err="1"/>
              <a:t>Зайнетдинов</a:t>
            </a:r>
            <a:r>
              <a:rPr lang="ru-RU" dirty="0"/>
              <a:t> Денис</a:t>
            </a:r>
            <a:endParaRPr dirty="0"/>
          </a:p>
        </p:txBody>
      </p:sp>
      <p:cxnSp>
        <p:nvCxnSpPr>
          <p:cNvPr id="5970" name="Google Shape;5970;p26"/>
          <p:cNvCxnSpPr/>
          <p:nvPr/>
        </p:nvCxnSpPr>
        <p:spPr>
          <a:xfrm>
            <a:off x="2153250" y="3083758"/>
            <a:ext cx="4837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1" name="Google Shape;5971;p26"/>
          <p:cNvGrpSpPr/>
          <p:nvPr/>
        </p:nvGrpSpPr>
        <p:grpSpPr>
          <a:xfrm>
            <a:off x="7331785" y="-475883"/>
            <a:ext cx="1986684" cy="1624276"/>
            <a:chOff x="7331785" y="-475883"/>
            <a:chExt cx="1986684" cy="1624276"/>
          </a:xfrm>
        </p:grpSpPr>
        <p:sp>
          <p:nvSpPr>
            <p:cNvPr id="5972" name="Google Shape;5972;p26"/>
            <p:cNvSpPr/>
            <p:nvPr/>
          </p:nvSpPr>
          <p:spPr>
            <a:xfrm>
              <a:off x="7331785" y="339884"/>
              <a:ext cx="765411" cy="808509"/>
            </a:xfrm>
            <a:custGeom>
              <a:avLst/>
              <a:gdLst/>
              <a:ahLst/>
              <a:cxnLst/>
              <a:rect l="l" t="t" r="r" b="b"/>
              <a:pathLst>
                <a:path w="149203" h="157604" extrusionOk="0">
                  <a:moveTo>
                    <a:pt x="149203" y="0"/>
                  </a:moveTo>
                  <a:lnTo>
                    <a:pt x="0" y="56544"/>
                  </a:lnTo>
                  <a:lnTo>
                    <a:pt x="0" y="157605"/>
                  </a:lnTo>
                  <a:lnTo>
                    <a:pt x="149203" y="10106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3" name="Google Shape;5973;p26"/>
            <p:cNvSpPr/>
            <p:nvPr/>
          </p:nvSpPr>
          <p:spPr>
            <a:xfrm>
              <a:off x="7543079" y="-475883"/>
              <a:ext cx="1775390" cy="1219514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4" name="Google Shape;5974;p26"/>
            <p:cNvSpPr/>
            <p:nvPr/>
          </p:nvSpPr>
          <p:spPr>
            <a:xfrm>
              <a:off x="8430725" y="-65096"/>
              <a:ext cx="732728" cy="808717"/>
            </a:xfrm>
            <a:custGeom>
              <a:avLst/>
              <a:gdLst/>
              <a:ahLst/>
              <a:cxnLst/>
              <a:rect l="l" t="t" r="r" b="b"/>
              <a:pathLst>
                <a:path w="169613" h="187203" extrusionOk="0">
                  <a:moveTo>
                    <a:pt x="0" y="187203"/>
                  </a:moveTo>
                  <a:lnTo>
                    <a:pt x="0" y="64308"/>
                  </a:lnTo>
                  <a:lnTo>
                    <a:pt x="169613" y="0"/>
                  </a:lnTo>
                  <a:lnTo>
                    <a:pt x="169613" y="122896"/>
                  </a:lnTo>
                  <a:lnTo>
                    <a:pt x="0" y="187203"/>
                  </a:lnTo>
                  <a:close/>
                  <a:moveTo>
                    <a:pt x="20432" y="78378"/>
                  </a:moveTo>
                  <a:lnTo>
                    <a:pt x="20432" y="157605"/>
                  </a:lnTo>
                  <a:lnTo>
                    <a:pt x="149203" y="108803"/>
                  </a:lnTo>
                  <a:lnTo>
                    <a:pt x="149203" y="29577"/>
                  </a:lnTo>
                  <a:lnTo>
                    <a:pt x="20432" y="783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5" name="Google Shape;5975;p26"/>
          <p:cNvGrpSpPr/>
          <p:nvPr/>
        </p:nvGrpSpPr>
        <p:grpSpPr>
          <a:xfrm>
            <a:off x="-3966868" y="3829001"/>
            <a:ext cx="5678366" cy="2948556"/>
            <a:chOff x="-3966868" y="3829001"/>
            <a:chExt cx="5678366" cy="2948556"/>
          </a:xfrm>
        </p:grpSpPr>
        <p:sp>
          <p:nvSpPr>
            <p:cNvPr id="5976" name="Google Shape;5976;p26"/>
            <p:cNvSpPr/>
            <p:nvPr/>
          </p:nvSpPr>
          <p:spPr>
            <a:xfrm>
              <a:off x="-3966868" y="4284548"/>
              <a:ext cx="5678366" cy="2493010"/>
            </a:xfrm>
            <a:custGeom>
              <a:avLst/>
              <a:gdLst/>
              <a:ahLst/>
              <a:cxnLst/>
              <a:rect l="l" t="t" r="r" b="b"/>
              <a:pathLst>
                <a:path w="1034782" h="454307" extrusionOk="0">
                  <a:moveTo>
                    <a:pt x="1034782" y="0"/>
                  </a:moveTo>
                  <a:lnTo>
                    <a:pt x="0" y="392240"/>
                  </a:lnTo>
                  <a:lnTo>
                    <a:pt x="0" y="454307"/>
                  </a:lnTo>
                  <a:lnTo>
                    <a:pt x="1034782" y="605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7" name="Google Shape;5977;p26"/>
            <p:cNvSpPr/>
            <p:nvPr/>
          </p:nvSpPr>
          <p:spPr>
            <a:xfrm>
              <a:off x="-498137" y="3964122"/>
              <a:ext cx="1899114" cy="1304499"/>
            </a:xfrm>
            <a:custGeom>
              <a:avLst/>
              <a:gdLst/>
              <a:ahLst/>
              <a:cxnLst/>
              <a:rect l="l" t="t" r="r" b="b"/>
              <a:pathLst>
                <a:path w="346080" h="237722" extrusionOk="0">
                  <a:moveTo>
                    <a:pt x="346081" y="0"/>
                  </a:moveTo>
                  <a:lnTo>
                    <a:pt x="0" y="131182"/>
                  </a:lnTo>
                  <a:lnTo>
                    <a:pt x="0" y="237723"/>
                  </a:lnTo>
                  <a:lnTo>
                    <a:pt x="346081" y="10654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8" name="Google Shape;5978;p26"/>
            <p:cNvSpPr/>
            <p:nvPr/>
          </p:nvSpPr>
          <p:spPr>
            <a:xfrm>
              <a:off x="-279275" y="3829001"/>
              <a:ext cx="1370755" cy="999698"/>
            </a:xfrm>
            <a:custGeom>
              <a:avLst/>
              <a:gdLst/>
              <a:ahLst/>
              <a:cxnLst/>
              <a:rect l="l" t="t" r="r" b="b"/>
              <a:pathLst>
                <a:path w="366512" h="267299" extrusionOk="0">
                  <a:moveTo>
                    <a:pt x="0" y="267300"/>
                  </a:moveTo>
                  <a:lnTo>
                    <a:pt x="0" y="138924"/>
                  </a:lnTo>
                  <a:lnTo>
                    <a:pt x="366513" y="0"/>
                  </a:lnTo>
                  <a:lnTo>
                    <a:pt x="366513" y="128376"/>
                  </a:lnTo>
                  <a:lnTo>
                    <a:pt x="0" y="267300"/>
                  </a:lnTo>
                  <a:close/>
                  <a:moveTo>
                    <a:pt x="20432" y="152994"/>
                  </a:moveTo>
                  <a:lnTo>
                    <a:pt x="20432" y="237701"/>
                  </a:lnTo>
                  <a:lnTo>
                    <a:pt x="346081" y="114262"/>
                  </a:lnTo>
                  <a:lnTo>
                    <a:pt x="346081" y="29555"/>
                  </a:lnTo>
                  <a:lnTo>
                    <a:pt x="20432" y="152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426D4-4441-79EE-9986-2AD2884F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300" y="367145"/>
            <a:ext cx="5585400" cy="706026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D2346CA-7FDF-ADCE-EDA0-90808BBA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50" y="1125061"/>
            <a:ext cx="7898099" cy="2547778"/>
          </a:xfrm>
        </p:spPr>
        <p:txBody>
          <a:bodyPr/>
          <a:lstStyle/>
          <a:p>
            <a:pPr marL="0" indent="0" algn="just"/>
            <a:r>
              <a:rPr lang="ru-RU" dirty="0"/>
              <a:t>	Mr. Достопримечательный - это бот, благодаря которому пользователи могут находить самые интересные достопримечательности в интересующих их городах, а также некоторую информацию о них.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7F7077-AFA8-3F03-9FAA-BDEE0784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99" y="2242817"/>
            <a:ext cx="3945601" cy="29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6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CB40C-700B-41DF-02E3-422D923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(убила)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AD310-B374-2D16-7427-E7C06E3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5087"/>
            <a:ext cx="7704000" cy="16976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600" dirty="0"/>
              <a:t>Основной функционал  - </a:t>
            </a:r>
            <a:r>
              <a:rPr lang="en-US" sz="1600" dirty="0"/>
              <a:t>Python</a:t>
            </a:r>
          </a:p>
          <a:p>
            <a:pPr algn="just">
              <a:lnSpc>
                <a:spcPct val="150000"/>
              </a:lnSpc>
            </a:pPr>
            <a:r>
              <a:rPr lang="ru-RU" sz="1600" dirty="0"/>
              <a:t>Хранение данных – </a:t>
            </a:r>
            <a:r>
              <a:rPr lang="en-US" sz="1600" dirty="0"/>
              <a:t>SQL Alchemy</a:t>
            </a:r>
          </a:p>
          <a:p>
            <a:pPr algn="just">
              <a:lnSpc>
                <a:spcPct val="150000"/>
              </a:lnSpc>
            </a:pPr>
            <a:r>
              <a:rPr lang="ru-RU" sz="1600" dirty="0"/>
              <a:t>Интерфейс –</a:t>
            </a:r>
            <a:r>
              <a:rPr lang="en-US" sz="1600" dirty="0"/>
              <a:t> Python-Telegram</a:t>
            </a:r>
          </a:p>
          <a:p>
            <a:pPr algn="just"/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6B847-63AB-F116-C09F-6F5BA6AE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96" y="960999"/>
            <a:ext cx="4627098" cy="4627098"/>
          </a:xfrm>
          <a:prstGeom prst="rect">
            <a:avLst/>
          </a:prstGeom>
        </p:spPr>
      </p:pic>
      <p:sp>
        <p:nvSpPr>
          <p:cNvPr id="8" name="Google Shape;6951;p51">
            <a:extLst>
              <a:ext uri="{FF2B5EF4-FFF2-40B4-BE49-F238E27FC236}">
                <a16:creationId xmlns:a16="http://schemas.microsoft.com/office/drawing/2014/main" id="{943CDB62-419B-5DF3-F60D-A2EC023426B7}"/>
              </a:ext>
            </a:extLst>
          </p:cNvPr>
          <p:cNvSpPr/>
          <p:nvPr/>
        </p:nvSpPr>
        <p:spPr>
          <a:xfrm>
            <a:off x="805157" y="257175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A8E2C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55;p51">
            <a:extLst>
              <a:ext uri="{FF2B5EF4-FFF2-40B4-BE49-F238E27FC236}">
                <a16:creationId xmlns:a16="http://schemas.microsoft.com/office/drawing/2014/main" id="{33CBA62A-AA71-12E9-4724-8822B9761EA2}"/>
              </a:ext>
            </a:extLst>
          </p:cNvPr>
          <p:cNvSpPr/>
          <p:nvPr/>
        </p:nvSpPr>
        <p:spPr>
          <a:xfrm>
            <a:off x="823248" y="3792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85BD9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956;p51">
            <a:extLst>
              <a:ext uri="{FF2B5EF4-FFF2-40B4-BE49-F238E27FC236}">
                <a16:creationId xmlns:a16="http://schemas.microsoft.com/office/drawing/2014/main" id="{681CE984-E1C4-0887-9739-365D47AAF7EF}"/>
              </a:ext>
            </a:extLst>
          </p:cNvPr>
          <p:cNvSpPr/>
          <p:nvPr/>
        </p:nvSpPr>
        <p:spPr>
          <a:xfrm>
            <a:off x="2743291" y="3764364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66CE50-1DA9-E127-3DB5-9803DB8EF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2" y="2571750"/>
            <a:ext cx="1199129" cy="10936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F4CAFD3-1991-420A-3F8E-090055624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66" y="3903552"/>
            <a:ext cx="1359497" cy="4758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D9EF23-F602-7856-B91E-7C16E6616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0" y="3944589"/>
            <a:ext cx="859910" cy="572700"/>
          </a:xfrm>
          <a:prstGeom prst="rect">
            <a:avLst/>
          </a:prstGeom>
        </p:spPr>
      </p:pic>
      <p:sp>
        <p:nvSpPr>
          <p:cNvPr id="17" name="Google Shape;6956;p51">
            <a:extLst>
              <a:ext uri="{FF2B5EF4-FFF2-40B4-BE49-F238E27FC236}">
                <a16:creationId xmlns:a16="http://schemas.microsoft.com/office/drawing/2014/main" id="{AFCF3D5C-53D7-482D-04F5-AD3462B4FD2D}"/>
              </a:ext>
            </a:extLst>
          </p:cNvPr>
          <p:cNvSpPr/>
          <p:nvPr/>
        </p:nvSpPr>
        <p:spPr>
          <a:xfrm>
            <a:off x="2745148" y="256246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ABBBDDE-0C0E-405D-5906-7BFC814C5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186" y="2563578"/>
            <a:ext cx="723323" cy="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DE12-CEA1-9B71-41AE-43D24AED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9DC9B-8B45-D05D-CAAF-80D3DB2D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ru-RU" sz="1600" dirty="0"/>
              <a:t>	Большинство поставленных целей было достигнуто, однако в силу особенностей 2ГИС </a:t>
            </a:r>
            <a:r>
              <a:rPr lang="en-US" sz="1600" dirty="0"/>
              <a:t>API </a:t>
            </a:r>
            <a:r>
              <a:rPr lang="ru-RU" sz="1600" dirty="0"/>
              <a:t>некоторые плюшки реализовать так и не удалось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3AD23-1A9C-D437-C3D0-EB82B77C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520785"/>
            <a:ext cx="7106257" cy="3997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03C09-575D-19E4-9A0D-B4763992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41" y="1866465"/>
            <a:ext cx="1524776" cy="8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22068-3E25-2FD3-EC70-DA3ECEB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D90D33-EA90-62BB-B754-C3A6E6FF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2" y="445025"/>
            <a:ext cx="7219950" cy="5414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9A0924-81C1-30DF-792F-86233F9BC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9488">
            <a:off x="2770156" y="1995750"/>
            <a:ext cx="3052382" cy="1716962"/>
          </a:xfrm>
          <a:prstGeom prst="rect">
            <a:avLst/>
          </a:prstGeom>
        </p:spPr>
      </p:pic>
      <p:sp>
        <p:nvSpPr>
          <p:cNvPr id="10" name="Облако 9">
            <a:extLst>
              <a:ext uri="{FF2B5EF4-FFF2-40B4-BE49-F238E27FC236}">
                <a16:creationId xmlns:a16="http://schemas.microsoft.com/office/drawing/2014/main" id="{0F852C66-C938-8018-B74E-A28DBB24B502}"/>
              </a:ext>
            </a:extLst>
          </p:cNvPr>
          <p:cNvSpPr/>
          <p:nvPr/>
        </p:nvSpPr>
        <p:spPr>
          <a:xfrm>
            <a:off x="5127627" y="1120386"/>
            <a:ext cx="3949697" cy="1451364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Montserrat" pitchFamily="2" charset="-52"/>
              </a:rPr>
              <a:t>Я устал знаете ли!</a:t>
            </a:r>
          </a:p>
        </p:txBody>
      </p:sp>
    </p:spTree>
    <p:extLst>
      <p:ext uri="{BB962C8B-B14F-4D97-AF65-F5344CB8AC3E}">
        <p14:creationId xmlns:p14="http://schemas.microsoft.com/office/powerpoint/2010/main" val="3219457290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Planning in Healthcare - Master of Science in Health Administration by Slidesgo">
  <a:themeElements>
    <a:clrScheme name="Simple Light">
      <a:dk1>
        <a:srgbClr val="232F37"/>
      </a:dk1>
      <a:lt1>
        <a:srgbClr val="A4DEC1"/>
      </a:lt1>
      <a:dk2>
        <a:srgbClr val="A8E2C4"/>
      </a:dk2>
      <a:lt2>
        <a:srgbClr val="85BD9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2F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Экран (16:9)</PresentationFormat>
  <Paragraphs>12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Montserrat</vt:lpstr>
      <vt:lpstr>Nunito Light</vt:lpstr>
      <vt:lpstr>Strategic Planning in Healthcare - Master of Science in Health Administration by Slidesgo</vt:lpstr>
      <vt:lpstr>Mr. Достопримечательный-Telegram bot</vt:lpstr>
      <vt:lpstr>Идея проекта</vt:lpstr>
      <vt:lpstr>Реализация (убила)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Достопримечательный-Telegram bot</dc:title>
  <cp:lastModifiedBy>Triple Klip</cp:lastModifiedBy>
  <cp:revision>1</cp:revision>
  <dcterms:modified xsi:type="dcterms:W3CDTF">2024-04-24T17:03:15Z</dcterms:modified>
</cp:coreProperties>
</file>