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57" r:id="rId2"/>
    <p:sldMasterId id="2147483655" r:id="rId3"/>
    <p:sldMasterId id="2147483653" r:id="rId4"/>
    <p:sldMasterId id="2147483669" r:id="rId5"/>
    <p:sldMasterId id="2147483659" r:id="rId6"/>
    <p:sldMasterId id="2147483661" r:id="rId7"/>
    <p:sldMasterId id="2147483664" r:id="rId8"/>
  </p:sldMasterIdLst>
  <p:notesMasterIdLst>
    <p:notesMasterId r:id="rId11"/>
  </p:notesMasterIdLst>
  <p:handoutMasterIdLst>
    <p:handoutMasterId r:id="rId12"/>
  </p:handoutMasterIdLst>
  <p:sldIdLst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84"/>
  </p:normalViewPr>
  <p:slideViewPr>
    <p:cSldViewPr snapToGrid="0" snapToObjects="1">
      <p:cViewPr varScale="1">
        <p:scale>
          <a:sx n="82" d="100"/>
          <a:sy n="82" d="100"/>
        </p:scale>
        <p:origin x="11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45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91509F-5F7C-8945-871F-3452F7044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17238-BFEB-4040-AE40-ED9E02E7C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16DE-6731-8749-9AAB-B743531C4CC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120B7-C1B7-A14E-B451-B0D0EDE48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D279-87C0-D940-8F6A-007E0BEA05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B9FE-5433-144B-B5A3-1B7D3BA3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0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A2FD-B261-9143-B91F-48B22BB5936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6CD9-8F23-BA4E-AF18-C8203EF8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E764-B83B-C34A-BFDB-9AABD9D0B5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713" y="5190716"/>
            <a:ext cx="10131287" cy="10156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917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0FEE-9960-B54C-A930-F43197EE6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13853AB8-4F92-A54B-9E82-510A2C79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E93A4E2-A7C2-E54F-BE8A-D3298634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8732BE2-6E0F-5446-B4E5-E8068E3A0B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2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8DCDB0-CB5C-1D4E-97B6-4C45BCBC9A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513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6DEF4-E0F7-5945-8596-C455B5C16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8513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EB294BE-6D08-8F44-85A2-819BF9AC60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62599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590938A-A2A4-E943-83CC-5DA1AC7A90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62600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F32EA24-32A7-7746-AD51-6F1F3229B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2600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94BFB10-E2C7-8745-9886-43564469C4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553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FF46C3-8ADD-6843-8312-ECBC62A64D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80554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3F0C0E4-BE5A-5F44-9EA4-7DFA758F94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0554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3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09BD3F-F530-F243-869B-69BA7F001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1881" y="-51880"/>
            <a:ext cx="6115455" cy="346953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36A131-4879-FB47-9E7B-AAF8A9CB3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651" y="4284101"/>
            <a:ext cx="2012400" cy="747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6C93232-97D6-E84B-BC73-E18B06B47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651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8EE14CE-ADFF-424F-9477-F049FF4968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547" y="4284200"/>
            <a:ext cx="201240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13A2B92-0A31-F749-AA48-B7F0E5A349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5547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1500">
                <a:solidFill>
                  <a:schemeClr val="bg1"/>
                </a:solidFill>
              </a:defRPr>
            </a:lvl2pPr>
            <a:lvl3pPr marL="914400" indent="0" algn="ctr">
              <a:buNone/>
              <a:defRPr sz="1500">
                <a:solidFill>
                  <a:schemeClr val="bg1"/>
                </a:solidFill>
              </a:defRPr>
            </a:lvl3pPr>
            <a:lvl4pPr marL="1371600" indent="0" algn="ctr">
              <a:buNone/>
              <a:defRPr sz="1500">
                <a:solidFill>
                  <a:schemeClr val="bg1"/>
                </a:solidFill>
              </a:defRPr>
            </a:lvl4pPr>
            <a:lvl5pPr marL="1828800" indent="0" algn="ctr"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0625686-7B8B-1D40-BB0A-3C620C8839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8040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036D8AD-6FA2-DB4E-95BB-26438FC1B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117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DC0E9AD-34FF-E348-AEC2-650A5F31A1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8590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57A56864-18E3-6E4E-91D4-EAFD7C618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2117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39" name="Picture Placeholder 7">
            <a:extLst>
              <a:ext uri="{FF2B5EF4-FFF2-40B4-BE49-F238E27FC236}">
                <a16:creationId xmlns:a16="http://schemas.microsoft.com/office/drawing/2014/main" id="{B9F7D0CA-DBE3-4F47-84DB-DA1FC5A3A5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62472" y="3419856"/>
            <a:ext cx="6129528" cy="3419856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416-58EA-C44A-9B46-10FB28DC5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38" y="2882348"/>
            <a:ext cx="5128591" cy="1382575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407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6B34-8EDA-4D44-BDDD-20468D98C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0512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884B-E17B-D54F-8E79-2F15B4975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6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6979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790E71-12F6-B647-BCA1-327DC5174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slide</a:t>
            </a:r>
          </a:p>
        </p:txBody>
      </p:sp>
    </p:spTree>
    <p:extLst>
      <p:ext uri="{BB962C8B-B14F-4D97-AF65-F5344CB8AC3E}">
        <p14:creationId xmlns:p14="http://schemas.microsoft.com/office/powerpoint/2010/main" val="30644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5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560-602F-6F44-BBAC-738812F69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6876" y="2703443"/>
            <a:ext cx="7013654" cy="166977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290AAC-283B-AE4C-986B-45D11E0959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7163" y="4502426"/>
            <a:ext cx="7013575" cy="2590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 name, Source title</a:t>
            </a:r>
          </a:p>
        </p:txBody>
      </p:sp>
    </p:spTree>
    <p:extLst>
      <p:ext uri="{BB962C8B-B14F-4D97-AF65-F5344CB8AC3E}">
        <p14:creationId xmlns:p14="http://schemas.microsoft.com/office/powerpoint/2010/main" val="32642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1D3-46C6-F144-8986-DDBB5EBF6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1D9E0-7895-1844-AA2F-9951D42B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6B93-2AC1-6C4A-B53C-BC9A5AA38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1C3D7-2560-AB4E-BB3A-7579EFA67D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399"/>
            <a:ext cx="10548730" cy="39098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C31-35B9-DA46-8DC2-4B346C71ED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444" y="365125"/>
            <a:ext cx="10555356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85BC81-5052-9E44-B6CF-9B9C6D624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8512" y="2564296"/>
            <a:ext cx="3240000" cy="3080854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32B25-42E2-D146-AC04-F1A5A9CC9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3800" y="2560638"/>
            <a:ext cx="3240000" cy="308451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36C888-E37E-8743-BB9A-3EF08E6C9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6156" y="2563813"/>
            <a:ext cx="3240000" cy="308133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F330E-EE1C-794E-BA7E-EF36D5974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3" y="1973400"/>
            <a:ext cx="10555287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A01A3D54-A4D1-C144-88DF-ABDDCBB69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FCA324EE-53C6-EF4C-84AC-80E63F35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F61D78-752D-ED4F-A80D-74D924F71B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000263" cy="5760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4921A1-9A34-1B48-B9C0-15E906CEB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365125"/>
            <a:ext cx="5763228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F0D749D-75AE-CE44-BC17-5B5DF6E7F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0572" y="1909823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03556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7FEA4C9-BA9B-7C43-9889-688988E28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3800" y="1909822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18FC8DCF-27C9-0146-B90F-DF50FBC6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7">
            <a:extLst>
              <a:ext uri="{FF2B5EF4-FFF2-40B4-BE49-F238E27FC236}">
                <a16:creationId xmlns:a16="http://schemas.microsoft.com/office/drawing/2014/main" id="{3FB8A6CD-ADAC-AA4F-A66F-89886565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90A76-5888-0A45-A98E-4057ECA50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27711-16AE-A04D-904F-3DF0D6A6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66AFB-AD02-CE46-9D21-44E49433BA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3EFB25-0EC8-E248-86CC-1CA5CCDD8C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1E017-F865-3D47-B1D6-7DD8B4F814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18BC7-8130-934F-AF40-9336BCC9CE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0529-6FDF-8541-ADEB-D9DD465B85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6876" y="2291309"/>
            <a:ext cx="622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C4F6D76E-9B80-4848-B0CE-DCBEBBF1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216B959-D1D3-754A-90D5-4F13B3D8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A7E9EDF-CA87-D14B-A491-EF77FED6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7BD67-ABC4-3D4E-BC0A-FEFCC3F87C1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22487" y="0"/>
            <a:ext cx="369513" cy="369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BBC5E-9DCC-3742-928B-170167BB59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1733" y="6195036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1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D494A7-29E9-3C4E-B8DB-9BFC03881E1D}"/>
              </a:ext>
            </a:extLst>
          </p:cNvPr>
          <p:cNvSpPr/>
          <p:nvPr userDrawn="1"/>
        </p:nvSpPr>
        <p:spPr>
          <a:xfrm>
            <a:off x="6072000" y="0"/>
            <a:ext cx="6120000" cy="34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6AAC6-7F5E-154C-A08B-457168B196E7}"/>
              </a:ext>
            </a:extLst>
          </p:cNvPr>
          <p:cNvSpPr/>
          <p:nvPr userDrawn="1"/>
        </p:nvSpPr>
        <p:spPr>
          <a:xfrm>
            <a:off x="0" y="3420000"/>
            <a:ext cx="6072000" cy="34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5AE3B2-1AE7-1049-9CAB-DF6AB93793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8051" y="4072396"/>
            <a:ext cx="207704" cy="2077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7A1337-DFB5-FD49-8D09-E208E65F07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486" y="4072396"/>
            <a:ext cx="207704" cy="207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D258F-CB66-A549-A7D5-1DE205162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587947" y="5946093"/>
            <a:ext cx="207704" cy="2077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EBAA28-1F47-0848-923A-3BE25A7CCB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3057843" y="5946093"/>
            <a:ext cx="207704" cy="207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49687C-5ABE-1D49-B7A8-EF90586595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0990" y="714188"/>
            <a:ext cx="207704" cy="2077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39C084-B383-5848-A03F-37D79222E5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8668" y="714188"/>
            <a:ext cx="207704" cy="207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E84527-7507-B34C-9099-26D97645DC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6661902" y="2598417"/>
            <a:ext cx="207704" cy="207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58CA62-DEA7-0C40-B277-5DFDA1F2E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9134413" y="2598417"/>
            <a:ext cx="207704" cy="2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8C7D-DAB6-61B6-BADC-37AA1AAE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4" y="-73411"/>
            <a:ext cx="1054873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EYE-2-EYE:</a:t>
            </a:r>
            <a:endParaRPr lang="en-CA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315E7D-92D8-ADAC-E416-71FAC5502F1E}"/>
              </a:ext>
            </a:extLst>
          </p:cNvPr>
          <p:cNvSpPr txBox="1">
            <a:spLocks/>
          </p:cNvSpPr>
          <p:nvPr/>
        </p:nvSpPr>
        <p:spPr>
          <a:xfrm>
            <a:off x="394524" y="533395"/>
            <a:ext cx="705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Exploring How Eye-Tracking Can Improve Video Call Interactions for the Handicapped</a:t>
            </a:r>
            <a:endParaRPr lang="en-CA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32C21-654C-BFA2-6C39-CBAD0076F50E}"/>
              </a:ext>
            </a:extLst>
          </p:cNvPr>
          <p:cNvSpPr txBox="1"/>
          <p:nvPr/>
        </p:nvSpPr>
        <p:spPr>
          <a:xfrm>
            <a:off x="394524" y="15513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Robson Basha | 100750867</a:t>
            </a:r>
            <a:endParaRPr lang="en-CA" sz="1800" dirty="0"/>
          </a:p>
        </p:txBody>
      </p:sp>
      <p:pic>
        <p:nvPicPr>
          <p:cNvPr id="1026" name="Picture 2" descr="Tobii Logo Download - AI - All Vector Logo">
            <a:extLst>
              <a:ext uri="{FF2B5EF4-FFF2-40B4-BE49-F238E27FC236}">
                <a16:creationId xmlns:a16="http://schemas.microsoft.com/office/drawing/2014/main" id="{97641871-2359-CA99-64E0-F489C7A0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4" y="2142916"/>
            <a:ext cx="2341206" cy="12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ulty of Business and Information Technology">
            <a:extLst>
              <a:ext uri="{FF2B5EF4-FFF2-40B4-BE49-F238E27FC236}">
                <a16:creationId xmlns:a16="http://schemas.microsoft.com/office/drawing/2014/main" id="{35898CB9-063E-C755-8992-754800650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9"/>
          <a:stretch/>
        </p:blipFill>
        <p:spPr bwMode="auto">
          <a:xfrm>
            <a:off x="82420" y="5746165"/>
            <a:ext cx="2203580" cy="9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control for ALS patient - AsTeRICS Foundation">
            <a:extLst>
              <a:ext uri="{FF2B5EF4-FFF2-40B4-BE49-F238E27FC236}">
                <a16:creationId xmlns:a16="http://schemas.microsoft.com/office/drawing/2014/main" id="{45B51A5C-F9C3-7AD5-9D5A-F19B2A93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35" y="1858958"/>
            <a:ext cx="5100614" cy="38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026948B-6B98-2764-3D00-8F0F72A65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1" y="3583006"/>
            <a:ext cx="5703137" cy="228978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6017C7-C6DB-E926-78F8-F6643EF6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50" y="2012964"/>
            <a:ext cx="2353885" cy="15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culty of Business and Information Technology">
            <a:extLst>
              <a:ext uri="{FF2B5EF4-FFF2-40B4-BE49-F238E27FC236}">
                <a16:creationId xmlns:a16="http://schemas.microsoft.com/office/drawing/2014/main" id="{35898CB9-063E-C755-8992-754800650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9"/>
          <a:stretch/>
        </p:blipFill>
        <p:spPr bwMode="auto">
          <a:xfrm>
            <a:off x="82420" y="5746165"/>
            <a:ext cx="2203580" cy="9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E91F9B-ACED-247E-6447-B0175629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CA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F8EF4E-2314-117C-4D2B-53C69752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" y="1609471"/>
            <a:ext cx="7259063" cy="1819529"/>
          </a:xfrm>
          <a:prstGeom prst="rect">
            <a:avLst/>
          </a:prstGeo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4B7B62D4-681B-3602-5C26-1BEAD21F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2208"/>
            <a:ext cx="7225933" cy="1739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7AF31-DFF1-3831-4E2F-09B722206093}"/>
              </a:ext>
            </a:extLst>
          </p:cNvPr>
          <p:cNvSpPr txBox="1"/>
          <p:nvPr/>
        </p:nvSpPr>
        <p:spPr>
          <a:xfrm>
            <a:off x="8423210" y="2334569"/>
            <a:ext cx="226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Gantt Chart as of Assignment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D32E1-6A8D-300A-ED57-5D2421331A44}"/>
              </a:ext>
            </a:extLst>
          </p:cNvPr>
          <p:cNvSpPr txBox="1"/>
          <p:nvPr/>
        </p:nvSpPr>
        <p:spPr>
          <a:xfrm>
            <a:off x="8423209" y="4437067"/>
            <a:ext cx="226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Current Gantt 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53200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9D8A6A92-C87C-4346-A082-7E4BFF0F80D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E2B0757B-6B9E-774D-8495-D6ED52620680}"/>
    </a:ext>
  </a:extLst>
</a:theme>
</file>

<file path=ppt/theme/theme3.xml><?xml version="1.0" encoding="utf-8"?>
<a:theme xmlns:a="http://schemas.openxmlformats.org/drawingml/2006/main" name="Divider Slide 2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DA06D18B-95E7-014F-A787-E85F7E9B5B99}"/>
    </a:ext>
  </a:extLst>
</a:theme>
</file>

<file path=ppt/theme/theme4.xml><?xml version="1.0" encoding="utf-8"?>
<a:theme xmlns:a="http://schemas.openxmlformats.org/drawingml/2006/main" name="Divider Slide 3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D3EC801D-CDB1-3A42-9A1B-0ADBC26EE53C}"/>
    </a:ext>
  </a:extLst>
</a:theme>
</file>

<file path=ppt/theme/theme5.xml><?xml version="1.0" encoding="utf-8"?>
<a:theme xmlns:a="http://schemas.openxmlformats.org/drawingml/2006/main" name="Divider Slide 4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13B38A29-4F20-F14A-89D5-57FEB3064D7A}"/>
    </a:ext>
  </a:extLst>
</a:theme>
</file>

<file path=ppt/theme/theme6.xml><?xml version="1.0" encoding="utf-8"?>
<a:theme xmlns:a="http://schemas.openxmlformats.org/drawingml/2006/main" name="Divider Slide 5 - Quote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A424FDC3-7C38-E942-BB0D-6A7F4EABAFA5}"/>
    </a:ext>
  </a:extLst>
</a:theme>
</file>

<file path=ppt/theme/theme7.xml><?xml version="1.0" encoding="utf-8"?>
<a:theme xmlns:a="http://schemas.openxmlformats.org/drawingml/2006/main" name="Content Slides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E2B2B2CE-92BD-1D42-8B23-BB346D10D7A1}"/>
    </a:ext>
  </a:extLst>
</a:theme>
</file>

<file path=ppt/theme/theme8.xml><?xml version="1.0" encoding="utf-8"?>
<a:theme xmlns:a="http://schemas.openxmlformats.org/drawingml/2006/main" name="Stats Slide">
  <a:themeElements>
    <a:clrScheme name="OT Branded">
      <a:dk1>
        <a:srgbClr val="003B70"/>
      </a:dk1>
      <a:lt1>
        <a:srgbClr val="FFFFFF"/>
      </a:lt1>
      <a:dk2>
        <a:srgbClr val="003B70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283C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864D8AD3-597C-E048-A77A-30C90746AC47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System Font Regular</vt:lpstr>
      <vt:lpstr>Arial</vt:lpstr>
      <vt:lpstr>Calibri</vt:lpstr>
      <vt:lpstr>Title Slide 1</vt:lpstr>
      <vt:lpstr>Divider Slide 1</vt:lpstr>
      <vt:lpstr>Divider Slide 2</vt:lpstr>
      <vt:lpstr>Divider Slide 3</vt:lpstr>
      <vt:lpstr>Divider Slide 4</vt:lpstr>
      <vt:lpstr>Divider Slide 5 - Quote</vt:lpstr>
      <vt:lpstr>Content Slides</vt:lpstr>
      <vt:lpstr>Stats Slide</vt:lpstr>
      <vt:lpstr>EYE-2-EYE: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VR Development | Weekly Report Robson Basha | September 28th, 2020</dc:title>
  <dc:creator>Robson Basha</dc:creator>
  <cp:lastModifiedBy>Robson Basha</cp:lastModifiedBy>
  <cp:revision>12</cp:revision>
  <dcterms:created xsi:type="dcterms:W3CDTF">2020-10-05T07:54:29Z</dcterms:created>
  <dcterms:modified xsi:type="dcterms:W3CDTF">2023-02-27T17:31:25Z</dcterms:modified>
</cp:coreProperties>
</file>