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F82696-BEDE-487F-A523-9584A1D5B8D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497CD20-B5AE-4FBC-8DE1-A5AC49FEA662}">
      <dgm:prSet/>
      <dgm:spPr/>
      <dgm:t>
        <a:bodyPr/>
        <a:lstStyle/>
        <a:p>
          <a:r>
            <a:rPr lang="en-US" b="0" i="0"/>
            <a:t>Data preprocessing is a crucial step in machine learning.</a:t>
          </a:r>
          <a:endParaRPr lang="en-US"/>
        </a:p>
      </dgm:t>
    </dgm:pt>
    <dgm:pt modelId="{336729D7-9CBF-4DBE-8498-3E9E64B00788}" type="parTrans" cxnId="{29C38D68-725B-4989-99FB-66A779FAB1A7}">
      <dgm:prSet/>
      <dgm:spPr/>
      <dgm:t>
        <a:bodyPr/>
        <a:lstStyle/>
        <a:p>
          <a:endParaRPr lang="en-US"/>
        </a:p>
      </dgm:t>
    </dgm:pt>
    <dgm:pt modelId="{FC00D3F3-8ECF-4AEA-A52B-0427BA3DC19F}" type="sibTrans" cxnId="{29C38D68-725B-4989-99FB-66A779FAB1A7}">
      <dgm:prSet/>
      <dgm:spPr/>
      <dgm:t>
        <a:bodyPr/>
        <a:lstStyle/>
        <a:p>
          <a:endParaRPr lang="en-US"/>
        </a:p>
      </dgm:t>
    </dgm:pt>
    <dgm:pt modelId="{F9CC52B5-FEEB-443F-AA55-FABC3D3DA535}">
      <dgm:prSet/>
      <dgm:spPr/>
      <dgm:t>
        <a:bodyPr/>
        <a:lstStyle/>
        <a:p>
          <a:r>
            <a:rPr lang="en-US" b="0" i="0"/>
            <a:t>It involves cleaning, transforming, and organizing data before feeding it to the model.</a:t>
          </a:r>
          <a:endParaRPr lang="en-US"/>
        </a:p>
      </dgm:t>
    </dgm:pt>
    <dgm:pt modelId="{05929DB1-F967-4E5E-A2D6-63F6BD4E8DBB}" type="parTrans" cxnId="{5164FC1B-DB0A-4FCF-84EB-BF9492EBC369}">
      <dgm:prSet/>
      <dgm:spPr/>
      <dgm:t>
        <a:bodyPr/>
        <a:lstStyle/>
        <a:p>
          <a:endParaRPr lang="en-US"/>
        </a:p>
      </dgm:t>
    </dgm:pt>
    <dgm:pt modelId="{85CBE42A-8FC4-45FA-BB6C-1015C4B1D71B}" type="sibTrans" cxnId="{5164FC1B-DB0A-4FCF-84EB-BF9492EBC369}">
      <dgm:prSet/>
      <dgm:spPr/>
      <dgm:t>
        <a:bodyPr/>
        <a:lstStyle/>
        <a:p>
          <a:endParaRPr lang="en-US"/>
        </a:p>
      </dgm:t>
    </dgm:pt>
    <dgm:pt modelId="{A7AF664B-DC8E-4B07-B08C-6D4406ACA16D}">
      <dgm:prSet/>
      <dgm:spPr/>
      <dgm:t>
        <a:bodyPr/>
        <a:lstStyle/>
        <a:p>
          <a:r>
            <a:rPr lang="en-US" b="0" i="0"/>
            <a:t>Proper preprocessing can significantly impact the model's performance.</a:t>
          </a:r>
          <a:endParaRPr lang="en-US"/>
        </a:p>
      </dgm:t>
    </dgm:pt>
    <dgm:pt modelId="{8412E25B-D815-4916-9736-3597D532C34C}" type="parTrans" cxnId="{963C7758-1B0C-47D4-9686-D89333B22555}">
      <dgm:prSet/>
      <dgm:spPr/>
      <dgm:t>
        <a:bodyPr/>
        <a:lstStyle/>
        <a:p>
          <a:endParaRPr lang="en-US"/>
        </a:p>
      </dgm:t>
    </dgm:pt>
    <dgm:pt modelId="{FC0487D9-362D-4796-8EFF-38B6565E1585}" type="sibTrans" cxnId="{963C7758-1B0C-47D4-9686-D89333B22555}">
      <dgm:prSet/>
      <dgm:spPr/>
      <dgm:t>
        <a:bodyPr/>
        <a:lstStyle/>
        <a:p>
          <a:endParaRPr lang="en-US"/>
        </a:p>
      </dgm:t>
    </dgm:pt>
    <dgm:pt modelId="{4F0618B6-5A94-451C-A131-776B5A2C7E3A}" type="pres">
      <dgm:prSet presAssocID="{27F82696-BEDE-487F-A523-9584A1D5B8D9}" presName="root" presStyleCnt="0">
        <dgm:presLayoutVars>
          <dgm:dir/>
          <dgm:resizeHandles val="exact"/>
        </dgm:presLayoutVars>
      </dgm:prSet>
      <dgm:spPr/>
    </dgm:pt>
    <dgm:pt modelId="{92D47996-8F43-435A-B3B8-9B78591EC958}" type="pres">
      <dgm:prSet presAssocID="{0497CD20-B5AE-4FBC-8DE1-A5AC49FEA662}" presName="compNode" presStyleCnt="0"/>
      <dgm:spPr/>
    </dgm:pt>
    <dgm:pt modelId="{ED4AB379-6809-480C-8CD3-0353B38C0525}" type="pres">
      <dgm:prSet presAssocID="{0497CD20-B5AE-4FBC-8DE1-A5AC49FEA66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EB03033A-6CB4-4B38-9B04-DFB34C138C83}" type="pres">
      <dgm:prSet presAssocID="{0497CD20-B5AE-4FBC-8DE1-A5AC49FEA662}" presName="spaceRect" presStyleCnt="0"/>
      <dgm:spPr/>
    </dgm:pt>
    <dgm:pt modelId="{8ECE2CD6-734C-4C8B-91EA-B1184FC79531}" type="pres">
      <dgm:prSet presAssocID="{0497CD20-B5AE-4FBC-8DE1-A5AC49FEA662}" presName="textRect" presStyleLbl="revTx" presStyleIdx="0" presStyleCnt="3">
        <dgm:presLayoutVars>
          <dgm:chMax val="1"/>
          <dgm:chPref val="1"/>
        </dgm:presLayoutVars>
      </dgm:prSet>
      <dgm:spPr/>
    </dgm:pt>
    <dgm:pt modelId="{2B685FCA-1A42-4B94-9EFC-78704B54AEBE}" type="pres">
      <dgm:prSet presAssocID="{FC00D3F3-8ECF-4AEA-A52B-0427BA3DC19F}" presName="sibTrans" presStyleCnt="0"/>
      <dgm:spPr/>
    </dgm:pt>
    <dgm:pt modelId="{B9E8F347-8862-49FD-9D34-2602F8512797}" type="pres">
      <dgm:prSet presAssocID="{F9CC52B5-FEEB-443F-AA55-FABC3D3DA535}" presName="compNode" presStyleCnt="0"/>
      <dgm:spPr/>
    </dgm:pt>
    <dgm:pt modelId="{8533AB36-1886-469F-93EF-5B4CFCA2E7F5}" type="pres">
      <dgm:prSet presAssocID="{F9CC52B5-FEEB-443F-AA55-FABC3D3DA53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EDAADA0-D606-406B-89A1-DEF3174E60D9}" type="pres">
      <dgm:prSet presAssocID="{F9CC52B5-FEEB-443F-AA55-FABC3D3DA535}" presName="spaceRect" presStyleCnt="0"/>
      <dgm:spPr/>
    </dgm:pt>
    <dgm:pt modelId="{AA6DEE05-A3C5-430C-805E-2F3821C660C6}" type="pres">
      <dgm:prSet presAssocID="{F9CC52B5-FEEB-443F-AA55-FABC3D3DA535}" presName="textRect" presStyleLbl="revTx" presStyleIdx="1" presStyleCnt="3">
        <dgm:presLayoutVars>
          <dgm:chMax val="1"/>
          <dgm:chPref val="1"/>
        </dgm:presLayoutVars>
      </dgm:prSet>
      <dgm:spPr/>
    </dgm:pt>
    <dgm:pt modelId="{0B84B7C3-C273-497E-94E6-6FFE9C816871}" type="pres">
      <dgm:prSet presAssocID="{85CBE42A-8FC4-45FA-BB6C-1015C4B1D71B}" presName="sibTrans" presStyleCnt="0"/>
      <dgm:spPr/>
    </dgm:pt>
    <dgm:pt modelId="{1C83AF92-E738-4A5E-AF92-3A6E37EF68F5}" type="pres">
      <dgm:prSet presAssocID="{A7AF664B-DC8E-4B07-B08C-6D4406ACA16D}" presName="compNode" presStyleCnt="0"/>
      <dgm:spPr/>
    </dgm:pt>
    <dgm:pt modelId="{E21BF729-E40F-4951-9275-99E27809852C}" type="pres">
      <dgm:prSet presAssocID="{A7AF664B-DC8E-4B07-B08C-6D4406ACA16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FED7B979-08A2-4128-8318-1CDEC8EB1149}" type="pres">
      <dgm:prSet presAssocID="{A7AF664B-DC8E-4B07-B08C-6D4406ACA16D}" presName="spaceRect" presStyleCnt="0"/>
      <dgm:spPr/>
    </dgm:pt>
    <dgm:pt modelId="{A4066185-46BE-4D99-B663-D07C60C5F97E}" type="pres">
      <dgm:prSet presAssocID="{A7AF664B-DC8E-4B07-B08C-6D4406ACA16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64FC1B-DB0A-4FCF-84EB-BF9492EBC369}" srcId="{27F82696-BEDE-487F-A523-9584A1D5B8D9}" destId="{F9CC52B5-FEEB-443F-AA55-FABC3D3DA535}" srcOrd="1" destOrd="0" parTransId="{05929DB1-F967-4E5E-A2D6-63F6BD4E8DBB}" sibTransId="{85CBE42A-8FC4-45FA-BB6C-1015C4B1D71B}"/>
    <dgm:cxn modelId="{044C4D40-D930-43B1-AD60-8DC3D49C75BE}" type="presOf" srcId="{27F82696-BEDE-487F-A523-9584A1D5B8D9}" destId="{4F0618B6-5A94-451C-A131-776B5A2C7E3A}" srcOrd="0" destOrd="0" presId="urn:microsoft.com/office/officeart/2018/2/layout/IconLabelList"/>
    <dgm:cxn modelId="{29C38D68-725B-4989-99FB-66A779FAB1A7}" srcId="{27F82696-BEDE-487F-A523-9584A1D5B8D9}" destId="{0497CD20-B5AE-4FBC-8DE1-A5AC49FEA662}" srcOrd="0" destOrd="0" parTransId="{336729D7-9CBF-4DBE-8498-3E9E64B00788}" sibTransId="{FC00D3F3-8ECF-4AEA-A52B-0427BA3DC19F}"/>
    <dgm:cxn modelId="{F93DA571-FB83-4EF6-B1DB-9EC5BB036362}" type="presOf" srcId="{A7AF664B-DC8E-4B07-B08C-6D4406ACA16D}" destId="{A4066185-46BE-4D99-B663-D07C60C5F97E}" srcOrd="0" destOrd="0" presId="urn:microsoft.com/office/officeart/2018/2/layout/IconLabelList"/>
    <dgm:cxn modelId="{963C7758-1B0C-47D4-9686-D89333B22555}" srcId="{27F82696-BEDE-487F-A523-9584A1D5B8D9}" destId="{A7AF664B-DC8E-4B07-B08C-6D4406ACA16D}" srcOrd="2" destOrd="0" parTransId="{8412E25B-D815-4916-9736-3597D532C34C}" sibTransId="{FC0487D9-362D-4796-8EFF-38B6565E1585}"/>
    <dgm:cxn modelId="{641558A6-4782-4B3A-8791-43999DBA6F84}" type="presOf" srcId="{0497CD20-B5AE-4FBC-8DE1-A5AC49FEA662}" destId="{8ECE2CD6-734C-4C8B-91EA-B1184FC79531}" srcOrd="0" destOrd="0" presId="urn:microsoft.com/office/officeart/2018/2/layout/IconLabelList"/>
    <dgm:cxn modelId="{0F4203EB-E36D-4B3D-94B5-0EC601F15ABC}" type="presOf" srcId="{F9CC52B5-FEEB-443F-AA55-FABC3D3DA535}" destId="{AA6DEE05-A3C5-430C-805E-2F3821C660C6}" srcOrd="0" destOrd="0" presId="urn:microsoft.com/office/officeart/2018/2/layout/IconLabelList"/>
    <dgm:cxn modelId="{C5E52606-2C5C-4BE5-9C77-7E69806CA301}" type="presParOf" srcId="{4F0618B6-5A94-451C-A131-776B5A2C7E3A}" destId="{92D47996-8F43-435A-B3B8-9B78591EC958}" srcOrd="0" destOrd="0" presId="urn:microsoft.com/office/officeart/2018/2/layout/IconLabelList"/>
    <dgm:cxn modelId="{9FF41768-ABD2-45ED-81B1-8764C0F803CC}" type="presParOf" srcId="{92D47996-8F43-435A-B3B8-9B78591EC958}" destId="{ED4AB379-6809-480C-8CD3-0353B38C0525}" srcOrd="0" destOrd="0" presId="urn:microsoft.com/office/officeart/2018/2/layout/IconLabelList"/>
    <dgm:cxn modelId="{B222D950-BFEF-49A1-B587-29E3730AA44D}" type="presParOf" srcId="{92D47996-8F43-435A-B3B8-9B78591EC958}" destId="{EB03033A-6CB4-4B38-9B04-DFB34C138C83}" srcOrd="1" destOrd="0" presId="urn:microsoft.com/office/officeart/2018/2/layout/IconLabelList"/>
    <dgm:cxn modelId="{14B3C0AB-C73B-4A1B-944C-24EFB4565385}" type="presParOf" srcId="{92D47996-8F43-435A-B3B8-9B78591EC958}" destId="{8ECE2CD6-734C-4C8B-91EA-B1184FC79531}" srcOrd="2" destOrd="0" presId="urn:microsoft.com/office/officeart/2018/2/layout/IconLabelList"/>
    <dgm:cxn modelId="{620E4FB9-6F26-42EC-8450-090275B766F6}" type="presParOf" srcId="{4F0618B6-5A94-451C-A131-776B5A2C7E3A}" destId="{2B685FCA-1A42-4B94-9EFC-78704B54AEBE}" srcOrd="1" destOrd="0" presId="urn:microsoft.com/office/officeart/2018/2/layout/IconLabelList"/>
    <dgm:cxn modelId="{BB2BBEB4-00F3-4701-BD74-83CB12AF1158}" type="presParOf" srcId="{4F0618B6-5A94-451C-A131-776B5A2C7E3A}" destId="{B9E8F347-8862-49FD-9D34-2602F8512797}" srcOrd="2" destOrd="0" presId="urn:microsoft.com/office/officeart/2018/2/layout/IconLabelList"/>
    <dgm:cxn modelId="{1E915667-EEB9-41DF-8771-15190F4FD23D}" type="presParOf" srcId="{B9E8F347-8862-49FD-9D34-2602F8512797}" destId="{8533AB36-1886-469F-93EF-5B4CFCA2E7F5}" srcOrd="0" destOrd="0" presId="urn:microsoft.com/office/officeart/2018/2/layout/IconLabelList"/>
    <dgm:cxn modelId="{B5DCE300-73FE-421B-B2B3-B3F39E479E4F}" type="presParOf" srcId="{B9E8F347-8862-49FD-9D34-2602F8512797}" destId="{BEDAADA0-D606-406B-89A1-DEF3174E60D9}" srcOrd="1" destOrd="0" presId="urn:microsoft.com/office/officeart/2018/2/layout/IconLabelList"/>
    <dgm:cxn modelId="{A48E5972-5406-45FB-9449-98626CFE4462}" type="presParOf" srcId="{B9E8F347-8862-49FD-9D34-2602F8512797}" destId="{AA6DEE05-A3C5-430C-805E-2F3821C660C6}" srcOrd="2" destOrd="0" presId="urn:microsoft.com/office/officeart/2018/2/layout/IconLabelList"/>
    <dgm:cxn modelId="{B963E4EB-E1E0-44BC-BBA7-F657E59D067F}" type="presParOf" srcId="{4F0618B6-5A94-451C-A131-776B5A2C7E3A}" destId="{0B84B7C3-C273-497E-94E6-6FFE9C816871}" srcOrd="3" destOrd="0" presId="urn:microsoft.com/office/officeart/2018/2/layout/IconLabelList"/>
    <dgm:cxn modelId="{E7C39F71-C984-4A55-832E-EA52CAF9D444}" type="presParOf" srcId="{4F0618B6-5A94-451C-A131-776B5A2C7E3A}" destId="{1C83AF92-E738-4A5E-AF92-3A6E37EF68F5}" srcOrd="4" destOrd="0" presId="urn:microsoft.com/office/officeart/2018/2/layout/IconLabelList"/>
    <dgm:cxn modelId="{98C6F12B-20D6-469F-A584-76F0E843A9F5}" type="presParOf" srcId="{1C83AF92-E738-4A5E-AF92-3A6E37EF68F5}" destId="{E21BF729-E40F-4951-9275-99E27809852C}" srcOrd="0" destOrd="0" presId="urn:microsoft.com/office/officeart/2018/2/layout/IconLabelList"/>
    <dgm:cxn modelId="{9EEC2AE0-D712-4A42-BE52-5A62D0154189}" type="presParOf" srcId="{1C83AF92-E738-4A5E-AF92-3A6E37EF68F5}" destId="{FED7B979-08A2-4128-8318-1CDEC8EB1149}" srcOrd="1" destOrd="0" presId="urn:microsoft.com/office/officeart/2018/2/layout/IconLabelList"/>
    <dgm:cxn modelId="{F82A8736-1A3A-4EE3-80E5-0780C6C43FDE}" type="presParOf" srcId="{1C83AF92-E738-4A5E-AF92-3A6E37EF68F5}" destId="{A4066185-46BE-4D99-B663-D07C60C5F9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33C21D-AB4C-464F-BCEE-1894BA89E1D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1389782-EEBB-4EDC-9A1A-F63B35F404DD}">
      <dgm:prSet/>
      <dgm:spPr/>
      <dgm:t>
        <a:bodyPr/>
        <a:lstStyle/>
        <a:p>
          <a:r>
            <a:rPr lang="en-US" b="0" i="0"/>
            <a:t>Handling Missing Values</a:t>
          </a:r>
          <a:endParaRPr lang="en-US"/>
        </a:p>
      </dgm:t>
    </dgm:pt>
    <dgm:pt modelId="{EF1AE3ED-AE92-4E0B-9843-B7D966337460}" type="parTrans" cxnId="{B821828E-0E6A-44B8-87D0-676B6D5A186F}">
      <dgm:prSet/>
      <dgm:spPr/>
      <dgm:t>
        <a:bodyPr/>
        <a:lstStyle/>
        <a:p>
          <a:endParaRPr lang="en-US"/>
        </a:p>
      </dgm:t>
    </dgm:pt>
    <dgm:pt modelId="{A7822102-27C0-4049-A829-CB78A45A81D8}" type="sibTrans" cxnId="{B821828E-0E6A-44B8-87D0-676B6D5A186F}">
      <dgm:prSet/>
      <dgm:spPr/>
      <dgm:t>
        <a:bodyPr/>
        <a:lstStyle/>
        <a:p>
          <a:endParaRPr lang="en-US"/>
        </a:p>
      </dgm:t>
    </dgm:pt>
    <dgm:pt modelId="{A211C59C-F597-46AA-9A9A-AD5DF9B30DA4}">
      <dgm:prSet/>
      <dgm:spPr/>
      <dgm:t>
        <a:bodyPr/>
        <a:lstStyle/>
        <a:p>
          <a:r>
            <a:rPr lang="en-US" b="0" i="0"/>
            <a:t>Identified and filled missing data with the median.</a:t>
          </a:r>
          <a:endParaRPr lang="en-US"/>
        </a:p>
      </dgm:t>
    </dgm:pt>
    <dgm:pt modelId="{FB0E73A2-C38F-4981-8B57-66F644BE2994}" type="parTrans" cxnId="{896F3AB3-D483-47BC-B195-4F5D0CB03379}">
      <dgm:prSet/>
      <dgm:spPr/>
      <dgm:t>
        <a:bodyPr/>
        <a:lstStyle/>
        <a:p>
          <a:endParaRPr lang="en-US"/>
        </a:p>
      </dgm:t>
    </dgm:pt>
    <dgm:pt modelId="{4E403579-294D-4046-B5D1-ABB72CEA8328}" type="sibTrans" cxnId="{896F3AB3-D483-47BC-B195-4F5D0CB03379}">
      <dgm:prSet/>
      <dgm:spPr/>
      <dgm:t>
        <a:bodyPr/>
        <a:lstStyle/>
        <a:p>
          <a:endParaRPr lang="en-US"/>
        </a:p>
      </dgm:t>
    </dgm:pt>
    <dgm:pt modelId="{B615A4BB-CCAE-4471-B13F-BF5BB0D387FD}">
      <dgm:prSet/>
      <dgm:spPr/>
      <dgm:t>
        <a:bodyPr/>
        <a:lstStyle/>
        <a:p>
          <a:r>
            <a:rPr lang="en-US" b="0" i="0"/>
            <a:t>Data Types</a:t>
          </a:r>
          <a:endParaRPr lang="en-US"/>
        </a:p>
      </dgm:t>
    </dgm:pt>
    <dgm:pt modelId="{4511EDD9-744B-4C3A-981A-F2F5452C91C9}" type="parTrans" cxnId="{E94EE2A6-9B9A-4B48-829C-12D6786573CE}">
      <dgm:prSet/>
      <dgm:spPr/>
      <dgm:t>
        <a:bodyPr/>
        <a:lstStyle/>
        <a:p>
          <a:endParaRPr lang="en-US"/>
        </a:p>
      </dgm:t>
    </dgm:pt>
    <dgm:pt modelId="{98D966D8-0824-48ED-A24C-A6F21A8E007F}" type="sibTrans" cxnId="{E94EE2A6-9B9A-4B48-829C-12D6786573CE}">
      <dgm:prSet/>
      <dgm:spPr/>
      <dgm:t>
        <a:bodyPr/>
        <a:lstStyle/>
        <a:p>
          <a:endParaRPr lang="en-US"/>
        </a:p>
      </dgm:t>
    </dgm:pt>
    <dgm:pt modelId="{54DD2E67-4EF0-4887-9CF4-F90BC555ED17}">
      <dgm:prSet/>
      <dgm:spPr/>
      <dgm:t>
        <a:bodyPr/>
        <a:lstStyle/>
        <a:p>
          <a:r>
            <a:rPr lang="en-US" b="0" i="0"/>
            <a:t>Ensured the correct data types for features.</a:t>
          </a:r>
          <a:endParaRPr lang="en-US"/>
        </a:p>
      </dgm:t>
    </dgm:pt>
    <dgm:pt modelId="{F94150A8-D0DD-436A-BC41-D83684EF604C}" type="parTrans" cxnId="{E6837D95-CDF6-42C1-B797-8E95211CBA5D}">
      <dgm:prSet/>
      <dgm:spPr/>
      <dgm:t>
        <a:bodyPr/>
        <a:lstStyle/>
        <a:p>
          <a:endParaRPr lang="en-US"/>
        </a:p>
      </dgm:t>
    </dgm:pt>
    <dgm:pt modelId="{29FB69E0-EF14-47EE-BBCB-4A8FA112EBE8}" type="sibTrans" cxnId="{E6837D95-CDF6-42C1-B797-8E95211CBA5D}">
      <dgm:prSet/>
      <dgm:spPr/>
      <dgm:t>
        <a:bodyPr/>
        <a:lstStyle/>
        <a:p>
          <a:endParaRPr lang="en-US"/>
        </a:p>
      </dgm:t>
    </dgm:pt>
    <dgm:pt modelId="{BFD83B1A-014D-4F28-A2A3-6E168731ED89}" type="pres">
      <dgm:prSet presAssocID="{1933C21D-AB4C-464F-BCEE-1894BA89E1D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5493B03-CE09-4BB2-917D-D633D29878B0}" type="pres">
      <dgm:prSet presAssocID="{71389782-EEBB-4EDC-9A1A-F63B35F404DD}" presName="hierRoot1" presStyleCnt="0"/>
      <dgm:spPr/>
    </dgm:pt>
    <dgm:pt modelId="{FCB986AD-DE28-41EA-B4D8-05FC2BD9E1B8}" type="pres">
      <dgm:prSet presAssocID="{71389782-EEBB-4EDC-9A1A-F63B35F404DD}" presName="composite" presStyleCnt="0"/>
      <dgm:spPr/>
    </dgm:pt>
    <dgm:pt modelId="{8AF48538-77F2-4D3B-B3ED-DC20562428B8}" type="pres">
      <dgm:prSet presAssocID="{71389782-EEBB-4EDC-9A1A-F63B35F404DD}" presName="background" presStyleLbl="node0" presStyleIdx="0" presStyleCnt="2"/>
      <dgm:spPr/>
    </dgm:pt>
    <dgm:pt modelId="{344584A9-12A5-4D12-9856-EC6A34B69E7D}" type="pres">
      <dgm:prSet presAssocID="{71389782-EEBB-4EDC-9A1A-F63B35F404DD}" presName="text" presStyleLbl="fgAcc0" presStyleIdx="0" presStyleCnt="2">
        <dgm:presLayoutVars>
          <dgm:chPref val="3"/>
        </dgm:presLayoutVars>
      </dgm:prSet>
      <dgm:spPr/>
    </dgm:pt>
    <dgm:pt modelId="{B63344BF-7E90-4B9B-A8FE-C5A55EEAA96B}" type="pres">
      <dgm:prSet presAssocID="{71389782-EEBB-4EDC-9A1A-F63B35F404DD}" presName="hierChild2" presStyleCnt="0"/>
      <dgm:spPr/>
    </dgm:pt>
    <dgm:pt modelId="{F91D73E6-0D45-43D6-BD1F-89BC51F299BD}" type="pres">
      <dgm:prSet presAssocID="{FB0E73A2-C38F-4981-8B57-66F644BE2994}" presName="Name10" presStyleLbl="parChTrans1D2" presStyleIdx="0" presStyleCnt="2"/>
      <dgm:spPr/>
    </dgm:pt>
    <dgm:pt modelId="{5B691112-9423-4FB9-9053-318288A61EC2}" type="pres">
      <dgm:prSet presAssocID="{A211C59C-F597-46AA-9A9A-AD5DF9B30DA4}" presName="hierRoot2" presStyleCnt="0"/>
      <dgm:spPr/>
    </dgm:pt>
    <dgm:pt modelId="{70B12BF3-2AF0-49A3-A7F2-6E9157478327}" type="pres">
      <dgm:prSet presAssocID="{A211C59C-F597-46AA-9A9A-AD5DF9B30DA4}" presName="composite2" presStyleCnt="0"/>
      <dgm:spPr/>
    </dgm:pt>
    <dgm:pt modelId="{F1C1702A-5D48-41EC-9FB6-6E6165FCD8A1}" type="pres">
      <dgm:prSet presAssocID="{A211C59C-F597-46AA-9A9A-AD5DF9B30DA4}" presName="background2" presStyleLbl="node2" presStyleIdx="0" presStyleCnt="2"/>
      <dgm:spPr/>
    </dgm:pt>
    <dgm:pt modelId="{DDE8C21D-C055-4693-A2A7-86B89A0A43A9}" type="pres">
      <dgm:prSet presAssocID="{A211C59C-F597-46AA-9A9A-AD5DF9B30DA4}" presName="text2" presStyleLbl="fgAcc2" presStyleIdx="0" presStyleCnt="2">
        <dgm:presLayoutVars>
          <dgm:chPref val="3"/>
        </dgm:presLayoutVars>
      </dgm:prSet>
      <dgm:spPr/>
    </dgm:pt>
    <dgm:pt modelId="{4D635FD7-5A54-416B-976E-548BF798DCB0}" type="pres">
      <dgm:prSet presAssocID="{A211C59C-F597-46AA-9A9A-AD5DF9B30DA4}" presName="hierChild3" presStyleCnt="0"/>
      <dgm:spPr/>
    </dgm:pt>
    <dgm:pt modelId="{CA12B532-398F-4914-8C4F-F123934673A6}" type="pres">
      <dgm:prSet presAssocID="{B615A4BB-CCAE-4471-B13F-BF5BB0D387FD}" presName="hierRoot1" presStyleCnt="0"/>
      <dgm:spPr/>
    </dgm:pt>
    <dgm:pt modelId="{AABDDDA1-4B69-4F6C-80AF-685C8B23461E}" type="pres">
      <dgm:prSet presAssocID="{B615A4BB-CCAE-4471-B13F-BF5BB0D387FD}" presName="composite" presStyleCnt="0"/>
      <dgm:spPr/>
    </dgm:pt>
    <dgm:pt modelId="{610D6BAD-F161-4D7E-A63F-BFE95AB80E9B}" type="pres">
      <dgm:prSet presAssocID="{B615A4BB-CCAE-4471-B13F-BF5BB0D387FD}" presName="background" presStyleLbl="node0" presStyleIdx="1" presStyleCnt="2"/>
      <dgm:spPr/>
    </dgm:pt>
    <dgm:pt modelId="{5E6161DF-61DE-49F2-9363-995F280DC96D}" type="pres">
      <dgm:prSet presAssocID="{B615A4BB-CCAE-4471-B13F-BF5BB0D387FD}" presName="text" presStyleLbl="fgAcc0" presStyleIdx="1" presStyleCnt="2">
        <dgm:presLayoutVars>
          <dgm:chPref val="3"/>
        </dgm:presLayoutVars>
      </dgm:prSet>
      <dgm:spPr/>
    </dgm:pt>
    <dgm:pt modelId="{B48A94FA-E0E2-4286-8BDF-9405E4317BE4}" type="pres">
      <dgm:prSet presAssocID="{B615A4BB-CCAE-4471-B13F-BF5BB0D387FD}" presName="hierChild2" presStyleCnt="0"/>
      <dgm:spPr/>
    </dgm:pt>
    <dgm:pt modelId="{09C4D434-EAAA-4C21-ADF5-6BFE7E16C9F5}" type="pres">
      <dgm:prSet presAssocID="{F94150A8-D0DD-436A-BC41-D83684EF604C}" presName="Name10" presStyleLbl="parChTrans1D2" presStyleIdx="1" presStyleCnt="2"/>
      <dgm:spPr/>
    </dgm:pt>
    <dgm:pt modelId="{D96593BF-E116-4BB4-9FA3-667FCBC24868}" type="pres">
      <dgm:prSet presAssocID="{54DD2E67-4EF0-4887-9CF4-F90BC555ED17}" presName="hierRoot2" presStyleCnt="0"/>
      <dgm:spPr/>
    </dgm:pt>
    <dgm:pt modelId="{31800073-F8A2-4CCA-8814-6E0E067912FC}" type="pres">
      <dgm:prSet presAssocID="{54DD2E67-4EF0-4887-9CF4-F90BC555ED17}" presName="composite2" presStyleCnt="0"/>
      <dgm:spPr/>
    </dgm:pt>
    <dgm:pt modelId="{EE007250-6588-477F-84E8-F3742EF89E4F}" type="pres">
      <dgm:prSet presAssocID="{54DD2E67-4EF0-4887-9CF4-F90BC555ED17}" presName="background2" presStyleLbl="node2" presStyleIdx="1" presStyleCnt="2"/>
      <dgm:spPr/>
    </dgm:pt>
    <dgm:pt modelId="{6A9D89CB-94ED-4E02-94EF-9DE95FAC7448}" type="pres">
      <dgm:prSet presAssocID="{54DD2E67-4EF0-4887-9CF4-F90BC555ED17}" presName="text2" presStyleLbl="fgAcc2" presStyleIdx="1" presStyleCnt="2">
        <dgm:presLayoutVars>
          <dgm:chPref val="3"/>
        </dgm:presLayoutVars>
      </dgm:prSet>
      <dgm:spPr/>
    </dgm:pt>
    <dgm:pt modelId="{3FE48801-6597-4A21-B732-C154E620C6AA}" type="pres">
      <dgm:prSet presAssocID="{54DD2E67-4EF0-4887-9CF4-F90BC555ED17}" presName="hierChild3" presStyleCnt="0"/>
      <dgm:spPr/>
    </dgm:pt>
  </dgm:ptLst>
  <dgm:cxnLst>
    <dgm:cxn modelId="{D4C1BA16-2E1B-41EC-8623-092864C4E4B7}" type="presOf" srcId="{F94150A8-D0DD-436A-BC41-D83684EF604C}" destId="{09C4D434-EAAA-4C21-ADF5-6BFE7E16C9F5}" srcOrd="0" destOrd="0" presId="urn:microsoft.com/office/officeart/2005/8/layout/hierarchy1"/>
    <dgm:cxn modelId="{F33ECA16-876C-44A0-BE0C-FAB828275818}" type="presOf" srcId="{54DD2E67-4EF0-4887-9CF4-F90BC555ED17}" destId="{6A9D89CB-94ED-4E02-94EF-9DE95FAC7448}" srcOrd="0" destOrd="0" presId="urn:microsoft.com/office/officeart/2005/8/layout/hierarchy1"/>
    <dgm:cxn modelId="{700A6763-2ED5-4518-8853-07876AAD6CE1}" type="presOf" srcId="{1933C21D-AB4C-464F-BCEE-1894BA89E1D2}" destId="{BFD83B1A-014D-4F28-A2A3-6E168731ED89}" srcOrd="0" destOrd="0" presId="urn:microsoft.com/office/officeart/2005/8/layout/hierarchy1"/>
    <dgm:cxn modelId="{3E28586A-E799-4C92-967B-F3AF1237B9F8}" type="presOf" srcId="{B615A4BB-CCAE-4471-B13F-BF5BB0D387FD}" destId="{5E6161DF-61DE-49F2-9363-995F280DC96D}" srcOrd="0" destOrd="0" presId="urn:microsoft.com/office/officeart/2005/8/layout/hierarchy1"/>
    <dgm:cxn modelId="{911D9A4A-738D-4695-8014-D9C30AD82C28}" type="presOf" srcId="{71389782-EEBB-4EDC-9A1A-F63B35F404DD}" destId="{344584A9-12A5-4D12-9856-EC6A34B69E7D}" srcOrd="0" destOrd="0" presId="urn:microsoft.com/office/officeart/2005/8/layout/hierarchy1"/>
    <dgm:cxn modelId="{32CBCF6C-C65E-4B4B-97BA-0E1C01F872FE}" type="presOf" srcId="{A211C59C-F597-46AA-9A9A-AD5DF9B30DA4}" destId="{DDE8C21D-C055-4693-A2A7-86B89A0A43A9}" srcOrd="0" destOrd="0" presId="urn:microsoft.com/office/officeart/2005/8/layout/hierarchy1"/>
    <dgm:cxn modelId="{D71AFD7B-0F66-4F90-8467-8685D2A17A60}" type="presOf" srcId="{FB0E73A2-C38F-4981-8B57-66F644BE2994}" destId="{F91D73E6-0D45-43D6-BD1F-89BC51F299BD}" srcOrd="0" destOrd="0" presId="urn:microsoft.com/office/officeart/2005/8/layout/hierarchy1"/>
    <dgm:cxn modelId="{B821828E-0E6A-44B8-87D0-676B6D5A186F}" srcId="{1933C21D-AB4C-464F-BCEE-1894BA89E1D2}" destId="{71389782-EEBB-4EDC-9A1A-F63B35F404DD}" srcOrd="0" destOrd="0" parTransId="{EF1AE3ED-AE92-4E0B-9843-B7D966337460}" sibTransId="{A7822102-27C0-4049-A829-CB78A45A81D8}"/>
    <dgm:cxn modelId="{E6837D95-CDF6-42C1-B797-8E95211CBA5D}" srcId="{B615A4BB-CCAE-4471-B13F-BF5BB0D387FD}" destId="{54DD2E67-4EF0-4887-9CF4-F90BC555ED17}" srcOrd="0" destOrd="0" parTransId="{F94150A8-D0DD-436A-BC41-D83684EF604C}" sibTransId="{29FB69E0-EF14-47EE-BBCB-4A8FA112EBE8}"/>
    <dgm:cxn modelId="{E94EE2A6-9B9A-4B48-829C-12D6786573CE}" srcId="{1933C21D-AB4C-464F-BCEE-1894BA89E1D2}" destId="{B615A4BB-CCAE-4471-B13F-BF5BB0D387FD}" srcOrd="1" destOrd="0" parTransId="{4511EDD9-744B-4C3A-981A-F2F5452C91C9}" sibTransId="{98D966D8-0824-48ED-A24C-A6F21A8E007F}"/>
    <dgm:cxn modelId="{896F3AB3-D483-47BC-B195-4F5D0CB03379}" srcId="{71389782-EEBB-4EDC-9A1A-F63B35F404DD}" destId="{A211C59C-F597-46AA-9A9A-AD5DF9B30DA4}" srcOrd="0" destOrd="0" parTransId="{FB0E73A2-C38F-4981-8B57-66F644BE2994}" sibTransId="{4E403579-294D-4046-B5D1-ABB72CEA8328}"/>
    <dgm:cxn modelId="{2FBDB83B-85DA-4A3B-861E-948F9CB36546}" type="presParOf" srcId="{BFD83B1A-014D-4F28-A2A3-6E168731ED89}" destId="{75493B03-CE09-4BB2-917D-D633D29878B0}" srcOrd="0" destOrd="0" presId="urn:microsoft.com/office/officeart/2005/8/layout/hierarchy1"/>
    <dgm:cxn modelId="{6F34D420-8E13-4471-A19F-D8D6B89AF34B}" type="presParOf" srcId="{75493B03-CE09-4BB2-917D-D633D29878B0}" destId="{FCB986AD-DE28-41EA-B4D8-05FC2BD9E1B8}" srcOrd="0" destOrd="0" presId="urn:microsoft.com/office/officeart/2005/8/layout/hierarchy1"/>
    <dgm:cxn modelId="{BAF27FE7-8F8D-4193-9C98-2EC0606C4D72}" type="presParOf" srcId="{FCB986AD-DE28-41EA-B4D8-05FC2BD9E1B8}" destId="{8AF48538-77F2-4D3B-B3ED-DC20562428B8}" srcOrd="0" destOrd="0" presId="urn:microsoft.com/office/officeart/2005/8/layout/hierarchy1"/>
    <dgm:cxn modelId="{2BA33F65-725F-4B4F-8642-4CCB81CBE4B0}" type="presParOf" srcId="{FCB986AD-DE28-41EA-B4D8-05FC2BD9E1B8}" destId="{344584A9-12A5-4D12-9856-EC6A34B69E7D}" srcOrd="1" destOrd="0" presId="urn:microsoft.com/office/officeart/2005/8/layout/hierarchy1"/>
    <dgm:cxn modelId="{120064E3-3A56-4EAE-82A7-DB9A6920B537}" type="presParOf" srcId="{75493B03-CE09-4BB2-917D-D633D29878B0}" destId="{B63344BF-7E90-4B9B-A8FE-C5A55EEAA96B}" srcOrd="1" destOrd="0" presId="urn:microsoft.com/office/officeart/2005/8/layout/hierarchy1"/>
    <dgm:cxn modelId="{F898274F-5555-4AE7-847D-C0BC83AB8274}" type="presParOf" srcId="{B63344BF-7E90-4B9B-A8FE-C5A55EEAA96B}" destId="{F91D73E6-0D45-43D6-BD1F-89BC51F299BD}" srcOrd="0" destOrd="0" presId="urn:microsoft.com/office/officeart/2005/8/layout/hierarchy1"/>
    <dgm:cxn modelId="{A94B52E4-2339-4404-AE4D-48FC6166088A}" type="presParOf" srcId="{B63344BF-7E90-4B9B-A8FE-C5A55EEAA96B}" destId="{5B691112-9423-4FB9-9053-318288A61EC2}" srcOrd="1" destOrd="0" presId="urn:microsoft.com/office/officeart/2005/8/layout/hierarchy1"/>
    <dgm:cxn modelId="{801E3CE3-7E48-40FD-8ABE-DFF266C796BD}" type="presParOf" srcId="{5B691112-9423-4FB9-9053-318288A61EC2}" destId="{70B12BF3-2AF0-49A3-A7F2-6E9157478327}" srcOrd="0" destOrd="0" presId="urn:microsoft.com/office/officeart/2005/8/layout/hierarchy1"/>
    <dgm:cxn modelId="{8A0FFB3D-F824-4125-A82C-961B1F43E4EA}" type="presParOf" srcId="{70B12BF3-2AF0-49A3-A7F2-6E9157478327}" destId="{F1C1702A-5D48-41EC-9FB6-6E6165FCD8A1}" srcOrd="0" destOrd="0" presId="urn:microsoft.com/office/officeart/2005/8/layout/hierarchy1"/>
    <dgm:cxn modelId="{15C61BA3-0E5E-4A76-99BC-7BBDBCF77CA6}" type="presParOf" srcId="{70B12BF3-2AF0-49A3-A7F2-6E9157478327}" destId="{DDE8C21D-C055-4693-A2A7-86B89A0A43A9}" srcOrd="1" destOrd="0" presId="urn:microsoft.com/office/officeart/2005/8/layout/hierarchy1"/>
    <dgm:cxn modelId="{A475EB40-1395-49C9-A4AA-D96C159A8467}" type="presParOf" srcId="{5B691112-9423-4FB9-9053-318288A61EC2}" destId="{4D635FD7-5A54-416B-976E-548BF798DCB0}" srcOrd="1" destOrd="0" presId="urn:microsoft.com/office/officeart/2005/8/layout/hierarchy1"/>
    <dgm:cxn modelId="{46C7352C-560B-450B-9755-C0FBDD096D3A}" type="presParOf" srcId="{BFD83B1A-014D-4F28-A2A3-6E168731ED89}" destId="{CA12B532-398F-4914-8C4F-F123934673A6}" srcOrd="1" destOrd="0" presId="urn:microsoft.com/office/officeart/2005/8/layout/hierarchy1"/>
    <dgm:cxn modelId="{FC4DC7F0-6CF8-4FAE-8C99-640E0E25B2F3}" type="presParOf" srcId="{CA12B532-398F-4914-8C4F-F123934673A6}" destId="{AABDDDA1-4B69-4F6C-80AF-685C8B23461E}" srcOrd="0" destOrd="0" presId="urn:microsoft.com/office/officeart/2005/8/layout/hierarchy1"/>
    <dgm:cxn modelId="{CFF63C89-960C-437B-9B21-EDB591A2831D}" type="presParOf" srcId="{AABDDDA1-4B69-4F6C-80AF-685C8B23461E}" destId="{610D6BAD-F161-4D7E-A63F-BFE95AB80E9B}" srcOrd="0" destOrd="0" presId="urn:microsoft.com/office/officeart/2005/8/layout/hierarchy1"/>
    <dgm:cxn modelId="{BEDCADF9-D464-42F5-A05A-DD4F5F4F97FA}" type="presParOf" srcId="{AABDDDA1-4B69-4F6C-80AF-685C8B23461E}" destId="{5E6161DF-61DE-49F2-9363-995F280DC96D}" srcOrd="1" destOrd="0" presId="urn:microsoft.com/office/officeart/2005/8/layout/hierarchy1"/>
    <dgm:cxn modelId="{17DE797B-31C9-4EA9-B248-333F7636B960}" type="presParOf" srcId="{CA12B532-398F-4914-8C4F-F123934673A6}" destId="{B48A94FA-E0E2-4286-8BDF-9405E4317BE4}" srcOrd="1" destOrd="0" presId="urn:microsoft.com/office/officeart/2005/8/layout/hierarchy1"/>
    <dgm:cxn modelId="{2FE57672-8B83-448B-9AC7-9175A63E6D7B}" type="presParOf" srcId="{B48A94FA-E0E2-4286-8BDF-9405E4317BE4}" destId="{09C4D434-EAAA-4C21-ADF5-6BFE7E16C9F5}" srcOrd="0" destOrd="0" presId="urn:microsoft.com/office/officeart/2005/8/layout/hierarchy1"/>
    <dgm:cxn modelId="{77229F91-C74C-410D-80EB-654C89623F78}" type="presParOf" srcId="{B48A94FA-E0E2-4286-8BDF-9405E4317BE4}" destId="{D96593BF-E116-4BB4-9FA3-667FCBC24868}" srcOrd="1" destOrd="0" presId="urn:microsoft.com/office/officeart/2005/8/layout/hierarchy1"/>
    <dgm:cxn modelId="{E45DFE1C-E109-4B16-AEE8-A317940C2164}" type="presParOf" srcId="{D96593BF-E116-4BB4-9FA3-667FCBC24868}" destId="{31800073-F8A2-4CCA-8814-6E0E067912FC}" srcOrd="0" destOrd="0" presId="urn:microsoft.com/office/officeart/2005/8/layout/hierarchy1"/>
    <dgm:cxn modelId="{3D5BAD0A-9B96-46E5-BBCD-FBFAF46176E7}" type="presParOf" srcId="{31800073-F8A2-4CCA-8814-6E0E067912FC}" destId="{EE007250-6588-477F-84E8-F3742EF89E4F}" srcOrd="0" destOrd="0" presId="urn:microsoft.com/office/officeart/2005/8/layout/hierarchy1"/>
    <dgm:cxn modelId="{032B38EB-521E-48EE-8666-B06598A8778C}" type="presParOf" srcId="{31800073-F8A2-4CCA-8814-6E0E067912FC}" destId="{6A9D89CB-94ED-4E02-94EF-9DE95FAC7448}" srcOrd="1" destOrd="0" presId="urn:microsoft.com/office/officeart/2005/8/layout/hierarchy1"/>
    <dgm:cxn modelId="{2D718F00-320A-4DAA-A384-E97C235793B0}" type="presParOf" srcId="{D96593BF-E116-4BB4-9FA3-667FCBC24868}" destId="{3FE48801-6597-4A21-B732-C154E620C6A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FC68BF-2238-4EEB-A93C-9D485027E18F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9EA444C-7568-463E-90F3-7D9847A24724}">
      <dgm:prSet/>
      <dgm:spPr/>
      <dgm:t>
        <a:bodyPr/>
        <a:lstStyle/>
        <a:p>
          <a:r>
            <a:rPr lang="en-US" b="0" i="0" dirty="0"/>
            <a:t>Encoded Categorical Data</a:t>
          </a:r>
          <a:endParaRPr lang="en-US" dirty="0"/>
        </a:p>
      </dgm:t>
    </dgm:pt>
    <dgm:pt modelId="{E0FE0261-D192-4586-8E34-64B614A9DE7F}" type="parTrans" cxnId="{ACF6B932-3A52-4495-A893-F94E08EB4C8D}">
      <dgm:prSet/>
      <dgm:spPr/>
      <dgm:t>
        <a:bodyPr/>
        <a:lstStyle/>
        <a:p>
          <a:endParaRPr lang="en-US"/>
        </a:p>
      </dgm:t>
    </dgm:pt>
    <dgm:pt modelId="{085BA2A1-49C3-4AAF-AB32-2034C2ECEF21}" type="sibTrans" cxnId="{ACF6B932-3A52-4495-A893-F94E08EB4C8D}">
      <dgm:prSet/>
      <dgm:spPr/>
      <dgm:t>
        <a:bodyPr/>
        <a:lstStyle/>
        <a:p>
          <a:endParaRPr lang="en-US"/>
        </a:p>
      </dgm:t>
    </dgm:pt>
    <dgm:pt modelId="{1C33BF8D-2BBD-4CB2-A2FC-0D36CF931CCB}">
      <dgm:prSet/>
      <dgm:spPr/>
      <dgm:t>
        <a:bodyPr/>
        <a:lstStyle/>
        <a:p>
          <a:r>
            <a:rPr lang="en-US" b="0" i="0" dirty="0"/>
            <a:t>Converted categorical variables into numerical form using </a:t>
          </a:r>
          <a:r>
            <a:rPr lang="en-US" b="0" i="0" dirty="0" err="1"/>
            <a:t>oneHotencoder</a:t>
          </a:r>
          <a:r>
            <a:rPr lang="en-US" b="0" i="0" dirty="0"/>
            <a:t>.</a:t>
          </a:r>
          <a:endParaRPr lang="en-US" dirty="0"/>
        </a:p>
      </dgm:t>
    </dgm:pt>
    <dgm:pt modelId="{5C13D039-F5EF-4A08-9F71-25445A580C00}" type="parTrans" cxnId="{271CCEB0-AD56-4623-920D-92856E514620}">
      <dgm:prSet/>
      <dgm:spPr/>
      <dgm:t>
        <a:bodyPr/>
        <a:lstStyle/>
        <a:p>
          <a:endParaRPr lang="en-US"/>
        </a:p>
      </dgm:t>
    </dgm:pt>
    <dgm:pt modelId="{F96E3A36-A93C-42F2-B01E-524BCF886DBA}" type="sibTrans" cxnId="{271CCEB0-AD56-4623-920D-92856E514620}">
      <dgm:prSet/>
      <dgm:spPr/>
      <dgm:t>
        <a:bodyPr/>
        <a:lstStyle/>
        <a:p>
          <a:endParaRPr lang="en-US"/>
        </a:p>
      </dgm:t>
    </dgm:pt>
    <dgm:pt modelId="{04A0D941-CF00-4D65-B203-9B301172D49A}">
      <dgm:prSet/>
      <dgm:spPr/>
      <dgm:t>
        <a:bodyPr/>
        <a:lstStyle/>
        <a:p>
          <a:r>
            <a:rPr lang="en-US" b="0" i="0"/>
            <a:t>Feature Scaling</a:t>
          </a:r>
          <a:endParaRPr lang="en-US"/>
        </a:p>
      </dgm:t>
    </dgm:pt>
    <dgm:pt modelId="{F451DC77-1C36-44CF-92F7-C7A612E0C9B1}" type="parTrans" cxnId="{531418CB-B8A8-43FC-AA88-ED6305FE5757}">
      <dgm:prSet/>
      <dgm:spPr/>
      <dgm:t>
        <a:bodyPr/>
        <a:lstStyle/>
        <a:p>
          <a:endParaRPr lang="en-US"/>
        </a:p>
      </dgm:t>
    </dgm:pt>
    <dgm:pt modelId="{6AA69171-2290-48FA-A6AF-A7DE5D484226}" type="sibTrans" cxnId="{531418CB-B8A8-43FC-AA88-ED6305FE5757}">
      <dgm:prSet/>
      <dgm:spPr/>
      <dgm:t>
        <a:bodyPr/>
        <a:lstStyle/>
        <a:p>
          <a:endParaRPr lang="en-US"/>
        </a:p>
      </dgm:t>
    </dgm:pt>
    <dgm:pt modelId="{4FD64F20-AA67-479C-AB8B-68544DE6B490}">
      <dgm:prSet/>
      <dgm:spPr/>
      <dgm:t>
        <a:bodyPr/>
        <a:lstStyle/>
        <a:p>
          <a:r>
            <a:rPr lang="en-US" b="0" i="0" dirty="0"/>
            <a:t>Standardized data.</a:t>
          </a:r>
          <a:endParaRPr lang="en-US" dirty="0"/>
        </a:p>
      </dgm:t>
    </dgm:pt>
    <dgm:pt modelId="{E17A28C2-009E-4E07-9B6F-AE7E1AB486F3}" type="parTrans" cxnId="{DCF61447-B1B7-4EDA-B899-912891F213F3}">
      <dgm:prSet/>
      <dgm:spPr/>
      <dgm:t>
        <a:bodyPr/>
        <a:lstStyle/>
        <a:p>
          <a:endParaRPr lang="en-US"/>
        </a:p>
      </dgm:t>
    </dgm:pt>
    <dgm:pt modelId="{90B5391F-10DA-40DA-B161-A12EAFF15805}" type="sibTrans" cxnId="{DCF61447-B1B7-4EDA-B899-912891F213F3}">
      <dgm:prSet/>
      <dgm:spPr/>
      <dgm:t>
        <a:bodyPr/>
        <a:lstStyle/>
        <a:p>
          <a:endParaRPr lang="en-US"/>
        </a:p>
      </dgm:t>
    </dgm:pt>
    <dgm:pt modelId="{A862B455-603C-4EAE-90E5-C97716505A77}" type="pres">
      <dgm:prSet presAssocID="{18FC68BF-2238-4EEB-A93C-9D485027E18F}" presName="Name0" presStyleCnt="0">
        <dgm:presLayoutVars>
          <dgm:dir/>
          <dgm:animLvl val="lvl"/>
          <dgm:resizeHandles val="exact"/>
        </dgm:presLayoutVars>
      </dgm:prSet>
      <dgm:spPr/>
    </dgm:pt>
    <dgm:pt modelId="{C756B14C-80A0-4C01-B006-3257B63BFCD2}" type="pres">
      <dgm:prSet presAssocID="{F9EA444C-7568-463E-90F3-7D9847A24724}" presName="linNode" presStyleCnt="0"/>
      <dgm:spPr/>
    </dgm:pt>
    <dgm:pt modelId="{9CC8A552-CA15-40A2-8F0D-B3EC7C268B05}" type="pres">
      <dgm:prSet presAssocID="{F9EA444C-7568-463E-90F3-7D9847A24724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855EEAA0-AD36-4F2A-B160-0F3B1D7571FD}" type="pres">
      <dgm:prSet presAssocID="{F9EA444C-7568-463E-90F3-7D9847A24724}" presName="descendantText" presStyleLbl="alignAccFollowNode1" presStyleIdx="0" presStyleCnt="2">
        <dgm:presLayoutVars>
          <dgm:bulletEnabled val="1"/>
        </dgm:presLayoutVars>
      </dgm:prSet>
      <dgm:spPr/>
    </dgm:pt>
    <dgm:pt modelId="{3ED1F252-8B8A-4108-8F10-04863654116A}" type="pres">
      <dgm:prSet presAssocID="{085BA2A1-49C3-4AAF-AB32-2034C2ECEF21}" presName="sp" presStyleCnt="0"/>
      <dgm:spPr/>
    </dgm:pt>
    <dgm:pt modelId="{3F4B67A5-521C-4910-BCD0-8545E728710E}" type="pres">
      <dgm:prSet presAssocID="{04A0D941-CF00-4D65-B203-9B301172D49A}" presName="linNode" presStyleCnt="0"/>
      <dgm:spPr/>
    </dgm:pt>
    <dgm:pt modelId="{CE6A4253-A64A-4A48-A2CE-28EC161B47D1}" type="pres">
      <dgm:prSet presAssocID="{04A0D941-CF00-4D65-B203-9B301172D49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AFB588A5-8A86-4963-B0C8-7A478C8F89DF}" type="pres">
      <dgm:prSet presAssocID="{04A0D941-CF00-4D65-B203-9B301172D49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04632926-E869-49A5-8455-37F51AB89165}" type="presOf" srcId="{F9EA444C-7568-463E-90F3-7D9847A24724}" destId="{9CC8A552-CA15-40A2-8F0D-B3EC7C268B05}" srcOrd="0" destOrd="0" presId="urn:microsoft.com/office/officeart/2005/8/layout/vList5"/>
    <dgm:cxn modelId="{ACF6B932-3A52-4495-A893-F94E08EB4C8D}" srcId="{18FC68BF-2238-4EEB-A93C-9D485027E18F}" destId="{F9EA444C-7568-463E-90F3-7D9847A24724}" srcOrd="0" destOrd="0" parTransId="{E0FE0261-D192-4586-8E34-64B614A9DE7F}" sibTransId="{085BA2A1-49C3-4AAF-AB32-2034C2ECEF21}"/>
    <dgm:cxn modelId="{61786B3A-A2B4-47AD-A2C4-2DB03837EC87}" type="presOf" srcId="{1C33BF8D-2BBD-4CB2-A2FC-0D36CF931CCB}" destId="{855EEAA0-AD36-4F2A-B160-0F3B1D7571FD}" srcOrd="0" destOrd="0" presId="urn:microsoft.com/office/officeart/2005/8/layout/vList5"/>
    <dgm:cxn modelId="{DCF61447-B1B7-4EDA-B899-912891F213F3}" srcId="{04A0D941-CF00-4D65-B203-9B301172D49A}" destId="{4FD64F20-AA67-479C-AB8B-68544DE6B490}" srcOrd="0" destOrd="0" parTransId="{E17A28C2-009E-4E07-9B6F-AE7E1AB486F3}" sibTransId="{90B5391F-10DA-40DA-B161-A12EAFF15805}"/>
    <dgm:cxn modelId="{6BD9EB54-4F66-4397-83D7-2481A5F8A6FC}" type="presOf" srcId="{04A0D941-CF00-4D65-B203-9B301172D49A}" destId="{CE6A4253-A64A-4A48-A2CE-28EC161B47D1}" srcOrd="0" destOrd="0" presId="urn:microsoft.com/office/officeart/2005/8/layout/vList5"/>
    <dgm:cxn modelId="{9769B081-8564-4D04-B4AC-2210A1DDCE87}" type="presOf" srcId="{18FC68BF-2238-4EEB-A93C-9D485027E18F}" destId="{A862B455-603C-4EAE-90E5-C97716505A77}" srcOrd="0" destOrd="0" presId="urn:microsoft.com/office/officeart/2005/8/layout/vList5"/>
    <dgm:cxn modelId="{5F30AC92-C12B-4044-BC2B-3BFCBBE02358}" type="presOf" srcId="{4FD64F20-AA67-479C-AB8B-68544DE6B490}" destId="{AFB588A5-8A86-4963-B0C8-7A478C8F89DF}" srcOrd="0" destOrd="0" presId="urn:microsoft.com/office/officeart/2005/8/layout/vList5"/>
    <dgm:cxn modelId="{271CCEB0-AD56-4623-920D-92856E514620}" srcId="{F9EA444C-7568-463E-90F3-7D9847A24724}" destId="{1C33BF8D-2BBD-4CB2-A2FC-0D36CF931CCB}" srcOrd="0" destOrd="0" parTransId="{5C13D039-F5EF-4A08-9F71-25445A580C00}" sibTransId="{F96E3A36-A93C-42F2-B01E-524BCF886DBA}"/>
    <dgm:cxn modelId="{531418CB-B8A8-43FC-AA88-ED6305FE5757}" srcId="{18FC68BF-2238-4EEB-A93C-9D485027E18F}" destId="{04A0D941-CF00-4D65-B203-9B301172D49A}" srcOrd="1" destOrd="0" parTransId="{F451DC77-1C36-44CF-92F7-C7A612E0C9B1}" sibTransId="{6AA69171-2290-48FA-A6AF-A7DE5D484226}"/>
    <dgm:cxn modelId="{3953EFDE-30D7-4DF4-9868-43B4FD02A0EC}" type="presParOf" srcId="{A862B455-603C-4EAE-90E5-C97716505A77}" destId="{C756B14C-80A0-4C01-B006-3257B63BFCD2}" srcOrd="0" destOrd="0" presId="urn:microsoft.com/office/officeart/2005/8/layout/vList5"/>
    <dgm:cxn modelId="{4B621316-83BA-450A-969D-8F28A1219199}" type="presParOf" srcId="{C756B14C-80A0-4C01-B006-3257B63BFCD2}" destId="{9CC8A552-CA15-40A2-8F0D-B3EC7C268B05}" srcOrd="0" destOrd="0" presId="urn:microsoft.com/office/officeart/2005/8/layout/vList5"/>
    <dgm:cxn modelId="{41373CF8-AC20-4B5B-90F2-3C9F679CB996}" type="presParOf" srcId="{C756B14C-80A0-4C01-B006-3257B63BFCD2}" destId="{855EEAA0-AD36-4F2A-B160-0F3B1D7571FD}" srcOrd="1" destOrd="0" presId="urn:microsoft.com/office/officeart/2005/8/layout/vList5"/>
    <dgm:cxn modelId="{937672EC-EE16-47E7-A94D-BBE96922AA49}" type="presParOf" srcId="{A862B455-603C-4EAE-90E5-C97716505A77}" destId="{3ED1F252-8B8A-4108-8F10-04863654116A}" srcOrd="1" destOrd="0" presId="urn:microsoft.com/office/officeart/2005/8/layout/vList5"/>
    <dgm:cxn modelId="{02C4BE9B-953A-498C-937D-A9F92C2A997A}" type="presParOf" srcId="{A862B455-603C-4EAE-90E5-C97716505A77}" destId="{3F4B67A5-521C-4910-BCD0-8545E728710E}" srcOrd="2" destOrd="0" presId="urn:microsoft.com/office/officeart/2005/8/layout/vList5"/>
    <dgm:cxn modelId="{F0EEA4BE-8C4D-4B61-BDB8-528B06EFF03D}" type="presParOf" srcId="{3F4B67A5-521C-4910-BCD0-8545E728710E}" destId="{CE6A4253-A64A-4A48-A2CE-28EC161B47D1}" srcOrd="0" destOrd="0" presId="urn:microsoft.com/office/officeart/2005/8/layout/vList5"/>
    <dgm:cxn modelId="{67E3FEF1-A45C-4CDB-9B32-6DA7BF71D6B5}" type="presParOf" srcId="{3F4B67A5-521C-4910-BCD0-8545E728710E}" destId="{AFB588A5-8A86-4963-B0C8-7A478C8F89D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4AB379-6809-480C-8CD3-0353B38C0525}">
      <dsp:nvSpPr>
        <dsp:cNvPr id="0" name=""/>
        <dsp:cNvSpPr/>
      </dsp:nvSpPr>
      <dsp:spPr>
        <a:xfrm>
          <a:off x="1074460" y="410794"/>
          <a:ext cx="1483615" cy="14836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CE2CD6-734C-4C8B-91EA-B1184FC79531}">
      <dsp:nvSpPr>
        <dsp:cNvPr id="0" name=""/>
        <dsp:cNvSpPr/>
      </dsp:nvSpPr>
      <dsp:spPr>
        <a:xfrm>
          <a:off x="167806" y="2283296"/>
          <a:ext cx="329692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Data preprocessing is a crucial step in machine learning.</a:t>
          </a:r>
          <a:endParaRPr lang="en-US" sz="1700" kern="1200"/>
        </a:p>
      </dsp:txBody>
      <dsp:txXfrm>
        <a:off x="167806" y="2283296"/>
        <a:ext cx="3296922" cy="720000"/>
      </dsp:txXfrm>
    </dsp:sp>
    <dsp:sp modelId="{8533AB36-1886-469F-93EF-5B4CFCA2E7F5}">
      <dsp:nvSpPr>
        <dsp:cNvPr id="0" name=""/>
        <dsp:cNvSpPr/>
      </dsp:nvSpPr>
      <dsp:spPr>
        <a:xfrm>
          <a:off x="4948344" y="410794"/>
          <a:ext cx="1483615" cy="14836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DEE05-A3C5-430C-805E-2F3821C660C6}">
      <dsp:nvSpPr>
        <dsp:cNvPr id="0" name=""/>
        <dsp:cNvSpPr/>
      </dsp:nvSpPr>
      <dsp:spPr>
        <a:xfrm>
          <a:off x="4041690" y="2283296"/>
          <a:ext cx="329692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It involves cleaning, transforming, and organizing data before feeding it to the model.</a:t>
          </a:r>
          <a:endParaRPr lang="en-US" sz="1700" kern="1200"/>
        </a:p>
      </dsp:txBody>
      <dsp:txXfrm>
        <a:off x="4041690" y="2283296"/>
        <a:ext cx="3296922" cy="720000"/>
      </dsp:txXfrm>
    </dsp:sp>
    <dsp:sp modelId="{E21BF729-E40F-4951-9275-99E27809852C}">
      <dsp:nvSpPr>
        <dsp:cNvPr id="0" name=""/>
        <dsp:cNvSpPr/>
      </dsp:nvSpPr>
      <dsp:spPr>
        <a:xfrm>
          <a:off x="8822228" y="410794"/>
          <a:ext cx="1483615" cy="14836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66185-46BE-4D99-B663-D07C60C5F97E}">
      <dsp:nvSpPr>
        <dsp:cNvPr id="0" name=""/>
        <dsp:cNvSpPr/>
      </dsp:nvSpPr>
      <dsp:spPr>
        <a:xfrm>
          <a:off x="7915574" y="2283296"/>
          <a:ext cx="329692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Proper preprocessing can significantly impact the model's performance.</a:t>
          </a:r>
          <a:endParaRPr lang="en-US" sz="1700" kern="1200"/>
        </a:p>
      </dsp:txBody>
      <dsp:txXfrm>
        <a:off x="7915574" y="2283296"/>
        <a:ext cx="329692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4D434-EAAA-4C21-ADF5-6BFE7E16C9F5}">
      <dsp:nvSpPr>
        <dsp:cNvPr id="0" name=""/>
        <dsp:cNvSpPr/>
      </dsp:nvSpPr>
      <dsp:spPr>
        <a:xfrm>
          <a:off x="6782184" y="1301152"/>
          <a:ext cx="91440" cy="5956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56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1D73E6-0D45-43D6-BD1F-89BC51F299BD}">
      <dsp:nvSpPr>
        <dsp:cNvPr id="0" name=""/>
        <dsp:cNvSpPr/>
      </dsp:nvSpPr>
      <dsp:spPr>
        <a:xfrm>
          <a:off x="4279128" y="1301152"/>
          <a:ext cx="91440" cy="5956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56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48538-77F2-4D3B-B3ED-DC20562428B8}">
      <dsp:nvSpPr>
        <dsp:cNvPr id="0" name=""/>
        <dsp:cNvSpPr/>
      </dsp:nvSpPr>
      <dsp:spPr>
        <a:xfrm>
          <a:off x="3300871" y="701"/>
          <a:ext cx="2047954" cy="1300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4584A9-12A5-4D12-9856-EC6A34B69E7D}">
      <dsp:nvSpPr>
        <dsp:cNvPr id="0" name=""/>
        <dsp:cNvSpPr/>
      </dsp:nvSpPr>
      <dsp:spPr>
        <a:xfrm>
          <a:off x="3528422" y="216874"/>
          <a:ext cx="2047954" cy="1300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Handling Missing Values</a:t>
          </a:r>
          <a:endParaRPr lang="en-US" sz="1900" kern="1200"/>
        </a:p>
      </dsp:txBody>
      <dsp:txXfrm>
        <a:off x="3566511" y="254963"/>
        <a:ext cx="1971776" cy="1224273"/>
      </dsp:txXfrm>
    </dsp:sp>
    <dsp:sp modelId="{F1C1702A-5D48-41EC-9FB6-6E6165FCD8A1}">
      <dsp:nvSpPr>
        <dsp:cNvPr id="0" name=""/>
        <dsp:cNvSpPr/>
      </dsp:nvSpPr>
      <dsp:spPr>
        <a:xfrm>
          <a:off x="3300871" y="1896765"/>
          <a:ext cx="2047954" cy="1300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E8C21D-C055-4693-A2A7-86B89A0A43A9}">
      <dsp:nvSpPr>
        <dsp:cNvPr id="0" name=""/>
        <dsp:cNvSpPr/>
      </dsp:nvSpPr>
      <dsp:spPr>
        <a:xfrm>
          <a:off x="3528422" y="2112938"/>
          <a:ext cx="2047954" cy="1300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Identified and filled missing data with the median.</a:t>
          </a:r>
          <a:endParaRPr lang="en-US" sz="1900" kern="1200"/>
        </a:p>
      </dsp:txBody>
      <dsp:txXfrm>
        <a:off x="3566511" y="2151027"/>
        <a:ext cx="1971776" cy="1224273"/>
      </dsp:txXfrm>
    </dsp:sp>
    <dsp:sp modelId="{610D6BAD-F161-4D7E-A63F-BFE95AB80E9B}">
      <dsp:nvSpPr>
        <dsp:cNvPr id="0" name=""/>
        <dsp:cNvSpPr/>
      </dsp:nvSpPr>
      <dsp:spPr>
        <a:xfrm>
          <a:off x="5803927" y="701"/>
          <a:ext cx="2047954" cy="1300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6161DF-61DE-49F2-9363-995F280DC96D}">
      <dsp:nvSpPr>
        <dsp:cNvPr id="0" name=""/>
        <dsp:cNvSpPr/>
      </dsp:nvSpPr>
      <dsp:spPr>
        <a:xfrm>
          <a:off x="6031477" y="216874"/>
          <a:ext cx="2047954" cy="1300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Data Types</a:t>
          </a:r>
          <a:endParaRPr lang="en-US" sz="1900" kern="1200"/>
        </a:p>
      </dsp:txBody>
      <dsp:txXfrm>
        <a:off x="6069566" y="254963"/>
        <a:ext cx="1971776" cy="1224273"/>
      </dsp:txXfrm>
    </dsp:sp>
    <dsp:sp modelId="{EE007250-6588-477F-84E8-F3742EF89E4F}">
      <dsp:nvSpPr>
        <dsp:cNvPr id="0" name=""/>
        <dsp:cNvSpPr/>
      </dsp:nvSpPr>
      <dsp:spPr>
        <a:xfrm>
          <a:off x="5803927" y="1896765"/>
          <a:ext cx="2047954" cy="1300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D89CB-94ED-4E02-94EF-9DE95FAC7448}">
      <dsp:nvSpPr>
        <dsp:cNvPr id="0" name=""/>
        <dsp:cNvSpPr/>
      </dsp:nvSpPr>
      <dsp:spPr>
        <a:xfrm>
          <a:off x="6031477" y="2112938"/>
          <a:ext cx="2047954" cy="1300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Ensured the correct data types for features.</a:t>
          </a:r>
          <a:endParaRPr lang="en-US" sz="1900" kern="1200"/>
        </a:p>
      </dsp:txBody>
      <dsp:txXfrm>
        <a:off x="6069566" y="2151027"/>
        <a:ext cx="1971776" cy="12242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EEAA0-AD36-4F2A-B160-0F3B1D7571FD}">
      <dsp:nvSpPr>
        <dsp:cNvPr id="0" name=""/>
        <dsp:cNvSpPr/>
      </dsp:nvSpPr>
      <dsp:spPr>
        <a:xfrm rot="5400000">
          <a:off x="7072458" y="-2808970"/>
          <a:ext cx="1332295" cy="728339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i="0" kern="1200" dirty="0"/>
            <a:t>Converted categorical variables into numerical form using </a:t>
          </a:r>
          <a:r>
            <a:rPr lang="en-US" sz="3000" b="0" i="0" kern="1200" dirty="0" err="1"/>
            <a:t>oneHotencoder</a:t>
          </a:r>
          <a:r>
            <a:rPr lang="en-US" sz="3000" b="0" i="0" kern="1200" dirty="0"/>
            <a:t>.</a:t>
          </a:r>
          <a:endParaRPr lang="en-US" sz="3000" kern="1200" dirty="0"/>
        </a:p>
      </dsp:txBody>
      <dsp:txXfrm rot="-5400000">
        <a:off x="4096909" y="231616"/>
        <a:ext cx="7218357" cy="1202221"/>
      </dsp:txXfrm>
    </dsp:sp>
    <dsp:sp modelId="{9CC8A552-CA15-40A2-8F0D-B3EC7C268B05}">
      <dsp:nvSpPr>
        <dsp:cNvPr id="0" name=""/>
        <dsp:cNvSpPr/>
      </dsp:nvSpPr>
      <dsp:spPr>
        <a:xfrm>
          <a:off x="0" y="41"/>
          <a:ext cx="4096909" cy="166536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 dirty="0"/>
            <a:t>Encoded Categorical Data</a:t>
          </a:r>
          <a:endParaRPr lang="en-US" sz="3700" kern="1200" dirty="0"/>
        </a:p>
      </dsp:txBody>
      <dsp:txXfrm>
        <a:off x="81297" y="81338"/>
        <a:ext cx="3934315" cy="1502775"/>
      </dsp:txXfrm>
    </dsp:sp>
    <dsp:sp modelId="{AFB588A5-8A86-4963-B0C8-7A478C8F89DF}">
      <dsp:nvSpPr>
        <dsp:cNvPr id="0" name=""/>
        <dsp:cNvSpPr/>
      </dsp:nvSpPr>
      <dsp:spPr>
        <a:xfrm rot="5400000">
          <a:off x="7072458" y="-1060332"/>
          <a:ext cx="1332295" cy="7283394"/>
        </a:xfrm>
        <a:prstGeom prst="round2SameRect">
          <a:avLst/>
        </a:prstGeom>
        <a:solidFill>
          <a:schemeClr val="accent5">
            <a:tint val="40000"/>
            <a:alpha val="90000"/>
            <a:hueOff val="1673409"/>
            <a:satOff val="7093"/>
            <a:lumOff val="24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1673409"/>
              <a:satOff val="7093"/>
              <a:lumOff val="2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i="0" kern="1200" dirty="0"/>
            <a:t>Standardized data.</a:t>
          </a:r>
          <a:endParaRPr lang="en-US" sz="3000" kern="1200" dirty="0"/>
        </a:p>
      </dsp:txBody>
      <dsp:txXfrm rot="-5400000">
        <a:off x="4096909" y="1980254"/>
        <a:ext cx="7218357" cy="1202221"/>
      </dsp:txXfrm>
    </dsp:sp>
    <dsp:sp modelId="{CE6A4253-A64A-4A48-A2CE-28EC161B47D1}">
      <dsp:nvSpPr>
        <dsp:cNvPr id="0" name=""/>
        <dsp:cNvSpPr/>
      </dsp:nvSpPr>
      <dsp:spPr>
        <a:xfrm>
          <a:off x="0" y="1748679"/>
          <a:ext cx="4096909" cy="1665369"/>
        </a:xfrm>
        <a:prstGeom prst="roundRect">
          <a:avLst/>
        </a:prstGeom>
        <a:solidFill>
          <a:schemeClr val="accent5">
            <a:hueOff val="1465569"/>
            <a:satOff val="8934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/>
            <a:t>Feature Scaling</a:t>
          </a:r>
          <a:endParaRPr lang="en-US" sz="3700" kern="1200"/>
        </a:p>
      </dsp:txBody>
      <dsp:txXfrm>
        <a:off x="81297" y="1829976"/>
        <a:ext cx="3934315" cy="1502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0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5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1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4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8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2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8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3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2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9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6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15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FBAA32-A972-4299-98FA-631C80F4D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95715"/>
            <a:ext cx="6095999" cy="45622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82980-A6D9-DABF-1E26-AF5333C44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4" y="2687996"/>
            <a:ext cx="5073408" cy="3662545"/>
          </a:xfrm>
        </p:spPr>
        <p:txBody>
          <a:bodyPr anchor="ctr">
            <a:normAutofit/>
          </a:bodyPr>
          <a:lstStyle/>
          <a:p>
            <a:r>
              <a:rPr lang="en-US"/>
              <a:t>Data Preprocessing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E8F83-1D18-0962-B2CD-582A21709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2" y="331645"/>
            <a:ext cx="10677277" cy="1638260"/>
          </a:xfrm>
        </p:spPr>
        <p:txBody>
          <a:bodyPr anchor="ctr">
            <a:normAutofit/>
          </a:bodyPr>
          <a:lstStyle/>
          <a:p>
            <a:r>
              <a:rPr lang="en-US"/>
              <a:t>Disleve Kanku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BE19FA-6B05-B799-E387-E4EDC3D50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54" b="3190"/>
          <a:stretch/>
        </p:blipFill>
        <p:spPr>
          <a:xfrm>
            <a:off x="6095999" y="2295715"/>
            <a:ext cx="6096001" cy="456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5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F15C8E-093E-4823-A12A-001BAA62B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C60494-71A0-4561-A012-BA2338D0D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2957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10C96-5141-ED9C-14C3-819562691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570831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Introduction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ED6926-62CD-0FE5-0B28-0776FE6DF9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010009"/>
              </p:ext>
            </p:extLst>
          </p:nvPr>
        </p:nvGraphicFramePr>
        <p:xfrm>
          <a:off x="427383" y="2713383"/>
          <a:ext cx="11380304" cy="3414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334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F15C8E-093E-4823-A12A-001BAA62B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C60494-71A0-4561-A012-BA2338D0D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2957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8E5A74-6605-B59C-4681-4663777CE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570831"/>
          </a:xfrm>
        </p:spPr>
        <p:txBody>
          <a:bodyPr>
            <a:normAutofit/>
          </a:bodyPr>
          <a:lstStyle/>
          <a:p>
            <a:r>
              <a:rPr lang="en-US" dirty="0"/>
              <a:t>Data Cleaning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C451E2-4014-092E-994C-E0E7E1397C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720726"/>
              </p:ext>
            </p:extLst>
          </p:nvPr>
        </p:nvGraphicFramePr>
        <p:xfrm>
          <a:off x="427383" y="2713383"/>
          <a:ext cx="11380304" cy="3414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192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F15C8E-093E-4823-A12A-001BAA62B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C60494-71A0-4561-A012-BA2338D0D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2957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2180C-BC2A-9BBB-D0C9-F80664A6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570831"/>
          </a:xfrm>
        </p:spPr>
        <p:txBody>
          <a:bodyPr>
            <a:normAutofit/>
          </a:bodyPr>
          <a:lstStyle/>
          <a:p>
            <a:r>
              <a:rPr lang="en-US" dirty="0"/>
              <a:t>Data Transformation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408328-4245-1A66-7B5F-C01BA607E9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977644"/>
              </p:ext>
            </p:extLst>
          </p:nvPr>
        </p:nvGraphicFramePr>
        <p:xfrm>
          <a:off x="427383" y="2713383"/>
          <a:ext cx="11380304" cy="3414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197430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LightSeed_2SEEDS">
      <a:dk1>
        <a:srgbClr val="000000"/>
      </a:dk1>
      <a:lt1>
        <a:srgbClr val="FFFFFF"/>
      </a:lt1>
      <a:dk2>
        <a:srgbClr val="41242D"/>
      </a:dk2>
      <a:lt2>
        <a:srgbClr val="E2E8E6"/>
      </a:lt2>
      <a:accent1>
        <a:srgbClr val="BA7F90"/>
      </a:accent1>
      <a:accent2>
        <a:srgbClr val="C593B6"/>
      </a:accent2>
      <a:accent3>
        <a:srgbClr val="C59A94"/>
      </a:accent3>
      <a:accent4>
        <a:srgbClr val="77AE8C"/>
      </a:accent4>
      <a:accent5>
        <a:srgbClr val="82ACA4"/>
      </a:accent5>
      <a:accent6>
        <a:srgbClr val="7AA9B6"/>
      </a:accent6>
      <a:hlink>
        <a:srgbClr val="568F7E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83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Bahnschrift</vt:lpstr>
      <vt:lpstr>Söhne</vt:lpstr>
      <vt:lpstr>MatrixVTI</vt:lpstr>
      <vt:lpstr>Data Preprocessing</vt:lpstr>
      <vt:lpstr>Introduction</vt:lpstr>
      <vt:lpstr>Data Cleaning</vt:lpstr>
      <vt:lpstr>Data Transformation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Preprocessing</dc:title>
  <dc:creator>Disleve Kanku</dc:creator>
  <cp:lastModifiedBy>Disleve Kanku</cp:lastModifiedBy>
  <cp:revision>1</cp:revision>
  <dcterms:created xsi:type="dcterms:W3CDTF">2023-11-01T14:42:06Z</dcterms:created>
  <dcterms:modified xsi:type="dcterms:W3CDTF">2023-11-01T15:11:30Z</dcterms:modified>
</cp:coreProperties>
</file>