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3F1D9F-F68E-472F-BC1F-41B02AA139CB}" v="1" dt="2024-03-13T23:05:26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o Disnar" userId="9fc752bc6ebc5460" providerId="LiveId" clId="{A13F1D9F-F68E-472F-BC1F-41B02AA139CB}"/>
    <pc:docChg chg="modSld">
      <pc:chgData name="Dario Disnar" userId="9fc752bc6ebc5460" providerId="LiveId" clId="{A13F1D9F-F68E-472F-BC1F-41B02AA139CB}" dt="2024-03-13T23:05:34.326" v="1" actId="1076"/>
      <pc:docMkLst>
        <pc:docMk/>
      </pc:docMkLst>
      <pc:sldChg chg="addSp modSp mod">
        <pc:chgData name="Dario Disnar" userId="9fc752bc6ebc5460" providerId="LiveId" clId="{A13F1D9F-F68E-472F-BC1F-41B02AA139CB}" dt="2024-03-13T23:05:34.326" v="1" actId="1076"/>
        <pc:sldMkLst>
          <pc:docMk/>
          <pc:sldMk cId="3368698608" sldId="258"/>
        </pc:sldMkLst>
        <pc:picChg chg="add mod">
          <ac:chgData name="Dario Disnar" userId="9fc752bc6ebc5460" providerId="LiveId" clId="{A13F1D9F-F68E-472F-BC1F-41B02AA139CB}" dt="2024-03-13T23:05:34.326" v="1" actId="1076"/>
          <ac:picMkLst>
            <pc:docMk/>
            <pc:sldMk cId="3368698608" sldId="258"/>
            <ac:picMk id="4" creationId="{414A1AB2-6153-13E0-4C33-F5CD10A1066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ADD79-5770-4633-4115-93287AD73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573D37-0780-E55B-06C0-77B4F241D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234F5-9E80-8F20-75ED-C9FEF6A8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7E89-4D96-4448-B9FF-71926C26D773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7D6816-D3C3-14A6-BE41-FD32801B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A6C37E-A1F7-368D-7F3C-13106F0E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3AA3-9532-4A0D-AD98-105A28B49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22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C4310-9717-55A2-986C-C3D3EDB8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E630BD-E7B9-CE8A-7482-6F245DD45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F4F5EF-6E9C-09BA-C056-5D84DAB6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7E89-4D96-4448-B9FF-71926C26D773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ED6F60-0382-3D30-EE2F-0FF40B8A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916547-4ABC-E6B5-608E-B4C58919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3AA3-9532-4A0D-AD98-105A28B49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52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88B39E-0377-5DE2-0BF6-8EF36BDE0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4F9E42-5E4C-E086-808F-9DFD59E26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F1A0D1-6FE3-5973-6F0D-C0089B7E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7E89-4D96-4448-B9FF-71926C26D773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D0254-F9C2-4CC2-A093-EBCF9907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8B0490-CD8D-8982-9FB2-71B4904A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3AA3-9532-4A0D-AD98-105A28B49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23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F2648-7BE0-3475-F585-96F46E24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B8CBE5-D03B-3862-FE83-FF03D36E9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ABB6E1-2E72-5B2F-B5BB-BE7C9CFA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7E89-4D96-4448-B9FF-71926C26D773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CEBA13-1C14-948D-BEA1-4BF8A3B4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AF22AA-7941-7513-7D40-9D440177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3AA3-9532-4A0D-AD98-105A28B49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40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6F42F-3A2E-B639-0D23-5DC99117B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BEA832-BC19-D701-9AA9-B0B8952BA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8FE410-F48D-F3CC-2B38-83A15EDA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7E89-4D96-4448-B9FF-71926C26D773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BC7213-A3FB-A596-46BB-490C8535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66B49C-9832-BD20-4A52-AD8601FC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3AA3-9532-4A0D-AD98-105A28B49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95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3AC64-493E-0290-9C68-2B0429B4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80B42F-C2B5-2799-8576-F37A6BBBE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F7B25F-16DA-F259-D5AC-FB8FF6BA4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0D9049-21B0-0C07-6AE3-8295FD7A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7E89-4D96-4448-B9FF-71926C26D773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EC9096-B357-7E19-DD96-BBEF4A26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7BF615-CC58-9F7C-25BE-1A2D887A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3AA3-9532-4A0D-AD98-105A28B49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69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04EC1-FE5A-0214-06A2-FB7A5843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F5317D-66BC-F5CF-DA57-94C07750A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3F32BD-3365-F3DC-378D-DDA7FC221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6D8D0C-9EDE-AE33-4E28-364194AE9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98FA83-7467-DB51-1CBA-1EF5EBDD4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99DE0FE-CF31-5C97-1840-970CA971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7E89-4D96-4448-B9FF-71926C26D773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9AF01C-1CD6-CD5C-32BB-4AFA1F00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E8D9EC-7355-1B08-9655-9B1F9923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3AA3-9532-4A0D-AD98-105A28B49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8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5C57C-4F95-37E9-798C-36597908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B031A2-6ACD-966F-1FDB-4B23017A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7E89-4D96-4448-B9FF-71926C26D773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3807D0-2193-06D7-59E9-02B572F5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CD7985-5DD1-207B-1678-D2553B29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3AA3-9532-4A0D-AD98-105A28B49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3D98E87-4C07-FDF9-AFC5-E4469F6E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7E89-4D96-4448-B9FF-71926C26D773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A820012-A3E5-6103-8DE2-D13E5193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B0EB6-B763-4790-F33E-3E45BCCE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3AA3-9532-4A0D-AD98-105A28B49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22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7A28A-C58A-6917-C507-DF05E9D45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BB79D8-8EFC-7D34-6B2A-E21969BB0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26B7B0-6F35-4BDA-62F8-E2A69B49E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967E95-56D1-7443-E920-9081E27A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7E89-4D96-4448-B9FF-71926C26D773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6B288E-5233-C0F1-CFD7-19C93F2E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66E073-600A-1E0C-79D6-52175703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3AA3-9532-4A0D-AD98-105A28B49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38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19C77-FAB3-6779-F4E7-7FD39048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5E25D4E-5ED5-AB23-4530-A75C453CC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A5DC2E-89CE-7379-436E-6151F2FF8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AC812E-3BD3-9973-54E3-91D8B3BF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7E89-4D96-4448-B9FF-71926C26D773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8A0BF2-51DF-2E45-244B-0A912712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1AB894-D4D9-508A-C1FC-10E33561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3AA3-9532-4A0D-AD98-105A28B49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83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20ACB86-B703-9B6F-B0B3-AE313E80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A66227-AB49-DCEB-568C-433BF6A04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F57702-8938-41BE-D7D7-D1B935AD7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B7E89-4D96-4448-B9FF-71926C26D773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E10A8F-6BD3-C4EF-462E-204506B19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D9D546-A916-7670-DE91-ED98A4257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03AA3-9532-4A0D-AD98-105A28B49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42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40A747F0-7928-E2BB-DC38-A9742261E39E}"/>
              </a:ext>
            </a:extLst>
          </p:cNvPr>
          <p:cNvGrpSpPr/>
          <p:nvPr/>
        </p:nvGrpSpPr>
        <p:grpSpPr>
          <a:xfrm>
            <a:off x="957532" y="1144008"/>
            <a:ext cx="10276936" cy="3804250"/>
            <a:chOff x="957532" y="1144008"/>
            <a:chExt cx="10276936" cy="3804250"/>
          </a:xfrm>
        </p:grpSpPr>
        <p:pic>
          <p:nvPicPr>
            <p:cNvPr id="1026" name="Picture 2" descr="Parede Cinza Imagens – Download Grátis no Freepik">
              <a:extLst>
                <a:ext uri="{FF2B5EF4-FFF2-40B4-BE49-F238E27FC236}">
                  <a16:creationId xmlns:a16="http://schemas.microsoft.com/office/drawing/2014/main" id="{8CFA5F7E-1549-0B4F-D142-60259676B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532" y="1144008"/>
              <a:ext cx="10276936" cy="380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5F4FA823-9577-4D13-C97F-4BCA3848A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0518" y="1144008"/>
              <a:ext cx="4410963" cy="3804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582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9808EC3A-B568-EF42-96B9-326F927003DA}"/>
              </a:ext>
            </a:extLst>
          </p:cNvPr>
          <p:cNvGrpSpPr/>
          <p:nvPr/>
        </p:nvGrpSpPr>
        <p:grpSpPr>
          <a:xfrm>
            <a:off x="957531" y="1144008"/>
            <a:ext cx="10276935" cy="3813076"/>
            <a:chOff x="957531" y="1144008"/>
            <a:chExt cx="10276935" cy="3813076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9EE61026-C8AE-F945-5F67-BB6555F3F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7531" y="1144008"/>
              <a:ext cx="10276935" cy="3813076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5F4FA823-9577-4D13-C97F-4BCA3848A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0516" y="1152834"/>
              <a:ext cx="4410963" cy="3804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999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E61026-C8AE-F945-5F67-BB6555F3F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31" y="1144008"/>
            <a:ext cx="10276935" cy="381307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14A1AB2-6153-13E0-4C33-F5CD10A10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60" y="1144008"/>
            <a:ext cx="34290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98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Dario Disnar</dc:creator>
  <cp:lastModifiedBy>Dario Disnar</cp:lastModifiedBy>
  <cp:revision>1</cp:revision>
  <dcterms:created xsi:type="dcterms:W3CDTF">2024-03-13T18:29:07Z</dcterms:created>
  <dcterms:modified xsi:type="dcterms:W3CDTF">2024-03-13T23:05:36Z</dcterms:modified>
</cp:coreProperties>
</file>