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6" r:id="rId4"/>
  </p:sldMasterIdLst>
  <p:sldIdLst>
    <p:sldId id="256" r:id="rId5"/>
    <p:sldId id="258" r:id="rId6"/>
    <p:sldId id="275" r:id="rId7"/>
    <p:sldId id="260" r:id="rId8"/>
    <p:sldId id="264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Machine learning</a:t>
          </a:r>
          <a:endParaRPr lang="en-US" sz="1600" kern="1200" dirty="0"/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Exploratory analysis</a:t>
          </a:r>
          <a:endParaRPr lang="en-US" sz="1600" kern="1200" dirty="0"/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Inferential analysis</a:t>
          </a:r>
          <a:endParaRPr lang="en-US" sz="1600" kern="1200" dirty="0"/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7DE6118-2437-4B30-8E3C-4D2BE6020583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87DE6118-2437-4B30-8E3C-4D2BE6020583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87DE6118-2437-4B30-8E3C-4D2BE6020583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880" y="0"/>
            <a:ext cx="3581120" cy="367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31" y="4392386"/>
            <a:ext cx="4096521" cy="246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0"/>
            <a:ext cx="10368643" cy="684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27" y="70283"/>
            <a:ext cx="6033773" cy="367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9150"/>
            <a:ext cx="1215062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1884"/>
            <a:ext cx="5741862" cy="155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984224"/>
            <a:ext cx="7392226" cy="444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7" name="Picture 6" descr="C:\Users\YASH HARSH\Desktop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41521"/>
            <a:ext cx="8850086" cy="508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Vaibhav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Thakur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28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Restaurant recommender system</vt:lpstr>
      <vt:lpstr>Methodology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2020-07-20T14:16:29Z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